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337" r:id="rId3"/>
    <p:sldId id="338" r:id="rId4"/>
    <p:sldId id="339" r:id="rId5"/>
    <p:sldId id="341" r:id="rId6"/>
    <p:sldId id="342" r:id="rId7"/>
    <p:sldId id="362" r:id="rId8"/>
    <p:sldId id="364" r:id="rId9"/>
    <p:sldId id="344" r:id="rId10"/>
    <p:sldId id="365" r:id="rId11"/>
    <p:sldId id="366" r:id="rId12"/>
    <p:sldId id="368" r:id="rId13"/>
    <p:sldId id="367" r:id="rId14"/>
    <p:sldId id="363" r:id="rId15"/>
    <p:sldId id="369" r:id="rId16"/>
    <p:sldId id="370" r:id="rId17"/>
    <p:sldId id="371" r:id="rId18"/>
    <p:sldId id="3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бывает хвост!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3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3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Вставка</a:t>
            </a:r>
            <a:r>
              <a:rPr lang="ru-RU" baseline="0" dirty="0"/>
              <a:t> кусочков про классы, параметры элементов, возможности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7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Вставка</a:t>
            </a:r>
            <a:r>
              <a:rPr lang="ru-RU" baseline="0" dirty="0"/>
              <a:t> кусочков про классы, параметры элементов</a:t>
            </a:r>
            <a:r>
              <a:rPr lang="ru-RU" baseline="0"/>
              <a:t>, возможности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13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xml.etree.elementtre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Компьютерная лексикография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Даша </a:t>
            </a:r>
            <a:r>
              <a:rPr lang="ru-RU" dirty="0" err="1"/>
              <a:t>рыжова</a:t>
            </a:r>
            <a:r>
              <a:rPr lang="ru-RU" dirty="0"/>
              <a:t>, </a:t>
            </a:r>
            <a:r>
              <a:rPr lang="ru-RU" dirty="0" err="1"/>
              <a:t>ниу</a:t>
            </a:r>
            <a:r>
              <a:rPr lang="ru-RU" dirty="0"/>
              <a:t> </a:t>
            </a:r>
            <a:r>
              <a:rPr lang="ru-RU" dirty="0" err="1"/>
              <a:t>вшэ</a:t>
            </a:r>
            <a:r>
              <a:rPr lang="ru-RU"/>
              <a:t> 2019</a:t>
            </a:r>
            <a:endParaRPr lang="ru-RU" dirty="0"/>
          </a:p>
          <a:p>
            <a:r>
              <a:rPr lang="en-US" sz="2000" cap="none" dirty="0"/>
              <a:t>daria.ryzhova@mail.ru</a:t>
            </a:r>
            <a:r>
              <a:rPr lang="en-US" sz="1800" dirty="0"/>
              <a:t>, 8-915-286-74-76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976" y="152400"/>
            <a:ext cx="10396882" cy="1151965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cap="none" dirty="0" err="1"/>
              <a:t>ElementTree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6" y="1343810"/>
            <a:ext cx="10394707" cy="4131180"/>
          </a:xfrm>
        </p:spPr>
        <p:txBody>
          <a:bodyPr>
            <a:noAutofit/>
          </a:bodyPr>
          <a:lstStyle/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getroot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– извлекает из дерева корень</a:t>
            </a:r>
          </a:p>
          <a:p>
            <a:pPr marL="0" indent="0">
              <a:buNone/>
            </a:pP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Поиск по дереву:</a:t>
            </a:r>
          </a:p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</a:p>
          <a:p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findtext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7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83564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Каждый элемент содержит несколько параметров: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tag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название тега (тип данных)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attrib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атрибуты элемента, хранятся в формате словаря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text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текстовое значение элемента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tail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текст после закрывающего тега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Дочерние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413553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1" y="109817"/>
            <a:ext cx="10396882" cy="1151965"/>
          </a:xfrm>
        </p:spPr>
        <p:txBody>
          <a:bodyPr/>
          <a:lstStyle/>
          <a:p>
            <a:r>
              <a:rPr lang="ru-RU" dirty="0"/>
              <a:t>Работа с элементами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257444" y="1261782"/>
            <a:ext cx="405384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country: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tag: ‘country’</a:t>
            </a:r>
          </a:p>
          <a:p>
            <a:pPr marL="0" indent="0">
              <a:buNone/>
            </a:pP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attrib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{‘name’: ‘Liechtenstein’}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text: None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tail: None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61782"/>
            <a:ext cx="6595171" cy="5310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авая круглая скобка 4"/>
          <p:cNvSpPr/>
          <p:nvPr/>
        </p:nvSpPr>
        <p:spPr>
          <a:xfrm>
            <a:off x="6324600" y="1783080"/>
            <a:ext cx="243840" cy="155448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3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(‘tag’)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перебирает все элементы с тегом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(‘tag’)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находит все элементы с тегом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, но только среди непосредственных детей узла, из которого ведется поиск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find(‘tag’)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находит первый элемент с тегом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среди непосредственных детей узла, из которого ведется поиск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47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см. файлы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xml_example.py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example.xml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(файлы с расширением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можно открыть в текстовом редакторе, например,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Notepad++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182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r>
              <a:rPr lang="ru-RU" dirty="0"/>
              <a:t>-файла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2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новых элементов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5801" y="2048156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xml.etree.ElementTree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as ET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(‘a-tag’)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корень</a:t>
            </a:r>
            <a:endParaRPr lang="en-US" sz="28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(a, ‘b-tag’)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(a, ‘c-tag’)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(b, ‘d-tag’)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636412" y="2235083"/>
            <a:ext cx="3836963" cy="333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&lt;b-tag&gt;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&lt;d-tag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&lt;/b-tag&gt;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&lt;c-tag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&lt;/a-tag&gt;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43840"/>
            <a:ext cx="10396882" cy="1151965"/>
          </a:xfrm>
        </p:spPr>
        <p:txBody>
          <a:bodyPr/>
          <a:lstStyle/>
          <a:p>
            <a:r>
              <a:rPr lang="ru-RU" dirty="0"/>
              <a:t>Создание текста и атрибутов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792481" y="2329718"/>
            <a:ext cx="4423117" cy="29573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b.text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‘dog’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b.tail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‘,’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c.text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‘cat’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c.tail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‘.’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a.attrib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{‘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’ : ‘English’, ‘type’: ‘word’}</a:t>
            </a:r>
          </a:p>
          <a:p>
            <a:pPr marL="0" indent="0">
              <a:buNone/>
            </a:pP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84242" y="1952455"/>
            <a:ext cx="5756031" cy="333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&lt;a-tag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=‘English’ type=‘word’&gt;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&lt;b-tag&gt; dog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&lt;d-tag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&lt;/b-tag&gt;,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&lt;c-tag&gt; cat &lt;/c-tag&gt;.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&lt;/a-tag&gt;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1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5052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Создание дерева, запись дерева в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728116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tree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ET.ElementTree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(a),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корневой тег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tree.write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cap="none" dirty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 encoding = 'utf-8',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xml_declaration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'True')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4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2"/>
            <a:ext cx="10396882" cy="1151965"/>
          </a:xfrm>
        </p:spPr>
        <p:txBody>
          <a:bodyPr/>
          <a:lstStyle/>
          <a:p>
            <a:r>
              <a:rPr lang="en-US" dirty="0"/>
              <a:t>Extensible Markup Language</a:t>
            </a:r>
            <a:r>
              <a:rPr lang="ru-RU" dirty="0"/>
              <a:t> (</a:t>
            </a:r>
            <a:r>
              <a:rPr lang="en-US" dirty="0"/>
              <a:t>xml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57938"/>
            <a:ext cx="10394707" cy="3916648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Вы изучаете язык конкретного автора и хотите исключить все случаи, когда он приводит цитаты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Вы хотите найти в словаре все устаревшие слова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Вы хотите извлечь из текста все названия организаций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188071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компромисс между машиной и человеком: очень простые правила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Extensible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расширяемый: фиксирован только синтаксис, можно вводить свой набор тегов и атрибутов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 результат – множество подъязыков</a:t>
            </a:r>
          </a:p>
        </p:txBody>
      </p:sp>
    </p:spTree>
    <p:extLst>
      <p:ext uri="{BB962C8B-B14F-4D97-AF65-F5344CB8AC3E}">
        <p14:creationId xmlns:p14="http://schemas.microsoft.com/office/powerpoint/2010/main" val="42294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: структура документа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51965"/>
            <a:ext cx="10394707" cy="1636407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(версия языка, на которой написан документ + кодировка)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дерево элементов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8" y="1796464"/>
            <a:ext cx="6566319" cy="37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4785"/>
            <a:ext cx="10396882" cy="1151965"/>
          </a:xfrm>
        </p:spPr>
        <p:txBody>
          <a:bodyPr/>
          <a:lstStyle/>
          <a:p>
            <a:r>
              <a:rPr lang="en-US" dirty="0"/>
              <a:t>XML: </a:t>
            </a:r>
            <a:r>
              <a:rPr lang="ru-RU" dirty="0"/>
              <a:t>теги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1" y="1744394"/>
            <a:ext cx="11155679" cy="3630191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ровно один корневой элемент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 каждого элемента – открывающий и закрывающий тег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элементы не должны пересекаться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&lt;/emphasis&gt;&lt;/sentence&gt;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&lt;/sentence&gt;&lt;/emphasis&gt;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9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" y="168812"/>
            <a:ext cx="6743868" cy="543012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38621" y="168812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объявление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391" y="624056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открывающий тег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744" y="1979973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закрывающий тег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317588" y="2982351"/>
            <a:ext cx="2053883" cy="1645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1471" y="261301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035040" y="4065563"/>
            <a:ext cx="1434905" cy="562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09970" y="3768355"/>
            <a:ext cx="23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15065" y="4529797"/>
            <a:ext cx="858129" cy="717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8788" y="5169428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36998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02"/>
            <a:ext cx="6595171" cy="5310399"/>
          </a:xfrm>
          <a:ln>
            <a:solidFill>
              <a:schemeClr val="tx1"/>
            </a:solidFill>
          </a:ln>
        </p:spPr>
      </p:pic>
      <p:sp>
        <p:nvSpPr>
          <p:cNvPr id="2" name="Скругленный прямоугольник 1"/>
          <p:cNvSpPr/>
          <p:nvPr/>
        </p:nvSpPr>
        <p:spPr>
          <a:xfrm>
            <a:off x="6705600" y="2606040"/>
            <a:ext cx="96012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94320" y="808229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94320" y="260604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894320" y="454152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662160" y="273302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662160" y="806702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662160" y="12344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662160" y="1662178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662160" y="2148840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662160" y="26822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662160" y="3109978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662160" y="3537716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662160" y="3925827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9662160" y="4459227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662160" y="4886965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662160" y="5314703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>
            <a:stCxn id="2" idx="3"/>
            <a:endCxn id="14" idx="1"/>
          </p:cNvCxnSpPr>
          <p:nvPr/>
        </p:nvCxnSpPr>
        <p:spPr>
          <a:xfrm flipV="1">
            <a:off x="7665720" y="1090169"/>
            <a:ext cx="228600" cy="17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" idx="3"/>
            <a:endCxn id="16" idx="1"/>
          </p:cNvCxnSpPr>
          <p:nvPr/>
        </p:nvCxnSpPr>
        <p:spPr>
          <a:xfrm>
            <a:off x="7665720" y="28879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" idx="3"/>
            <a:endCxn id="17" idx="1"/>
          </p:cNvCxnSpPr>
          <p:nvPr/>
        </p:nvCxnSpPr>
        <p:spPr>
          <a:xfrm>
            <a:off x="7665720" y="2887980"/>
            <a:ext cx="228600" cy="193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4" idx="3"/>
            <a:endCxn id="18" idx="1"/>
          </p:cNvCxnSpPr>
          <p:nvPr/>
        </p:nvCxnSpPr>
        <p:spPr>
          <a:xfrm flipV="1">
            <a:off x="9357360" y="441451"/>
            <a:ext cx="304800" cy="64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4" idx="3"/>
            <a:endCxn id="20" idx="1"/>
          </p:cNvCxnSpPr>
          <p:nvPr/>
        </p:nvCxnSpPr>
        <p:spPr>
          <a:xfrm flipV="1">
            <a:off x="9357360" y="944371"/>
            <a:ext cx="304800" cy="14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4" idx="3"/>
            <a:endCxn id="21" idx="1"/>
          </p:cNvCxnSpPr>
          <p:nvPr/>
        </p:nvCxnSpPr>
        <p:spPr>
          <a:xfrm>
            <a:off x="9357360" y="1090169"/>
            <a:ext cx="304800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" idx="3"/>
            <a:endCxn id="23" idx="1"/>
          </p:cNvCxnSpPr>
          <p:nvPr/>
        </p:nvCxnSpPr>
        <p:spPr>
          <a:xfrm>
            <a:off x="9357360" y="1090169"/>
            <a:ext cx="304800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6" idx="3"/>
            <a:endCxn id="24" idx="1"/>
          </p:cNvCxnSpPr>
          <p:nvPr/>
        </p:nvCxnSpPr>
        <p:spPr>
          <a:xfrm flipV="1">
            <a:off x="9357360" y="2316989"/>
            <a:ext cx="304800" cy="5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6" idx="3"/>
            <a:endCxn id="25" idx="1"/>
          </p:cNvCxnSpPr>
          <p:nvPr/>
        </p:nvCxnSpPr>
        <p:spPr>
          <a:xfrm flipV="1">
            <a:off x="9357360" y="2819909"/>
            <a:ext cx="304800" cy="6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6" idx="3"/>
            <a:endCxn id="26" idx="1"/>
          </p:cNvCxnSpPr>
          <p:nvPr/>
        </p:nvCxnSpPr>
        <p:spPr>
          <a:xfrm>
            <a:off x="9357360" y="2887980"/>
            <a:ext cx="304800" cy="35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6" idx="3"/>
            <a:endCxn id="27" idx="1"/>
          </p:cNvCxnSpPr>
          <p:nvPr/>
        </p:nvCxnSpPr>
        <p:spPr>
          <a:xfrm>
            <a:off x="9357360" y="2887980"/>
            <a:ext cx="30480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7" idx="3"/>
            <a:endCxn id="28" idx="1"/>
          </p:cNvCxnSpPr>
          <p:nvPr/>
        </p:nvCxnSpPr>
        <p:spPr>
          <a:xfrm flipV="1">
            <a:off x="9357360" y="4093976"/>
            <a:ext cx="304800" cy="72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7" idx="3"/>
            <a:endCxn id="29" idx="1"/>
          </p:cNvCxnSpPr>
          <p:nvPr/>
        </p:nvCxnSpPr>
        <p:spPr>
          <a:xfrm flipV="1">
            <a:off x="9357360" y="4596896"/>
            <a:ext cx="304800" cy="2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7" idx="3"/>
            <a:endCxn id="30" idx="1"/>
          </p:cNvCxnSpPr>
          <p:nvPr/>
        </p:nvCxnSpPr>
        <p:spPr>
          <a:xfrm>
            <a:off x="9357360" y="4823460"/>
            <a:ext cx="304800" cy="20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7" idx="3"/>
            <a:endCxn id="31" idx="1"/>
          </p:cNvCxnSpPr>
          <p:nvPr/>
        </p:nvCxnSpPr>
        <p:spPr>
          <a:xfrm>
            <a:off x="9357360" y="4823460"/>
            <a:ext cx="304800" cy="62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</a:t>
            </a:r>
            <a:r>
              <a:rPr lang="ru-RU" dirty="0" err="1"/>
              <a:t>Парсинг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0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endParaRPr lang="en-US" sz="2400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https://docs.python.org/2/library/xml.etree.elementtree.html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Два класса:</a:t>
            </a:r>
          </a:p>
          <a:p>
            <a:pPr marL="0" indent="0">
              <a:buNone/>
            </a:pP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весь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документ как дерево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Element –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один узел в дереве</a:t>
            </a:r>
          </a:p>
        </p:txBody>
      </p:sp>
    </p:spTree>
    <p:extLst>
      <p:ext uri="{BB962C8B-B14F-4D97-AF65-F5344CB8AC3E}">
        <p14:creationId xmlns:p14="http://schemas.microsoft.com/office/powerpoint/2010/main" val="229271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7589</TotalTime>
  <Words>626</Words>
  <Application>Microsoft Office PowerPoint</Application>
  <PresentationFormat>Широкоэкранный</PresentationFormat>
  <Paragraphs>118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Impact</vt:lpstr>
      <vt:lpstr>Главное мероприятие</vt:lpstr>
      <vt:lpstr>Компьютерная лексикография</vt:lpstr>
      <vt:lpstr>Extensible Markup Language (xml)</vt:lpstr>
      <vt:lpstr>xml</vt:lpstr>
      <vt:lpstr>xml: структура документа</vt:lpstr>
      <vt:lpstr>XML: теги</vt:lpstr>
      <vt:lpstr>Презентация PowerPoint</vt:lpstr>
      <vt:lpstr>Презентация PowerPoint</vt:lpstr>
      <vt:lpstr>XML: Парсинг</vt:lpstr>
      <vt:lpstr>Библиотека python</vt:lpstr>
      <vt:lpstr>Методы класса ElementTree</vt:lpstr>
      <vt:lpstr>Работа с элементами</vt:lpstr>
      <vt:lpstr>Работа с элементами</vt:lpstr>
      <vt:lpstr>Возможности поиска</vt:lpstr>
      <vt:lpstr>пример</vt:lpstr>
      <vt:lpstr>Создание xml-файла</vt:lpstr>
      <vt:lpstr>Создание новых элементов</vt:lpstr>
      <vt:lpstr>Создание текста и атрибутов</vt:lpstr>
      <vt:lpstr>Создание дерева, запись дерева в файл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ДР</cp:lastModifiedBy>
  <cp:revision>166</cp:revision>
  <dcterms:created xsi:type="dcterms:W3CDTF">2017-03-14T07:57:43Z</dcterms:created>
  <dcterms:modified xsi:type="dcterms:W3CDTF">2021-10-19T21:40:20Z</dcterms:modified>
</cp:coreProperties>
</file>