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689CA-C52E-4CB9-AA97-52482BE73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2"/>
                </a:solidFill>
              </a:rPr>
              <a:t>Математический образовательный сайт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AFB7EC-A28C-41E5-BB62-D7675C190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Выполнила:</a:t>
            </a:r>
          </a:p>
          <a:p>
            <a:r>
              <a:rPr lang="ru-RU" dirty="0"/>
              <a:t>Столяр Дарья Федоровна</a:t>
            </a:r>
          </a:p>
          <a:p>
            <a:r>
              <a:rPr lang="ru-RU" dirty="0"/>
              <a:t>ученица 9 Г класса</a:t>
            </a:r>
          </a:p>
        </p:txBody>
      </p:sp>
    </p:spTree>
    <p:extLst>
      <p:ext uri="{BB962C8B-B14F-4D97-AF65-F5344CB8AC3E}">
        <p14:creationId xmlns:p14="http://schemas.microsoft.com/office/powerpoint/2010/main" val="21444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C68F2-A450-4D76-AA4F-EBACFE03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634" y="4072298"/>
            <a:ext cx="8177593" cy="1646302"/>
          </a:xfrm>
        </p:spPr>
        <p:txBody>
          <a:bodyPr/>
          <a:lstStyle/>
          <a:p>
            <a:pPr marL="108000" algn="l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1" spc="-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32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32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200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</a:b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сайт, помогающий школьникам улучшать свои знания в математике</a:t>
            </a:r>
            <a:b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spc="-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sz="32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2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1.Создать 2 раздела: математика и геометрия</a:t>
            </a:r>
            <a:b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2.Прикрепить к каждой задаче подсказки, решения и ответ</a:t>
            </a:r>
            <a:b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3.Создать возможность добавления собственных задач</a:t>
            </a:r>
            <a:b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4.Сделать удобный интерфейс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5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4762C-7741-4687-9D2A-CF7BC40A1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011" y="-104750"/>
            <a:ext cx="7766936" cy="1646302"/>
          </a:xfrm>
        </p:spPr>
        <p:txBody>
          <a:bodyPr/>
          <a:lstStyle/>
          <a:p>
            <a:r>
              <a:rPr lang="ru-RU" sz="5000" dirty="0">
                <a:solidFill>
                  <a:schemeClr val="tx1"/>
                </a:solidFill>
              </a:rPr>
              <a:t>Описание реализации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724FA-BB92-49BF-95DB-75CAC72D7BB1}"/>
              </a:ext>
            </a:extLst>
          </p:cNvPr>
          <p:cNvSpPr txBox="1"/>
          <p:nvPr/>
        </p:nvSpPr>
        <p:spPr>
          <a:xfrm>
            <a:off x="1028601" y="2377080"/>
            <a:ext cx="90007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хранения задач я создала </a:t>
            </a:r>
            <a:r>
              <a:rPr lang="en-US" sz="2400" dirty="0"/>
              <a:t>json </a:t>
            </a:r>
            <a:r>
              <a:rPr lang="ru-RU" sz="2400" dirty="0"/>
              <a:t>файл, в который они записываются под наименованием </a:t>
            </a:r>
            <a:r>
              <a:rPr lang="en-US" sz="2400" dirty="0"/>
              <a:t>math </a:t>
            </a:r>
            <a:r>
              <a:rPr lang="ru-RU" sz="2400" dirty="0"/>
              <a:t>или </a:t>
            </a:r>
            <a:r>
              <a:rPr lang="en-US" sz="2400" dirty="0"/>
              <a:t>geometry. </a:t>
            </a:r>
            <a:r>
              <a:rPr lang="ru-RU" sz="2400" dirty="0"/>
              <a:t>Для каждой страницы я создала </a:t>
            </a:r>
            <a:r>
              <a:rPr lang="en-US" sz="2400" dirty="0"/>
              <a:t>HTML </a:t>
            </a:r>
            <a:r>
              <a:rPr lang="ru-RU" sz="2400" dirty="0"/>
              <a:t>файл, чтобы удобно организовать загрузку дизайнов. В своей работе я использовала такие элементы, как ссылки, кнопки, переключатели и окошки для ввода.</a:t>
            </a:r>
          </a:p>
          <a:p>
            <a:r>
              <a:rPr lang="ru-RU" sz="2400" dirty="0"/>
              <a:t>Библиотеки: </a:t>
            </a:r>
            <a:r>
              <a:rPr lang="en-US" sz="2400" dirty="0"/>
              <a:t>Flask</a:t>
            </a:r>
            <a:r>
              <a:rPr lang="ru-RU" sz="2400" dirty="0"/>
              <a:t> и </a:t>
            </a:r>
            <a:r>
              <a:rPr lang="en-US" sz="2400" dirty="0"/>
              <a:t>json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D79A-BECA-4718-A1EB-5580B428D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6041" y="-104749"/>
            <a:ext cx="3848988" cy="1646302"/>
          </a:xfrm>
        </p:spPr>
        <p:txBody>
          <a:bodyPr/>
          <a:lstStyle/>
          <a:p>
            <a:r>
              <a:rPr lang="ru-RU" sz="4800" dirty="0">
                <a:solidFill>
                  <a:schemeClr val="tx1"/>
                </a:solidFill>
              </a:rPr>
              <a:t>Заключение: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76823-0FF5-4A2D-97EA-BB1A64708E28}"/>
              </a:ext>
            </a:extLst>
          </p:cNvPr>
          <p:cNvSpPr txBox="1"/>
          <p:nvPr/>
        </p:nvSpPr>
        <p:spPr>
          <a:xfrm>
            <a:off x="805543" y="1582667"/>
            <a:ext cx="89045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200" dirty="0"/>
              <a:t>Я создала сайт для обучения с возможностью добавить собственную задачу</a:t>
            </a:r>
          </a:p>
          <a:p>
            <a:pPr marL="342900" indent="-342900">
              <a:buAutoNum type="arabicPeriod"/>
            </a:pPr>
            <a:r>
              <a:rPr lang="ru-RU" sz="2200" dirty="0"/>
              <a:t>Я сделала удобные переходы между страницами</a:t>
            </a:r>
          </a:p>
          <a:p>
            <a:pPr marL="342900" indent="-342900">
              <a:buAutoNum type="arabicPeriod"/>
            </a:pPr>
            <a:r>
              <a:rPr lang="ru-RU" sz="2200" dirty="0"/>
              <a:t>Я освоила работу с </a:t>
            </a:r>
            <a:r>
              <a:rPr lang="en-US" sz="2200" dirty="0"/>
              <a:t>HTML </a:t>
            </a:r>
            <a:r>
              <a:rPr lang="ru-RU" sz="2200" dirty="0"/>
              <a:t>и </a:t>
            </a:r>
            <a:r>
              <a:rPr lang="en-US" sz="2200" dirty="0"/>
              <a:t>json </a:t>
            </a:r>
            <a:r>
              <a:rPr lang="ru-RU" sz="2200" dirty="0"/>
              <a:t>файлами</a:t>
            </a:r>
          </a:p>
          <a:p>
            <a:pPr marL="342900" indent="-342900">
              <a:buAutoNum type="arabicPeriod"/>
            </a:pPr>
            <a:r>
              <a:rPr lang="ru-RU" sz="2200" dirty="0"/>
              <a:t>Я улучшила свои знания языка </a:t>
            </a:r>
            <a:r>
              <a:rPr lang="en-US" sz="2200" dirty="0"/>
              <a:t>Python</a:t>
            </a:r>
          </a:p>
          <a:p>
            <a:pPr marL="342900" indent="-342900">
              <a:buAutoNum type="arabicPeriod"/>
            </a:pPr>
            <a:r>
              <a:rPr lang="ru-RU" sz="2200" dirty="0"/>
              <a:t>Я изучила библиотеку </a:t>
            </a:r>
            <a:r>
              <a:rPr lang="en-US" sz="2200" dirty="0"/>
              <a:t>Flask</a:t>
            </a:r>
          </a:p>
          <a:p>
            <a:r>
              <a:rPr lang="ru-RU" sz="2200" dirty="0"/>
              <a:t>Мой проект можно дальше развивать, добавляя новые задачи и возможности. К примеру, в ближайшем будущем я планирую добавить авторизацию на сайте, чаты обсуждений под каждой задачей и новые разделы математики. Этот проект помог мне продвинуться в изучении программирования и сайтов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45284183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157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Математический образовательный сайт</vt:lpstr>
      <vt:lpstr>Цель проекта: Создать сайт, помогающий школьникам улучшать свои знания в математике Задачи:  1.Создать 2 раздела: математика и геометрия  2.Прикрепить к каждой задаче подсказки, решения и ответ  3.Создать возможность добавления собственных задач  4.Сделать удобный интерфейс</vt:lpstr>
      <vt:lpstr>Описание реализации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Математический образовательный сайт</dc:title>
  <dc:creator>Daria</dc:creator>
  <cp:lastModifiedBy>Daria</cp:lastModifiedBy>
  <cp:revision>7</cp:revision>
  <dcterms:created xsi:type="dcterms:W3CDTF">2021-04-23T19:56:17Z</dcterms:created>
  <dcterms:modified xsi:type="dcterms:W3CDTF">2021-04-23T21:50:36Z</dcterms:modified>
</cp:coreProperties>
</file>