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73" r:id="rId4"/>
    <p:sldId id="258" r:id="rId5"/>
    <p:sldId id="271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2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A1A63A-CE3D-4886-B3E8-22E75256840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EBC46C5-F7CE-4CE0-9909-996FBD48AB64}">
      <dgm:prSet phldrT="[Текст]"/>
      <dgm:spPr/>
      <dgm:t>
        <a:bodyPr/>
        <a:lstStyle/>
        <a:p>
          <a:r>
            <a:rPr lang="ru-RU" dirty="0" smtClean="0"/>
            <a:t>Функции ТМ</a:t>
          </a:r>
          <a:endParaRPr lang="ru-RU" dirty="0"/>
        </a:p>
      </dgm:t>
    </dgm:pt>
    <dgm:pt modelId="{DE82B270-22DF-408B-AA6A-3B26F2BD52B5}" type="parTrans" cxnId="{96FF191B-A2DD-49B5-8F2C-3DE29C56A755}">
      <dgm:prSet/>
      <dgm:spPr/>
      <dgm:t>
        <a:bodyPr/>
        <a:lstStyle/>
        <a:p>
          <a:endParaRPr lang="ru-RU"/>
        </a:p>
      </dgm:t>
    </dgm:pt>
    <dgm:pt modelId="{8D1BB51D-C586-40CC-9BBE-51EF95A49CEE}" type="sibTrans" cxnId="{96FF191B-A2DD-49B5-8F2C-3DE29C56A755}">
      <dgm:prSet/>
      <dgm:spPr/>
      <dgm:t>
        <a:bodyPr/>
        <a:lstStyle/>
        <a:p>
          <a:endParaRPr lang="ru-RU"/>
        </a:p>
      </dgm:t>
    </dgm:pt>
    <dgm:pt modelId="{A35F1DD0-E54B-4D77-87BA-43D4884FF1A6}">
      <dgm:prSet/>
      <dgm:spPr/>
      <dgm:t>
        <a:bodyPr/>
        <a:lstStyle/>
        <a:p>
          <a:r>
            <a:rPr lang="ru-RU" dirty="0" smtClean="0"/>
            <a:t>1</a:t>
          </a:r>
          <a:r>
            <a:rPr lang="ru-RU" dirty="0" smtClean="0"/>
            <a:t>. 	Функция </a:t>
          </a:r>
          <a:r>
            <a:rPr lang="ru-RU" dirty="0" smtClean="0"/>
            <a:t>сопоставления (</a:t>
          </a:r>
          <a:r>
            <a:rPr lang="en-US" dirty="0" smtClean="0"/>
            <a:t>Alignment). </a:t>
          </a:r>
          <a:endParaRPr lang="ru-RU" dirty="0"/>
        </a:p>
      </dgm:t>
    </dgm:pt>
    <dgm:pt modelId="{495CF81C-5260-47A8-8FDB-BE8EC4B2A73D}" type="parTrans" cxnId="{8D35AC44-031B-439F-A3A7-063989157DC9}">
      <dgm:prSet/>
      <dgm:spPr/>
      <dgm:t>
        <a:bodyPr/>
        <a:lstStyle/>
        <a:p>
          <a:endParaRPr lang="ru-RU"/>
        </a:p>
      </dgm:t>
    </dgm:pt>
    <dgm:pt modelId="{1AE999E6-4741-4754-90A9-9D9DAE710ED4}" type="sibTrans" cxnId="{8D35AC44-031B-439F-A3A7-063989157DC9}">
      <dgm:prSet/>
      <dgm:spPr/>
      <dgm:t>
        <a:bodyPr/>
        <a:lstStyle/>
        <a:p>
          <a:endParaRPr lang="ru-RU"/>
        </a:p>
      </dgm:t>
    </dgm:pt>
    <dgm:pt modelId="{0DFDC17D-8DF1-4D8C-8990-39013A6ED90A}">
      <dgm:prSet/>
      <dgm:spPr/>
      <dgm:t>
        <a:bodyPr/>
        <a:lstStyle/>
        <a:p>
          <a:r>
            <a:rPr lang="ru-RU" smtClean="0"/>
            <a:t>2.	 Наличие фильтров импорта - экспорта. </a:t>
          </a:r>
          <a:endParaRPr lang="ru-RU"/>
        </a:p>
      </dgm:t>
    </dgm:pt>
    <dgm:pt modelId="{CC20BDB1-D8E5-426C-A224-7273A33795C0}" type="parTrans" cxnId="{C5A9AB60-842F-4EC1-B36A-1AC5E87C9422}">
      <dgm:prSet/>
      <dgm:spPr/>
      <dgm:t>
        <a:bodyPr/>
        <a:lstStyle/>
        <a:p>
          <a:endParaRPr lang="ru-RU"/>
        </a:p>
      </dgm:t>
    </dgm:pt>
    <dgm:pt modelId="{03F89EBD-0030-418E-B996-EDCDF59CA11F}" type="sibTrans" cxnId="{C5A9AB60-842F-4EC1-B36A-1AC5E87C9422}">
      <dgm:prSet/>
      <dgm:spPr/>
      <dgm:t>
        <a:bodyPr/>
        <a:lstStyle/>
        <a:p>
          <a:endParaRPr lang="ru-RU"/>
        </a:p>
      </dgm:t>
    </dgm:pt>
    <dgm:pt modelId="{3E045460-5DB9-4D66-826C-3B10F9B46C00}">
      <dgm:prSet/>
      <dgm:spPr/>
      <dgm:t>
        <a:bodyPr/>
        <a:lstStyle/>
        <a:p>
          <a:r>
            <a:rPr lang="ru-RU" smtClean="0"/>
            <a:t>3.	Механизм поиска нечетких или полных совпадений.</a:t>
          </a:r>
          <a:endParaRPr lang="ru-RU"/>
        </a:p>
      </dgm:t>
    </dgm:pt>
    <dgm:pt modelId="{932D6D03-7AD2-4DF3-8672-49065B331D6C}" type="parTrans" cxnId="{48A32324-30F0-477F-A81C-8158AECFD078}">
      <dgm:prSet/>
      <dgm:spPr/>
      <dgm:t>
        <a:bodyPr/>
        <a:lstStyle/>
        <a:p>
          <a:endParaRPr lang="ru-RU"/>
        </a:p>
      </dgm:t>
    </dgm:pt>
    <dgm:pt modelId="{01F63BB5-D111-40F1-90D2-0536B56AB4D9}" type="sibTrans" cxnId="{48A32324-30F0-477F-A81C-8158AECFD078}">
      <dgm:prSet/>
      <dgm:spPr/>
      <dgm:t>
        <a:bodyPr/>
        <a:lstStyle/>
        <a:p>
          <a:endParaRPr lang="ru-RU"/>
        </a:p>
      </dgm:t>
    </dgm:pt>
    <dgm:pt modelId="{55A8872F-C171-4B24-A942-0C5E4EF6CCC6}">
      <dgm:prSet/>
      <dgm:spPr/>
      <dgm:t>
        <a:bodyPr/>
        <a:lstStyle/>
        <a:p>
          <a:r>
            <a:rPr lang="ru-RU" smtClean="0"/>
            <a:t>4.	Поддержка тематических словарей. </a:t>
          </a:r>
          <a:endParaRPr lang="ru-RU"/>
        </a:p>
      </dgm:t>
    </dgm:pt>
    <dgm:pt modelId="{302AFA89-75B4-4311-B577-711DC07B1BDA}" type="parTrans" cxnId="{E3A41C19-BB5A-43BB-A02E-A22AE2FE8DB7}">
      <dgm:prSet/>
      <dgm:spPr/>
      <dgm:t>
        <a:bodyPr/>
        <a:lstStyle/>
        <a:p>
          <a:endParaRPr lang="ru-RU"/>
        </a:p>
      </dgm:t>
    </dgm:pt>
    <dgm:pt modelId="{78D982AA-89C2-4C5A-9798-0E07ABEB7388}" type="sibTrans" cxnId="{E3A41C19-BB5A-43BB-A02E-A22AE2FE8DB7}">
      <dgm:prSet/>
      <dgm:spPr/>
      <dgm:t>
        <a:bodyPr/>
        <a:lstStyle/>
        <a:p>
          <a:endParaRPr lang="ru-RU"/>
        </a:p>
      </dgm:t>
    </dgm:pt>
    <dgm:pt modelId="{1EFB3B60-7EEE-4364-A956-6F3080290D1D}">
      <dgm:prSet/>
      <dgm:spPr/>
      <dgm:t>
        <a:bodyPr/>
        <a:lstStyle/>
        <a:p>
          <a:r>
            <a:rPr lang="ru-RU" smtClean="0"/>
            <a:t>5.	Средства поиска фрагментов текста. </a:t>
          </a:r>
          <a:endParaRPr lang="ru-RU"/>
        </a:p>
      </dgm:t>
    </dgm:pt>
    <dgm:pt modelId="{5DA90B2E-35D4-4026-AD58-3C443BCE29B2}" type="parTrans" cxnId="{09D9516A-1A71-4ECB-BBA5-84C912E10A3E}">
      <dgm:prSet/>
      <dgm:spPr/>
      <dgm:t>
        <a:bodyPr/>
        <a:lstStyle/>
        <a:p>
          <a:endParaRPr lang="ru-RU"/>
        </a:p>
      </dgm:t>
    </dgm:pt>
    <dgm:pt modelId="{B102958A-982F-42C7-8A71-306A0FCB5763}" type="sibTrans" cxnId="{09D9516A-1A71-4ECB-BBA5-84C912E10A3E}">
      <dgm:prSet/>
      <dgm:spPr/>
      <dgm:t>
        <a:bodyPr/>
        <a:lstStyle/>
        <a:p>
          <a:endParaRPr lang="ru-RU"/>
        </a:p>
      </dgm:t>
    </dgm:pt>
    <dgm:pt modelId="{53D11332-799D-41CF-B6C9-9B1C8A7FA138}">
      <dgm:prSet/>
      <dgm:spPr/>
      <dgm:t>
        <a:bodyPr/>
        <a:lstStyle/>
        <a:p>
          <a:endParaRPr lang="ru-RU"/>
        </a:p>
      </dgm:t>
    </dgm:pt>
    <dgm:pt modelId="{E8953C05-1EC7-4123-A493-0BCE3AB91113}" type="parTrans" cxnId="{C2BBF15E-3AF7-458E-9A98-A0450C157B21}">
      <dgm:prSet/>
      <dgm:spPr/>
      <dgm:t>
        <a:bodyPr/>
        <a:lstStyle/>
        <a:p>
          <a:endParaRPr lang="ru-RU"/>
        </a:p>
      </dgm:t>
    </dgm:pt>
    <dgm:pt modelId="{AFF4B126-021F-40DE-B5AF-8DACBDFBCDD6}" type="sibTrans" cxnId="{C2BBF15E-3AF7-458E-9A98-A0450C157B21}">
      <dgm:prSet/>
      <dgm:spPr/>
      <dgm:t>
        <a:bodyPr/>
        <a:lstStyle/>
        <a:p>
          <a:endParaRPr lang="ru-RU"/>
        </a:p>
      </dgm:t>
    </dgm:pt>
    <dgm:pt modelId="{D8EF8790-450E-4F29-9997-00706A774DAA}">
      <dgm:prSet/>
      <dgm:spPr/>
      <dgm:t>
        <a:bodyPr/>
        <a:lstStyle/>
        <a:p>
          <a:endParaRPr lang="ru-RU"/>
        </a:p>
      </dgm:t>
    </dgm:pt>
    <dgm:pt modelId="{2EF33C02-FE9C-486C-B9EE-B432DD8AB8E6}" type="parTrans" cxnId="{CBCC125F-123B-41D5-8B84-F6B522C9CEAD}">
      <dgm:prSet/>
      <dgm:spPr/>
      <dgm:t>
        <a:bodyPr/>
        <a:lstStyle/>
        <a:p>
          <a:endParaRPr lang="ru-RU"/>
        </a:p>
      </dgm:t>
    </dgm:pt>
    <dgm:pt modelId="{3AAD4E30-6BCC-43EC-9C75-3F422431CCAE}" type="sibTrans" cxnId="{CBCC125F-123B-41D5-8B84-F6B522C9CEAD}">
      <dgm:prSet/>
      <dgm:spPr/>
      <dgm:t>
        <a:bodyPr/>
        <a:lstStyle/>
        <a:p>
          <a:endParaRPr lang="ru-RU"/>
        </a:p>
      </dgm:t>
    </dgm:pt>
    <dgm:pt modelId="{47727D42-0C39-4649-928B-0226C059B91D}" type="pres">
      <dgm:prSet presAssocID="{1DA1A63A-CE3D-4886-B3E8-22E752568409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964A5053-59AD-44F3-9B2A-7C6DB89E6DFA}" type="pres">
      <dgm:prSet presAssocID="{AEBC46C5-F7CE-4CE0-9909-996FBD48AB64}" presName="thickLine" presStyleLbl="alignNode1" presStyleIdx="0" presStyleCnt="8"/>
      <dgm:spPr/>
    </dgm:pt>
    <dgm:pt modelId="{E9F90089-EE04-400F-8F62-CA231CF38ECE}" type="pres">
      <dgm:prSet presAssocID="{AEBC46C5-F7CE-4CE0-9909-996FBD48AB64}" presName="horz1" presStyleCnt="0"/>
      <dgm:spPr/>
    </dgm:pt>
    <dgm:pt modelId="{2657CE3D-B057-47DA-BAB5-C9185C174BBA}" type="pres">
      <dgm:prSet presAssocID="{AEBC46C5-F7CE-4CE0-9909-996FBD48AB64}" presName="tx1" presStyleLbl="revTx" presStyleIdx="0" presStyleCnt="8"/>
      <dgm:spPr/>
      <dgm:t>
        <a:bodyPr/>
        <a:lstStyle/>
        <a:p>
          <a:endParaRPr lang="ru-RU"/>
        </a:p>
      </dgm:t>
    </dgm:pt>
    <dgm:pt modelId="{E82FB66B-C2F6-4744-A97A-56E2CFF24B7F}" type="pres">
      <dgm:prSet presAssocID="{AEBC46C5-F7CE-4CE0-9909-996FBD48AB64}" presName="vert1" presStyleCnt="0"/>
      <dgm:spPr/>
    </dgm:pt>
    <dgm:pt modelId="{B9E62A6D-87BF-416D-983E-DCB7F7772A0B}" type="pres">
      <dgm:prSet presAssocID="{A35F1DD0-E54B-4D77-87BA-43D4884FF1A6}" presName="thickLine" presStyleLbl="alignNode1" presStyleIdx="1" presStyleCnt="8"/>
      <dgm:spPr/>
    </dgm:pt>
    <dgm:pt modelId="{35433EF3-E734-4723-B8D4-E01EFC2167B9}" type="pres">
      <dgm:prSet presAssocID="{A35F1DD0-E54B-4D77-87BA-43D4884FF1A6}" presName="horz1" presStyleCnt="0"/>
      <dgm:spPr/>
    </dgm:pt>
    <dgm:pt modelId="{F65C8F75-D89C-497E-92D6-E31B7483F691}" type="pres">
      <dgm:prSet presAssocID="{A35F1DD0-E54B-4D77-87BA-43D4884FF1A6}" presName="tx1" presStyleLbl="revTx" presStyleIdx="1" presStyleCnt="8" custScaleX="500000"/>
      <dgm:spPr/>
      <dgm:t>
        <a:bodyPr/>
        <a:lstStyle/>
        <a:p>
          <a:endParaRPr lang="ru-RU"/>
        </a:p>
      </dgm:t>
    </dgm:pt>
    <dgm:pt modelId="{B28B3656-32DB-4478-9339-F0CBA57817EE}" type="pres">
      <dgm:prSet presAssocID="{A35F1DD0-E54B-4D77-87BA-43D4884FF1A6}" presName="vert1" presStyleCnt="0"/>
      <dgm:spPr/>
    </dgm:pt>
    <dgm:pt modelId="{6759673A-ECE2-4ECF-AE3B-6F4436FA75FD}" type="pres">
      <dgm:prSet presAssocID="{0DFDC17D-8DF1-4D8C-8990-39013A6ED90A}" presName="thickLine" presStyleLbl="alignNode1" presStyleIdx="2" presStyleCnt="8"/>
      <dgm:spPr/>
    </dgm:pt>
    <dgm:pt modelId="{00AE8B6B-F2C2-4458-825A-B2FCFF9A4DF9}" type="pres">
      <dgm:prSet presAssocID="{0DFDC17D-8DF1-4D8C-8990-39013A6ED90A}" presName="horz1" presStyleCnt="0"/>
      <dgm:spPr/>
    </dgm:pt>
    <dgm:pt modelId="{A616B533-EB2F-4ADF-A419-F50CB0134F36}" type="pres">
      <dgm:prSet presAssocID="{0DFDC17D-8DF1-4D8C-8990-39013A6ED90A}" presName="tx1" presStyleLbl="revTx" presStyleIdx="2" presStyleCnt="8" custScaleX="500000"/>
      <dgm:spPr/>
      <dgm:t>
        <a:bodyPr/>
        <a:lstStyle/>
        <a:p>
          <a:endParaRPr lang="ru-RU"/>
        </a:p>
      </dgm:t>
    </dgm:pt>
    <dgm:pt modelId="{CE092AE1-1520-4279-A772-BC96BDB618FE}" type="pres">
      <dgm:prSet presAssocID="{0DFDC17D-8DF1-4D8C-8990-39013A6ED90A}" presName="vert1" presStyleCnt="0"/>
      <dgm:spPr/>
    </dgm:pt>
    <dgm:pt modelId="{FAA2D761-B79A-4F8D-80BF-85FF05B76FED}" type="pres">
      <dgm:prSet presAssocID="{3E045460-5DB9-4D66-826C-3B10F9B46C00}" presName="thickLine" presStyleLbl="alignNode1" presStyleIdx="3" presStyleCnt="8"/>
      <dgm:spPr/>
    </dgm:pt>
    <dgm:pt modelId="{ACE629E0-BD3F-4C23-8AF4-3146F0BA025E}" type="pres">
      <dgm:prSet presAssocID="{3E045460-5DB9-4D66-826C-3B10F9B46C00}" presName="horz1" presStyleCnt="0"/>
      <dgm:spPr/>
    </dgm:pt>
    <dgm:pt modelId="{8BA48B3C-B0A6-4E43-A175-DFA173BD421F}" type="pres">
      <dgm:prSet presAssocID="{3E045460-5DB9-4D66-826C-3B10F9B46C00}" presName="tx1" presStyleLbl="revTx" presStyleIdx="3" presStyleCnt="8" custScaleX="500000"/>
      <dgm:spPr/>
      <dgm:t>
        <a:bodyPr/>
        <a:lstStyle/>
        <a:p>
          <a:endParaRPr lang="ru-RU"/>
        </a:p>
      </dgm:t>
    </dgm:pt>
    <dgm:pt modelId="{4F688ED7-F5F6-4F40-ABE0-9810247EC900}" type="pres">
      <dgm:prSet presAssocID="{3E045460-5DB9-4D66-826C-3B10F9B46C00}" presName="vert1" presStyleCnt="0"/>
      <dgm:spPr/>
    </dgm:pt>
    <dgm:pt modelId="{7DF8DC68-36F5-4145-81F8-249AB04A4595}" type="pres">
      <dgm:prSet presAssocID="{55A8872F-C171-4B24-A942-0C5E4EF6CCC6}" presName="thickLine" presStyleLbl="alignNode1" presStyleIdx="4" presStyleCnt="8"/>
      <dgm:spPr/>
    </dgm:pt>
    <dgm:pt modelId="{D991D02C-F633-416C-858B-0D4528E578CC}" type="pres">
      <dgm:prSet presAssocID="{55A8872F-C171-4B24-A942-0C5E4EF6CCC6}" presName="horz1" presStyleCnt="0"/>
      <dgm:spPr/>
    </dgm:pt>
    <dgm:pt modelId="{A3889F68-7E22-406D-96E6-F8FA51C04543}" type="pres">
      <dgm:prSet presAssocID="{55A8872F-C171-4B24-A942-0C5E4EF6CCC6}" presName="tx1" presStyleLbl="revTx" presStyleIdx="4" presStyleCnt="8" custScaleX="500000"/>
      <dgm:spPr/>
      <dgm:t>
        <a:bodyPr/>
        <a:lstStyle/>
        <a:p>
          <a:endParaRPr lang="ru-RU"/>
        </a:p>
      </dgm:t>
    </dgm:pt>
    <dgm:pt modelId="{59A7BF75-9764-4E03-B550-A3D6404B73EA}" type="pres">
      <dgm:prSet presAssocID="{55A8872F-C171-4B24-A942-0C5E4EF6CCC6}" presName="vert1" presStyleCnt="0"/>
      <dgm:spPr/>
    </dgm:pt>
    <dgm:pt modelId="{F79C631E-D1A5-4101-B255-4DF4CBC5100B}" type="pres">
      <dgm:prSet presAssocID="{1EFB3B60-7EEE-4364-A956-6F3080290D1D}" presName="thickLine" presStyleLbl="alignNode1" presStyleIdx="5" presStyleCnt="8"/>
      <dgm:spPr/>
    </dgm:pt>
    <dgm:pt modelId="{E7FE272D-B2E0-4481-A2B7-53C54821F578}" type="pres">
      <dgm:prSet presAssocID="{1EFB3B60-7EEE-4364-A956-6F3080290D1D}" presName="horz1" presStyleCnt="0"/>
      <dgm:spPr/>
    </dgm:pt>
    <dgm:pt modelId="{F7A6D060-F798-40E1-B9EC-D11EDBCAD9B4}" type="pres">
      <dgm:prSet presAssocID="{1EFB3B60-7EEE-4364-A956-6F3080290D1D}" presName="tx1" presStyleLbl="revTx" presStyleIdx="5" presStyleCnt="8" custScaleX="500000"/>
      <dgm:spPr/>
      <dgm:t>
        <a:bodyPr/>
        <a:lstStyle/>
        <a:p>
          <a:endParaRPr lang="ru-RU"/>
        </a:p>
      </dgm:t>
    </dgm:pt>
    <dgm:pt modelId="{DDEF5F4B-9B3D-4992-BCD3-009BE1D79C2F}" type="pres">
      <dgm:prSet presAssocID="{1EFB3B60-7EEE-4364-A956-6F3080290D1D}" presName="vert1" presStyleCnt="0"/>
      <dgm:spPr/>
    </dgm:pt>
    <dgm:pt modelId="{254BF135-C39D-4ABE-9BCB-46F0CD2B2E4D}" type="pres">
      <dgm:prSet presAssocID="{53D11332-799D-41CF-B6C9-9B1C8A7FA138}" presName="thickLine" presStyleLbl="alignNode1" presStyleIdx="6" presStyleCnt="8"/>
      <dgm:spPr/>
    </dgm:pt>
    <dgm:pt modelId="{D95F7273-4D99-43C9-B117-27094A067D43}" type="pres">
      <dgm:prSet presAssocID="{53D11332-799D-41CF-B6C9-9B1C8A7FA138}" presName="horz1" presStyleCnt="0"/>
      <dgm:spPr/>
    </dgm:pt>
    <dgm:pt modelId="{D5F0B286-8527-41C4-88D6-B800A3AEB1B5}" type="pres">
      <dgm:prSet presAssocID="{53D11332-799D-41CF-B6C9-9B1C8A7FA138}" presName="tx1" presStyleLbl="revTx" presStyleIdx="6" presStyleCnt="8" custScaleX="500000"/>
      <dgm:spPr/>
      <dgm:t>
        <a:bodyPr/>
        <a:lstStyle/>
        <a:p>
          <a:endParaRPr lang="ru-RU"/>
        </a:p>
      </dgm:t>
    </dgm:pt>
    <dgm:pt modelId="{6A425DBE-1F5E-4AD6-AF0B-FF59CA2BB162}" type="pres">
      <dgm:prSet presAssocID="{53D11332-799D-41CF-B6C9-9B1C8A7FA138}" presName="vert1" presStyleCnt="0"/>
      <dgm:spPr/>
    </dgm:pt>
    <dgm:pt modelId="{DCD5E66A-0E8F-43EE-8D61-70B33AE942DE}" type="pres">
      <dgm:prSet presAssocID="{D8EF8790-450E-4F29-9997-00706A774DAA}" presName="thickLine" presStyleLbl="alignNode1" presStyleIdx="7" presStyleCnt="8"/>
      <dgm:spPr/>
    </dgm:pt>
    <dgm:pt modelId="{446827AF-F85F-4534-8397-107257E5AE77}" type="pres">
      <dgm:prSet presAssocID="{D8EF8790-450E-4F29-9997-00706A774DAA}" presName="horz1" presStyleCnt="0"/>
      <dgm:spPr/>
    </dgm:pt>
    <dgm:pt modelId="{22DED76A-D2FA-4D40-A3C0-2C5650C90F10}" type="pres">
      <dgm:prSet presAssocID="{D8EF8790-450E-4F29-9997-00706A774DAA}" presName="tx1" presStyleLbl="revTx" presStyleIdx="7" presStyleCnt="8" custScaleX="500000"/>
      <dgm:spPr/>
      <dgm:t>
        <a:bodyPr/>
        <a:lstStyle/>
        <a:p>
          <a:endParaRPr lang="ru-RU"/>
        </a:p>
      </dgm:t>
    </dgm:pt>
    <dgm:pt modelId="{2700A965-15CF-4ED9-9589-E73BE3FE8D0C}" type="pres">
      <dgm:prSet presAssocID="{D8EF8790-450E-4F29-9997-00706A774DAA}" presName="vert1" presStyleCnt="0"/>
      <dgm:spPr/>
    </dgm:pt>
  </dgm:ptLst>
  <dgm:cxnLst>
    <dgm:cxn modelId="{10AD2557-B4C2-4AC4-A840-92BFB0684CC4}" type="presOf" srcId="{0DFDC17D-8DF1-4D8C-8990-39013A6ED90A}" destId="{A616B533-EB2F-4ADF-A419-F50CB0134F36}" srcOrd="0" destOrd="0" presId="urn:microsoft.com/office/officeart/2008/layout/LinedList"/>
    <dgm:cxn modelId="{09D9516A-1A71-4ECB-BBA5-84C912E10A3E}" srcId="{1DA1A63A-CE3D-4886-B3E8-22E752568409}" destId="{1EFB3B60-7EEE-4364-A956-6F3080290D1D}" srcOrd="5" destOrd="0" parTransId="{5DA90B2E-35D4-4026-AD58-3C443BCE29B2}" sibTransId="{B102958A-982F-42C7-8A71-306A0FCB5763}"/>
    <dgm:cxn modelId="{26B0CF5A-F6DF-4007-9466-9EA646D52624}" type="presOf" srcId="{1EFB3B60-7EEE-4364-A956-6F3080290D1D}" destId="{F7A6D060-F798-40E1-B9EC-D11EDBCAD9B4}" srcOrd="0" destOrd="0" presId="urn:microsoft.com/office/officeart/2008/layout/LinedList"/>
    <dgm:cxn modelId="{05FF017C-784E-47AE-A7EC-82BC11B6CBE7}" type="presOf" srcId="{55A8872F-C171-4B24-A942-0C5E4EF6CCC6}" destId="{A3889F68-7E22-406D-96E6-F8FA51C04543}" srcOrd="0" destOrd="0" presId="urn:microsoft.com/office/officeart/2008/layout/LinedList"/>
    <dgm:cxn modelId="{E566F06E-A864-46BD-804C-8F2C0AF1EC1E}" type="presOf" srcId="{AEBC46C5-F7CE-4CE0-9909-996FBD48AB64}" destId="{2657CE3D-B057-47DA-BAB5-C9185C174BBA}" srcOrd="0" destOrd="0" presId="urn:microsoft.com/office/officeart/2008/layout/LinedList"/>
    <dgm:cxn modelId="{9478C1FA-BB73-462A-8856-AACF652F001B}" type="presOf" srcId="{A35F1DD0-E54B-4D77-87BA-43D4884FF1A6}" destId="{F65C8F75-D89C-497E-92D6-E31B7483F691}" srcOrd="0" destOrd="0" presId="urn:microsoft.com/office/officeart/2008/layout/LinedList"/>
    <dgm:cxn modelId="{48A32324-30F0-477F-A81C-8158AECFD078}" srcId="{1DA1A63A-CE3D-4886-B3E8-22E752568409}" destId="{3E045460-5DB9-4D66-826C-3B10F9B46C00}" srcOrd="3" destOrd="0" parTransId="{932D6D03-7AD2-4DF3-8672-49065B331D6C}" sibTransId="{01F63BB5-D111-40F1-90D2-0536B56AB4D9}"/>
    <dgm:cxn modelId="{AAD460AE-4C4C-44BB-9471-8C1384C35504}" type="presOf" srcId="{3E045460-5DB9-4D66-826C-3B10F9B46C00}" destId="{8BA48B3C-B0A6-4E43-A175-DFA173BD421F}" srcOrd="0" destOrd="0" presId="urn:microsoft.com/office/officeart/2008/layout/LinedList"/>
    <dgm:cxn modelId="{C0C07605-5F5F-4113-AFFE-4F0C550796A4}" type="presOf" srcId="{1DA1A63A-CE3D-4886-B3E8-22E752568409}" destId="{47727D42-0C39-4649-928B-0226C059B91D}" srcOrd="0" destOrd="0" presId="urn:microsoft.com/office/officeart/2008/layout/LinedList"/>
    <dgm:cxn modelId="{8D35AC44-031B-439F-A3A7-063989157DC9}" srcId="{1DA1A63A-CE3D-4886-B3E8-22E752568409}" destId="{A35F1DD0-E54B-4D77-87BA-43D4884FF1A6}" srcOrd="1" destOrd="0" parTransId="{495CF81C-5260-47A8-8FDB-BE8EC4B2A73D}" sibTransId="{1AE999E6-4741-4754-90A9-9D9DAE710ED4}"/>
    <dgm:cxn modelId="{C2BBF15E-3AF7-458E-9A98-A0450C157B21}" srcId="{1DA1A63A-CE3D-4886-B3E8-22E752568409}" destId="{53D11332-799D-41CF-B6C9-9B1C8A7FA138}" srcOrd="6" destOrd="0" parTransId="{E8953C05-1EC7-4123-A493-0BCE3AB91113}" sibTransId="{AFF4B126-021F-40DE-B5AF-8DACBDFBCDD6}"/>
    <dgm:cxn modelId="{E3A41C19-BB5A-43BB-A02E-A22AE2FE8DB7}" srcId="{1DA1A63A-CE3D-4886-B3E8-22E752568409}" destId="{55A8872F-C171-4B24-A942-0C5E4EF6CCC6}" srcOrd="4" destOrd="0" parTransId="{302AFA89-75B4-4311-B577-711DC07B1BDA}" sibTransId="{78D982AA-89C2-4C5A-9798-0E07ABEB7388}"/>
    <dgm:cxn modelId="{4AC09F81-4289-422E-BE5E-302B0FCE8940}" type="presOf" srcId="{D8EF8790-450E-4F29-9997-00706A774DAA}" destId="{22DED76A-D2FA-4D40-A3C0-2C5650C90F10}" srcOrd="0" destOrd="0" presId="urn:microsoft.com/office/officeart/2008/layout/LinedList"/>
    <dgm:cxn modelId="{CBCC125F-123B-41D5-8B84-F6B522C9CEAD}" srcId="{1DA1A63A-CE3D-4886-B3E8-22E752568409}" destId="{D8EF8790-450E-4F29-9997-00706A774DAA}" srcOrd="7" destOrd="0" parTransId="{2EF33C02-FE9C-486C-B9EE-B432DD8AB8E6}" sibTransId="{3AAD4E30-6BCC-43EC-9C75-3F422431CCAE}"/>
    <dgm:cxn modelId="{96FF191B-A2DD-49B5-8F2C-3DE29C56A755}" srcId="{1DA1A63A-CE3D-4886-B3E8-22E752568409}" destId="{AEBC46C5-F7CE-4CE0-9909-996FBD48AB64}" srcOrd="0" destOrd="0" parTransId="{DE82B270-22DF-408B-AA6A-3B26F2BD52B5}" sibTransId="{8D1BB51D-C586-40CC-9BBE-51EF95A49CEE}"/>
    <dgm:cxn modelId="{051474C1-287A-432E-9FE4-15A8A421EC8E}" type="presOf" srcId="{53D11332-799D-41CF-B6C9-9B1C8A7FA138}" destId="{D5F0B286-8527-41C4-88D6-B800A3AEB1B5}" srcOrd="0" destOrd="0" presId="urn:microsoft.com/office/officeart/2008/layout/LinedList"/>
    <dgm:cxn modelId="{C5A9AB60-842F-4EC1-B36A-1AC5E87C9422}" srcId="{1DA1A63A-CE3D-4886-B3E8-22E752568409}" destId="{0DFDC17D-8DF1-4D8C-8990-39013A6ED90A}" srcOrd="2" destOrd="0" parTransId="{CC20BDB1-D8E5-426C-A224-7273A33795C0}" sibTransId="{03F89EBD-0030-418E-B996-EDCDF59CA11F}"/>
    <dgm:cxn modelId="{92CABAA5-E711-43D8-9216-B31FA900C546}" type="presParOf" srcId="{47727D42-0C39-4649-928B-0226C059B91D}" destId="{964A5053-59AD-44F3-9B2A-7C6DB89E6DFA}" srcOrd="0" destOrd="0" presId="urn:microsoft.com/office/officeart/2008/layout/LinedList"/>
    <dgm:cxn modelId="{777D61B7-9FCF-44C2-A473-DAEED0D8E1E6}" type="presParOf" srcId="{47727D42-0C39-4649-928B-0226C059B91D}" destId="{E9F90089-EE04-400F-8F62-CA231CF38ECE}" srcOrd="1" destOrd="0" presId="urn:microsoft.com/office/officeart/2008/layout/LinedList"/>
    <dgm:cxn modelId="{82DD91AF-4E49-4F30-B8DA-8A87A88EC88C}" type="presParOf" srcId="{E9F90089-EE04-400F-8F62-CA231CF38ECE}" destId="{2657CE3D-B057-47DA-BAB5-C9185C174BBA}" srcOrd="0" destOrd="0" presId="urn:microsoft.com/office/officeart/2008/layout/LinedList"/>
    <dgm:cxn modelId="{4C890C34-AF9A-4379-85A1-7B2F327597A2}" type="presParOf" srcId="{E9F90089-EE04-400F-8F62-CA231CF38ECE}" destId="{E82FB66B-C2F6-4744-A97A-56E2CFF24B7F}" srcOrd="1" destOrd="0" presId="urn:microsoft.com/office/officeart/2008/layout/LinedList"/>
    <dgm:cxn modelId="{28745AAE-BF45-4D91-934B-62CFB9EB1E22}" type="presParOf" srcId="{47727D42-0C39-4649-928B-0226C059B91D}" destId="{B9E62A6D-87BF-416D-983E-DCB7F7772A0B}" srcOrd="2" destOrd="0" presId="urn:microsoft.com/office/officeart/2008/layout/LinedList"/>
    <dgm:cxn modelId="{4B37D43D-C6A9-4F88-BA1E-584926BE524A}" type="presParOf" srcId="{47727D42-0C39-4649-928B-0226C059B91D}" destId="{35433EF3-E734-4723-B8D4-E01EFC2167B9}" srcOrd="3" destOrd="0" presId="urn:microsoft.com/office/officeart/2008/layout/LinedList"/>
    <dgm:cxn modelId="{9D1114E4-A0BF-40CA-877F-C8E936D6C694}" type="presParOf" srcId="{35433EF3-E734-4723-B8D4-E01EFC2167B9}" destId="{F65C8F75-D89C-497E-92D6-E31B7483F691}" srcOrd="0" destOrd="0" presId="urn:microsoft.com/office/officeart/2008/layout/LinedList"/>
    <dgm:cxn modelId="{C59918AB-513F-4A4B-BB5B-A3F412227E33}" type="presParOf" srcId="{35433EF3-E734-4723-B8D4-E01EFC2167B9}" destId="{B28B3656-32DB-4478-9339-F0CBA57817EE}" srcOrd="1" destOrd="0" presId="urn:microsoft.com/office/officeart/2008/layout/LinedList"/>
    <dgm:cxn modelId="{3F973835-5692-4E85-8DEC-17B5B1B1CD4D}" type="presParOf" srcId="{47727D42-0C39-4649-928B-0226C059B91D}" destId="{6759673A-ECE2-4ECF-AE3B-6F4436FA75FD}" srcOrd="4" destOrd="0" presId="urn:microsoft.com/office/officeart/2008/layout/LinedList"/>
    <dgm:cxn modelId="{3A4A99FB-518A-420F-B87D-0BE6355DEE20}" type="presParOf" srcId="{47727D42-0C39-4649-928B-0226C059B91D}" destId="{00AE8B6B-F2C2-4458-825A-B2FCFF9A4DF9}" srcOrd="5" destOrd="0" presId="urn:microsoft.com/office/officeart/2008/layout/LinedList"/>
    <dgm:cxn modelId="{2DB596F7-064D-4505-AE8D-CD3CBB24F8E9}" type="presParOf" srcId="{00AE8B6B-F2C2-4458-825A-B2FCFF9A4DF9}" destId="{A616B533-EB2F-4ADF-A419-F50CB0134F36}" srcOrd="0" destOrd="0" presId="urn:microsoft.com/office/officeart/2008/layout/LinedList"/>
    <dgm:cxn modelId="{244C535C-A82E-40DF-B0A3-2DE26AEB71DF}" type="presParOf" srcId="{00AE8B6B-F2C2-4458-825A-B2FCFF9A4DF9}" destId="{CE092AE1-1520-4279-A772-BC96BDB618FE}" srcOrd="1" destOrd="0" presId="urn:microsoft.com/office/officeart/2008/layout/LinedList"/>
    <dgm:cxn modelId="{C931FF99-30BD-4AD3-A898-C3B70E727B00}" type="presParOf" srcId="{47727D42-0C39-4649-928B-0226C059B91D}" destId="{FAA2D761-B79A-4F8D-80BF-85FF05B76FED}" srcOrd="6" destOrd="0" presId="urn:microsoft.com/office/officeart/2008/layout/LinedList"/>
    <dgm:cxn modelId="{219592EF-B13C-4A60-9A06-D0DBFACB1D17}" type="presParOf" srcId="{47727D42-0C39-4649-928B-0226C059B91D}" destId="{ACE629E0-BD3F-4C23-8AF4-3146F0BA025E}" srcOrd="7" destOrd="0" presId="urn:microsoft.com/office/officeart/2008/layout/LinedList"/>
    <dgm:cxn modelId="{BB6C99A4-4111-4C78-9267-E9EEE858BA6B}" type="presParOf" srcId="{ACE629E0-BD3F-4C23-8AF4-3146F0BA025E}" destId="{8BA48B3C-B0A6-4E43-A175-DFA173BD421F}" srcOrd="0" destOrd="0" presId="urn:microsoft.com/office/officeart/2008/layout/LinedList"/>
    <dgm:cxn modelId="{C3870B9D-9DC1-48EB-8549-467C579EB3EE}" type="presParOf" srcId="{ACE629E0-BD3F-4C23-8AF4-3146F0BA025E}" destId="{4F688ED7-F5F6-4F40-ABE0-9810247EC900}" srcOrd="1" destOrd="0" presId="urn:microsoft.com/office/officeart/2008/layout/LinedList"/>
    <dgm:cxn modelId="{80DCD419-7979-4B92-8638-E1D1A4AAB850}" type="presParOf" srcId="{47727D42-0C39-4649-928B-0226C059B91D}" destId="{7DF8DC68-36F5-4145-81F8-249AB04A4595}" srcOrd="8" destOrd="0" presId="urn:microsoft.com/office/officeart/2008/layout/LinedList"/>
    <dgm:cxn modelId="{97342EC1-13E8-4A38-B4E5-A0817AA6D3D7}" type="presParOf" srcId="{47727D42-0C39-4649-928B-0226C059B91D}" destId="{D991D02C-F633-416C-858B-0D4528E578CC}" srcOrd="9" destOrd="0" presId="urn:microsoft.com/office/officeart/2008/layout/LinedList"/>
    <dgm:cxn modelId="{3DC76004-283E-4760-A153-A44544B880A2}" type="presParOf" srcId="{D991D02C-F633-416C-858B-0D4528E578CC}" destId="{A3889F68-7E22-406D-96E6-F8FA51C04543}" srcOrd="0" destOrd="0" presId="urn:microsoft.com/office/officeart/2008/layout/LinedList"/>
    <dgm:cxn modelId="{6CB3683F-6FB5-4346-B5C2-E0181BB21A3F}" type="presParOf" srcId="{D991D02C-F633-416C-858B-0D4528E578CC}" destId="{59A7BF75-9764-4E03-B550-A3D6404B73EA}" srcOrd="1" destOrd="0" presId="urn:microsoft.com/office/officeart/2008/layout/LinedList"/>
    <dgm:cxn modelId="{5B394184-1DF3-4B7E-9DD1-C4F70142A627}" type="presParOf" srcId="{47727D42-0C39-4649-928B-0226C059B91D}" destId="{F79C631E-D1A5-4101-B255-4DF4CBC5100B}" srcOrd="10" destOrd="0" presId="urn:microsoft.com/office/officeart/2008/layout/LinedList"/>
    <dgm:cxn modelId="{E2EAA759-381D-4898-81F7-84C64D58170B}" type="presParOf" srcId="{47727D42-0C39-4649-928B-0226C059B91D}" destId="{E7FE272D-B2E0-4481-A2B7-53C54821F578}" srcOrd="11" destOrd="0" presId="urn:microsoft.com/office/officeart/2008/layout/LinedList"/>
    <dgm:cxn modelId="{BCAAEA65-E2DB-4698-B324-FC3CB056FE28}" type="presParOf" srcId="{E7FE272D-B2E0-4481-A2B7-53C54821F578}" destId="{F7A6D060-F798-40E1-B9EC-D11EDBCAD9B4}" srcOrd="0" destOrd="0" presId="urn:microsoft.com/office/officeart/2008/layout/LinedList"/>
    <dgm:cxn modelId="{77C660BF-30C8-4CCF-B323-CD5A312D5A8A}" type="presParOf" srcId="{E7FE272D-B2E0-4481-A2B7-53C54821F578}" destId="{DDEF5F4B-9B3D-4992-BCD3-009BE1D79C2F}" srcOrd="1" destOrd="0" presId="urn:microsoft.com/office/officeart/2008/layout/LinedList"/>
    <dgm:cxn modelId="{6E785234-31EA-4BB4-85CD-7DA27F605188}" type="presParOf" srcId="{47727D42-0C39-4649-928B-0226C059B91D}" destId="{254BF135-C39D-4ABE-9BCB-46F0CD2B2E4D}" srcOrd="12" destOrd="0" presId="urn:microsoft.com/office/officeart/2008/layout/LinedList"/>
    <dgm:cxn modelId="{5BE59F03-4635-44D0-85C2-FE3145C71665}" type="presParOf" srcId="{47727D42-0C39-4649-928B-0226C059B91D}" destId="{D95F7273-4D99-43C9-B117-27094A067D43}" srcOrd="13" destOrd="0" presId="urn:microsoft.com/office/officeart/2008/layout/LinedList"/>
    <dgm:cxn modelId="{CC5BB563-BAEF-4866-9F0B-151EB6F0C865}" type="presParOf" srcId="{D95F7273-4D99-43C9-B117-27094A067D43}" destId="{D5F0B286-8527-41C4-88D6-B800A3AEB1B5}" srcOrd="0" destOrd="0" presId="urn:microsoft.com/office/officeart/2008/layout/LinedList"/>
    <dgm:cxn modelId="{FD79E461-2071-4E4C-BBE9-AD41FB3D0B70}" type="presParOf" srcId="{D95F7273-4D99-43C9-B117-27094A067D43}" destId="{6A425DBE-1F5E-4AD6-AF0B-FF59CA2BB162}" srcOrd="1" destOrd="0" presId="urn:microsoft.com/office/officeart/2008/layout/LinedList"/>
    <dgm:cxn modelId="{A7AA9430-B36B-4848-8DBB-25E509343390}" type="presParOf" srcId="{47727D42-0C39-4649-928B-0226C059B91D}" destId="{DCD5E66A-0E8F-43EE-8D61-70B33AE942DE}" srcOrd="14" destOrd="0" presId="urn:microsoft.com/office/officeart/2008/layout/LinedList"/>
    <dgm:cxn modelId="{CC06D9D5-B182-474D-A3B4-BF89F2D19F6C}" type="presParOf" srcId="{47727D42-0C39-4649-928B-0226C059B91D}" destId="{446827AF-F85F-4534-8397-107257E5AE77}" srcOrd="15" destOrd="0" presId="urn:microsoft.com/office/officeart/2008/layout/LinedList"/>
    <dgm:cxn modelId="{78921C74-45C3-41A8-B976-6FC58F7CD125}" type="presParOf" srcId="{446827AF-F85F-4534-8397-107257E5AE77}" destId="{22DED76A-D2FA-4D40-A3C0-2C5650C90F10}" srcOrd="0" destOrd="0" presId="urn:microsoft.com/office/officeart/2008/layout/LinedList"/>
    <dgm:cxn modelId="{993F28AD-2C2B-4FD6-935D-15DE0C60A390}" type="presParOf" srcId="{446827AF-F85F-4534-8397-107257E5AE77}" destId="{2700A965-15CF-4ED9-9589-E73BE3FE8D0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D1375B-22B9-4FC2-87A5-FB192B366F9F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CF591AE-694B-4EEE-9E16-CEAD3869B15E}">
      <dgm:prSet phldrT="[Текст]"/>
      <dgm:spPr/>
      <dgm:t>
        <a:bodyPr/>
        <a:lstStyle/>
        <a:p>
          <a:r>
            <a:rPr lang="ru-RU" dirty="0" smtClean="0"/>
            <a:t>Сравнительное языкознание</a:t>
          </a:r>
          <a:endParaRPr lang="ru-RU" dirty="0"/>
        </a:p>
      </dgm:t>
    </dgm:pt>
    <dgm:pt modelId="{D03ACADE-6764-413F-9E1D-19469F77CBB5}" type="parTrans" cxnId="{5C13BFB9-451A-4558-A900-C372F7798E67}">
      <dgm:prSet/>
      <dgm:spPr/>
      <dgm:t>
        <a:bodyPr/>
        <a:lstStyle/>
        <a:p>
          <a:endParaRPr lang="ru-RU"/>
        </a:p>
      </dgm:t>
    </dgm:pt>
    <dgm:pt modelId="{D9398BCE-7D5C-4601-A5BA-20611B91066D}" type="sibTrans" cxnId="{5C13BFB9-451A-4558-A900-C372F7798E67}">
      <dgm:prSet/>
      <dgm:spPr/>
      <dgm:t>
        <a:bodyPr/>
        <a:lstStyle/>
        <a:p>
          <a:endParaRPr lang="ru-RU"/>
        </a:p>
      </dgm:t>
    </dgm:pt>
    <dgm:pt modelId="{2A748C16-0995-4587-89B9-D2D14BAA9A99}">
      <dgm:prSet phldrT="[Текст]"/>
      <dgm:spPr/>
      <dgm:t>
        <a:bodyPr/>
        <a:lstStyle/>
        <a:p>
          <a:r>
            <a:rPr lang="ru-RU" dirty="0" smtClean="0"/>
            <a:t>Общая теория перевода</a:t>
          </a:r>
          <a:endParaRPr lang="ru-RU" dirty="0"/>
        </a:p>
      </dgm:t>
    </dgm:pt>
    <dgm:pt modelId="{DE6555C5-6FC0-4C38-9798-B79B906178A3}" type="parTrans" cxnId="{A7D55C8D-2558-460F-849A-ADC7663B62A9}">
      <dgm:prSet/>
      <dgm:spPr/>
      <dgm:t>
        <a:bodyPr/>
        <a:lstStyle/>
        <a:p>
          <a:endParaRPr lang="ru-RU"/>
        </a:p>
      </dgm:t>
    </dgm:pt>
    <dgm:pt modelId="{B5DD1DCA-4BEF-4166-8E7A-7ABB28C38109}" type="sibTrans" cxnId="{A7D55C8D-2558-460F-849A-ADC7663B62A9}">
      <dgm:prSet/>
      <dgm:spPr/>
      <dgm:t>
        <a:bodyPr/>
        <a:lstStyle/>
        <a:p>
          <a:endParaRPr lang="ru-RU"/>
        </a:p>
      </dgm:t>
    </dgm:pt>
    <dgm:pt modelId="{D96E910A-EA3C-4EB8-87AB-0350F164C6CB}">
      <dgm:prSet phldrT="[Текст]"/>
      <dgm:spPr/>
      <dgm:t>
        <a:bodyPr/>
        <a:lstStyle/>
        <a:p>
          <a:r>
            <a:rPr lang="ru-RU" dirty="0" smtClean="0"/>
            <a:t>Теория закономерных соответствий</a:t>
          </a:r>
          <a:endParaRPr lang="ru-RU" dirty="0"/>
        </a:p>
      </dgm:t>
    </dgm:pt>
    <dgm:pt modelId="{506973CB-F378-4451-BC12-31DC967F6EA5}" type="parTrans" cxnId="{CA1AE78C-2A33-47B0-A4CF-C3933A09A840}">
      <dgm:prSet/>
      <dgm:spPr/>
      <dgm:t>
        <a:bodyPr/>
        <a:lstStyle/>
        <a:p>
          <a:endParaRPr lang="ru-RU"/>
        </a:p>
      </dgm:t>
    </dgm:pt>
    <dgm:pt modelId="{9D27E0B8-A8EC-4FD8-B56B-9520F88A77EB}" type="sibTrans" cxnId="{CA1AE78C-2A33-47B0-A4CF-C3933A09A840}">
      <dgm:prSet/>
      <dgm:spPr/>
      <dgm:t>
        <a:bodyPr/>
        <a:lstStyle/>
        <a:p>
          <a:endParaRPr lang="ru-RU"/>
        </a:p>
      </dgm:t>
    </dgm:pt>
    <dgm:pt modelId="{24A65925-B7EB-4CAF-893F-2076244A3A0A}">
      <dgm:prSet phldrT="[Текст]"/>
      <dgm:spPr/>
      <dgm:t>
        <a:bodyPr/>
        <a:lstStyle/>
        <a:p>
          <a:r>
            <a:rPr lang="ru-RU" dirty="0" err="1" smtClean="0"/>
            <a:t>Оптимизаця</a:t>
          </a:r>
          <a:r>
            <a:rPr lang="ru-RU" dirty="0" smtClean="0"/>
            <a:t> и совершенствование лингвистических алгоритмов</a:t>
          </a:r>
          <a:endParaRPr lang="ru-RU" dirty="0"/>
        </a:p>
      </dgm:t>
    </dgm:pt>
    <dgm:pt modelId="{D9AF22A9-B90C-48B4-A4A2-8C84F458F495}" type="parTrans" cxnId="{87B1AE26-5EA7-40C1-9D3C-02653FA82AAF}">
      <dgm:prSet/>
      <dgm:spPr/>
      <dgm:t>
        <a:bodyPr/>
        <a:lstStyle/>
        <a:p>
          <a:endParaRPr lang="ru-RU"/>
        </a:p>
      </dgm:t>
    </dgm:pt>
    <dgm:pt modelId="{BF8C81FE-D00B-4545-9AFC-61AD4F963FED}" type="sibTrans" cxnId="{87B1AE26-5EA7-40C1-9D3C-02653FA82AAF}">
      <dgm:prSet/>
      <dgm:spPr/>
      <dgm:t>
        <a:bodyPr/>
        <a:lstStyle/>
        <a:p>
          <a:endParaRPr lang="ru-RU"/>
        </a:p>
      </dgm:t>
    </dgm:pt>
    <dgm:pt modelId="{EB40620B-E9A3-40FF-8F42-A218D8A40212}" type="pres">
      <dgm:prSet presAssocID="{94D1375B-22B9-4FC2-87A5-FB192B366F9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26EE22A9-6E21-43DB-BC5E-9A873C723A73}" type="pres">
      <dgm:prSet presAssocID="{4CF591AE-694B-4EEE-9E16-CEAD3869B15E}" presName="composite" presStyleCnt="0"/>
      <dgm:spPr/>
    </dgm:pt>
    <dgm:pt modelId="{DB47D2AC-C620-4FED-8CA7-E702F82BBADD}" type="pres">
      <dgm:prSet presAssocID="{4CF591AE-694B-4EEE-9E16-CEAD3869B15E}" presName="rect1" presStyleLbl="tr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FA4A14E-7C40-4657-B0C6-1D2F7E0EC551}" type="pres">
      <dgm:prSet presAssocID="{4CF591AE-694B-4EEE-9E16-CEAD3869B15E}" presName="rect2" presStyleLbl="fgImgPlace1" presStyleIdx="0" presStyleCnt="4"/>
      <dgm:spPr/>
    </dgm:pt>
    <dgm:pt modelId="{63856A52-9D50-45ED-8143-BA75F9165D36}" type="pres">
      <dgm:prSet presAssocID="{D9398BCE-7D5C-4601-A5BA-20611B91066D}" presName="sibTrans" presStyleCnt="0"/>
      <dgm:spPr/>
    </dgm:pt>
    <dgm:pt modelId="{A615717B-2CAF-427B-B9BF-3E76F8D271E0}" type="pres">
      <dgm:prSet presAssocID="{2A748C16-0995-4587-89B9-D2D14BAA9A99}" presName="composite" presStyleCnt="0"/>
      <dgm:spPr/>
    </dgm:pt>
    <dgm:pt modelId="{B6E831C2-0E8D-47E7-BD2B-11BAFB2D72E5}" type="pres">
      <dgm:prSet presAssocID="{2A748C16-0995-4587-89B9-D2D14BAA9A99}" presName="rect1" presStyleLbl="tr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93976F5-E755-4D4B-BB35-0A00A8F76DBA}" type="pres">
      <dgm:prSet presAssocID="{2A748C16-0995-4587-89B9-D2D14BAA9A99}" presName="rect2" presStyleLbl="fgImgPlace1" presStyleIdx="1" presStyleCnt="4"/>
      <dgm:spPr/>
    </dgm:pt>
    <dgm:pt modelId="{B66C2BE3-29DB-4B84-A2A9-7535D401E9CA}" type="pres">
      <dgm:prSet presAssocID="{B5DD1DCA-4BEF-4166-8E7A-7ABB28C38109}" presName="sibTrans" presStyleCnt="0"/>
      <dgm:spPr/>
    </dgm:pt>
    <dgm:pt modelId="{8C975C4E-DDF7-4005-851E-5870CE6EEDBC}" type="pres">
      <dgm:prSet presAssocID="{D96E910A-EA3C-4EB8-87AB-0350F164C6CB}" presName="composite" presStyleCnt="0"/>
      <dgm:spPr/>
    </dgm:pt>
    <dgm:pt modelId="{A453C06A-7E42-4712-83DC-C74810C75AFB}" type="pres">
      <dgm:prSet presAssocID="{D96E910A-EA3C-4EB8-87AB-0350F164C6CB}" presName="rect1" presStyleLbl="tr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62D82DA-641B-43CA-B04A-127233EE2CCF}" type="pres">
      <dgm:prSet presAssocID="{D96E910A-EA3C-4EB8-87AB-0350F164C6CB}" presName="rect2" presStyleLbl="fgImgPlace1" presStyleIdx="2" presStyleCnt="4"/>
      <dgm:spPr/>
    </dgm:pt>
    <dgm:pt modelId="{F4C09077-A816-4AAA-B348-9E98558E9FF6}" type="pres">
      <dgm:prSet presAssocID="{9D27E0B8-A8EC-4FD8-B56B-9520F88A77EB}" presName="sibTrans" presStyleCnt="0"/>
      <dgm:spPr/>
    </dgm:pt>
    <dgm:pt modelId="{7F376E98-0FD8-4E39-B9F6-9B1B029413EE}" type="pres">
      <dgm:prSet presAssocID="{24A65925-B7EB-4CAF-893F-2076244A3A0A}" presName="composite" presStyleCnt="0"/>
      <dgm:spPr/>
    </dgm:pt>
    <dgm:pt modelId="{8F98ABDC-597B-4CF7-83AF-BBBD9D997C63}" type="pres">
      <dgm:prSet presAssocID="{24A65925-B7EB-4CAF-893F-2076244A3A0A}" presName="rect1" presStyleLbl="tr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35F6DFD-34E3-4ED7-B7FD-8C0A6F4CD35F}" type="pres">
      <dgm:prSet presAssocID="{24A65925-B7EB-4CAF-893F-2076244A3A0A}" presName="rect2" presStyleLbl="fgImgPlace1" presStyleIdx="3" presStyleCnt="4"/>
      <dgm:spPr/>
    </dgm:pt>
  </dgm:ptLst>
  <dgm:cxnLst>
    <dgm:cxn modelId="{E2D6E7FE-C148-475C-B2F5-239EF3B04D71}" type="presOf" srcId="{D96E910A-EA3C-4EB8-87AB-0350F164C6CB}" destId="{A453C06A-7E42-4712-83DC-C74810C75AFB}" srcOrd="0" destOrd="0" presId="urn:microsoft.com/office/officeart/2008/layout/PictureStrips"/>
    <dgm:cxn modelId="{8C6EC1C0-B1E0-4CC7-B1CA-C3E329563C2E}" type="presOf" srcId="{24A65925-B7EB-4CAF-893F-2076244A3A0A}" destId="{8F98ABDC-597B-4CF7-83AF-BBBD9D997C63}" srcOrd="0" destOrd="0" presId="urn:microsoft.com/office/officeart/2008/layout/PictureStrips"/>
    <dgm:cxn modelId="{8BAF4ED5-9E13-404B-89D3-FB65C322F848}" type="presOf" srcId="{4CF591AE-694B-4EEE-9E16-CEAD3869B15E}" destId="{DB47D2AC-C620-4FED-8CA7-E702F82BBADD}" srcOrd="0" destOrd="0" presId="urn:microsoft.com/office/officeart/2008/layout/PictureStrips"/>
    <dgm:cxn modelId="{32466B12-1334-444D-95E5-4EEE7B10F0C9}" type="presOf" srcId="{2A748C16-0995-4587-89B9-D2D14BAA9A99}" destId="{B6E831C2-0E8D-47E7-BD2B-11BAFB2D72E5}" srcOrd="0" destOrd="0" presId="urn:microsoft.com/office/officeart/2008/layout/PictureStrips"/>
    <dgm:cxn modelId="{A7D55C8D-2558-460F-849A-ADC7663B62A9}" srcId="{94D1375B-22B9-4FC2-87A5-FB192B366F9F}" destId="{2A748C16-0995-4587-89B9-D2D14BAA9A99}" srcOrd="1" destOrd="0" parTransId="{DE6555C5-6FC0-4C38-9798-B79B906178A3}" sibTransId="{B5DD1DCA-4BEF-4166-8E7A-7ABB28C38109}"/>
    <dgm:cxn modelId="{5C13BFB9-451A-4558-A900-C372F7798E67}" srcId="{94D1375B-22B9-4FC2-87A5-FB192B366F9F}" destId="{4CF591AE-694B-4EEE-9E16-CEAD3869B15E}" srcOrd="0" destOrd="0" parTransId="{D03ACADE-6764-413F-9E1D-19469F77CBB5}" sibTransId="{D9398BCE-7D5C-4601-A5BA-20611B91066D}"/>
    <dgm:cxn modelId="{CA1AE78C-2A33-47B0-A4CF-C3933A09A840}" srcId="{94D1375B-22B9-4FC2-87A5-FB192B366F9F}" destId="{D96E910A-EA3C-4EB8-87AB-0350F164C6CB}" srcOrd="2" destOrd="0" parTransId="{506973CB-F378-4451-BC12-31DC967F6EA5}" sibTransId="{9D27E0B8-A8EC-4FD8-B56B-9520F88A77EB}"/>
    <dgm:cxn modelId="{C1B920DB-32CC-4569-A2A3-B4AF91422082}" type="presOf" srcId="{94D1375B-22B9-4FC2-87A5-FB192B366F9F}" destId="{EB40620B-E9A3-40FF-8F42-A218D8A40212}" srcOrd="0" destOrd="0" presId="urn:microsoft.com/office/officeart/2008/layout/PictureStrips"/>
    <dgm:cxn modelId="{87B1AE26-5EA7-40C1-9D3C-02653FA82AAF}" srcId="{94D1375B-22B9-4FC2-87A5-FB192B366F9F}" destId="{24A65925-B7EB-4CAF-893F-2076244A3A0A}" srcOrd="3" destOrd="0" parTransId="{D9AF22A9-B90C-48B4-A4A2-8C84F458F495}" sibTransId="{BF8C81FE-D00B-4545-9AFC-61AD4F963FED}"/>
    <dgm:cxn modelId="{65503A22-9028-4AD3-A787-3D75CB8529E9}" type="presParOf" srcId="{EB40620B-E9A3-40FF-8F42-A218D8A40212}" destId="{26EE22A9-6E21-43DB-BC5E-9A873C723A73}" srcOrd="0" destOrd="0" presId="urn:microsoft.com/office/officeart/2008/layout/PictureStrips"/>
    <dgm:cxn modelId="{14D48969-DC5B-40C7-A0DF-91FC4A2FB92C}" type="presParOf" srcId="{26EE22A9-6E21-43DB-BC5E-9A873C723A73}" destId="{DB47D2AC-C620-4FED-8CA7-E702F82BBADD}" srcOrd="0" destOrd="0" presId="urn:microsoft.com/office/officeart/2008/layout/PictureStrips"/>
    <dgm:cxn modelId="{ED2AFBE5-EDB5-4174-AF11-FBAEF89868E7}" type="presParOf" srcId="{26EE22A9-6E21-43DB-BC5E-9A873C723A73}" destId="{7FA4A14E-7C40-4657-B0C6-1D2F7E0EC551}" srcOrd="1" destOrd="0" presId="urn:microsoft.com/office/officeart/2008/layout/PictureStrips"/>
    <dgm:cxn modelId="{D9CACCA0-3374-4167-9874-0426B299BAD9}" type="presParOf" srcId="{EB40620B-E9A3-40FF-8F42-A218D8A40212}" destId="{63856A52-9D50-45ED-8143-BA75F9165D36}" srcOrd="1" destOrd="0" presId="urn:microsoft.com/office/officeart/2008/layout/PictureStrips"/>
    <dgm:cxn modelId="{ED0A6D7F-BED3-432F-82A9-66ED3E8860EE}" type="presParOf" srcId="{EB40620B-E9A3-40FF-8F42-A218D8A40212}" destId="{A615717B-2CAF-427B-B9BF-3E76F8D271E0}" srcOrd="2" destOrd="0" presId="urn:microsoft.com/office/officeart/2008/layout/PictureStrips"/>
    <dgm:cxn modelId="{70C39A63-4984-4AB0-AFCE-D9C212AF151E}" type="presParOf" srcId="{A615717B-2CAF-427B-B9BF-3E76F8D271E0}" destId="{B6E831C2-0E8D-47E7-BD2B-11BAFB2D72E5}" srcOrd="0" destOrd="0" presId="urn:microsoft.com/office/officeart/2008/layout/PictureStrips"/>
    <dgm:cxn modelId="{4917E74D-24E2-453A-A715-3425C155F18B}" type="presParOf" srcId="{A615717B-2CAF-427B-B9BF-3E76F8D271E0}" destId="{893976F5-E755-4D4B-BB35-0A00A8F76DBA}" srcOrd="1" destOrd="0" presId="urn:microsoft.com/office/officeart/2008/layout/PictureStrips"/>
    <dgm:cxn modelId="{E28DDA0D-0502-4521-B2D2-418413B4DB9A}" type="presParOf" srcId="{EB40620B-E9A3-40FF-8F42-A218D8A40212}" destId="{B66C2BE3-29DB-4B84-A2A9-7535D401E9CA}" srcOrd="3" destOrd="0" presId="urn:microsoft.com/office/officeart/2008/layout/PictureStrips"/>
    <dgm:cxn modelId="{734C38BF-BF69-45A3-87FD-73CCD2CB5814}" type="presParOf" srcId="{EB40620B-E9A3-40FF-8F42-A218D8A40212}" destId="{8C975C4E-DDF7-4005-851E-5870CE6EEDBC}" srcOrd="4" destOrd="0" presId="urn:microsoft.com/office/officeart/2008/layout/PictureStrips"/>
    <dgm:cxn modelId="{117CE595-1CDD-49FC-BB2A-C25EE0CD5FE4}" type="presParOf" srcId="{8C975C4E-DDF7-4005-851E-5870CE6EEDBC}" destId="{A453C06A-7E42-4712-83DC-C74810C75AFB}" srcOrd="0" destOrd="0" presId="urn:microsoft.com/office/officeart/2008/layout/PictureStrips"/>
    <dgm:cxn modelId="{5AA45E36-5DCB-43DA-A948-94F04F922D19}" type="presParOf" srcId="{8C975C4E-DDF7-4005-851E-5870CE6EEDBC}" destId="{762D82DA-641B-43CA-B04A-127233EE2CCF}" srcOrd="1" destOrd="0" presId="urn:microsoft.com/office/officeart/2008/layout/PictureStrips"/>
    <dgm:cxn modelId="{C7925B0A-0E0B-48FA-882E-536121D9ED6B}" type="presParOf" srcId="{EB40620B-E9A3-40FF-8F42-A218D8A40212}" destId="{F4C09077-A816-4AAA-B348-9E98558E9FF6}" srcOrd="5" destOrd="0" presId="urn:microsoft.com/office/officeart/2008/layout/PictureStrips"/>
    <dgm:cxn modelId="{41848419-09A3-4C55-B0E5-41770907BEC9}" type="presParOf" srcId="{EB40620B-E9A3-40FF-8F42-A218D8A40212}" destId="{7F376E98-0FD8-4E39-B9F6-9B1B029413EE}" srcOrd="6" destOrd="0" presId="urn:microsoft.com/office/officeart/2008/layout/PictureStrips"/>
    <dgm:cxn modelId="{D1E92A23-3AB1-48DC-BC67-5EE6155CE9E2}" type="presParOf" srcId="{7F376E98-0FD8-4E39-B9F6-9B1B029413EE}" destId="{8F98ABDC-597B-4CF7-83AF-BBBD9D997C63}" srcOrd="0" destOrd="0" presId="urn:microsoft.com/office/officeart/2008/layout/PictureStrips"/>
    <dgm:cxn modelId="{BCC73E25-8E1A-4A7D-BE7D-ACE270F2C3B4}" type="presParOf" srcId="{7F376E98-0FD8-4E39-B9F6-9B1B029413EE}" destId="{035F6DFD-34E3-4ED7-B7FD-8C0A6F4CD35F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625D9D-59D6-47B4-A199-735CBE94FC04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423C0B7-7ACA-4F06-BB33-1F7CC49B60DC}">
      <dgm:prSet phldrT="[Текст]"/>
      <dgm:spPr/>
      <dgm:t>
        <a:bodyPr/>
        <a:lstStyle/>
        <a:p>
          <a:r>
            <a:rPr lang="ru-RU" dirty="0" smtClean="0"/>
            <a:t>СМП, ОСНОВАННЫЕ НА ПРАВИЛАХ</a:t>
          </a:r>
          <a:endParaRPr lang="ru-RU" dirty="0"/>
        </a:p>
      </dgm:t>
    </dgm:pt>
    <dgm:pt modelId="{5E108896-891C-4A04-BE41-05F9F3B1BEF9}" type="parTrans" cxnId="{1EA2AF51-8926-41C8-BD02-9950F841E830}">
      <dgm:prSet/>
      <dgm:spPr/>
      <dgm:t>
        <a:bodyPr/>
        <a:lstStyle/>
        <a:p>
          <a:endParaRPr lang="ru-RU"/>
        </a:p>
      </dgm:t>
    </dgm:pt>
    <dgm:pt modelId="{D1424684-31BB-4FE5-AA88-CDE78E936CA3}" type="sibTrans" cxnId="{1EA2AF51-8926-41C8-BD02-9950F841E830}">
      <dgm:prSet/>
      <dgm:spPr/>
      <dgm:t>
        <a:bodyPr/>
        <a:lstStyle/>
        <a:p>
          <a:endParaRPr lang="ru-RU"/>
        </a:p>
      </dgm:t>
    </dgm:pt>
    <dgm:pt modelId="{652209E1-D94C-4391-8CB8-F036A0F7F431}">
      <dgm:prSet phldrT="[Текст]" custT="1"/>
      <dgm:spPr/>
      <dgm:t>
        <a:bodyPr/>
        <a:lstStyle/>
        <a:p>
          <a:r>
            <a:rPr lang="ru-RU" sz="3200" dirty="0" smtClean="0"/>
            <a:t>+Синтаксическая и морфологическая точность;</a:t>
          </a:r>
          <a:endParaRPr lang="ru-RU" sz="3200" dirty="0"/>
        </a:p>
      </dgm:t>
    </dgm:pt>
    <dgm:pt modelId="{A2300FE5-FC07-42BD-816A-B4A491FC7558}" type="parTrans" cxnId="{D34443BD-20EC-42A0-A7F0-4EA9B6767B14}">
      <dgm:prSet/>
      <dgm:spPr/>
      <dgm:t>
        <a:bodyPr/>
        <a:lstStyle/>
        <a:p>
          <a:endParaRPr lang="ru-RU"/>
        </a:p>
      </dgm:t>
    </dgm:pt>
    <dgm:pt modelId="{95E1A106-DC74-42A1-93D3-C17B27BA877F}" type="sibTrans" cxnId="{D34443BD-20EC-42A0-A7F0-4EA9B6767B14}">
      <dgm:prSet/>
      <dgm:spPr/>
      <dgm:t>
        <a:bodyPr/>
        <a:lstStyle/>
        <a:p>
          <a:endParaRPr lang="ru-RU"/>
        </a:p>
      </dgm:t>
    </dgm:pt>
    <dgm:pt modelId="{D82D321B-5552-402B-B189-1E97578D029C}">
      <dgm:prSet phldrT="[Текст]" custT="1"/>
      <dgm:spPr/>
      <dgm:t>
        <a:bodyPr/>
        <a:lstStyle/>
        <a:p>
          <a:r>
            <a:rPr lang="ru-RU" sz="3200" dirty="0" smtClean="0"/>
            <a:t>-Трудоёмкость и длительность разработки;</a:t>
          </a:r>
          <a:endParaRPr lang="ru-RU" sz="3200" dirty="0"/>
        </a:p>
      </dgm:t>
    </dgm:pt>
    <dgm:pt modelId="{4EEA4EED-6C19-4A26-AA2A-00BF27A61E8E}" type="parTrans" cxnId="{3B8BA217-2BA9-42F6-99CA-C99906CE571C}">
      <dgm:prSet/>
      <dgm:spPr/>
      <dgm:t>
        <a:bodyPr/>
        <a:lstStyle/>
        <a:p>
          <a:endParaRPr lang="ru-RU"/>
        </a:p>
      </dgm:t>
    </dgm:pt>
    <dgm:pt modelId="{43B40130-E0A3-4466-9000-DE6931E7DA2F}" type="sibTrans" cxnId="{3B8BA217-2BA9-42F6-99CA-C99906CE571C}">
      <dgm:prSet/>
      <dgm:spPr/>
      <dgm:t>
        <a:bodyPr/>
        <a:lstStyle/>
        <a:p>
          <a:endParaRPr lang="ru-RU"/>
        </a:p>
      </dgm:t>
    </dgm:pt>
    <dgm:pt modelId="{D36FC059-1D62-4735-AEBE-9901066FE26F}">
      <dgm:prSet custT="1"/>
      <dgm:spPr/>
      <dgm:t>
        <a:bodyPr/>
        <a:lstStyle/>
        <a:p>
          <a:r>
            <a:rPr lang="ru-RU" sz="3200" dirty="0" smtClean="0"/>
            <a:t>+Стабильность и предсказуемость результатов;</a:t>
          </a:r>
          <a:endParaRPr lang="ru-RU" sz="3200" dirty="0"/>
        </a:p>
      </dgm:t>
    </dgm:pt>
    <dgm:pt modelId="{48B52CB0-DA27-410F-AE4D-7BAE9284C5EC}" type="parTrans" cxnId="{7B1C3106-D4C5-476A-8821-5856DDFF34AC}">
      <dgm:prSet/>
      <dgm:spPr/>
      <dgm:t>
        <a:bodyPr/>
        <a:lstStyle/>
        <a:p>
          <a:endParaRPr lang="ru-RU"/>
        </a:p>
      </dgm:t>
    </dgm:pt>
    <dgm:pt modelId="{EEABC8A7-C7F9-4AA5-A948-0658F906995E}" type="sibTrans" cxnId="{7B1C3106-D4C5-476A-8821-5856DDFF34AC}">
      <dgm:prSet/>
      <dgm:spPr/>
      <dgm:t>
        <a:bodyPr/>
        <a:lstStyle/>
        <a:p>
          <a:endParaRPr lang="ru-RU"/>
        </a:p>
      </dgm:t>
    </dgm:pt>
    <dgm:pt modelId="{3321B8B3-31DC-492E-A837-455FCE5F014D}">
      <dgm:prSet custT="1"/>
      <dgm:spPr/>
      <dgm:t>
        <a:bodyPr/>
        <a:lstStyle/>
        <a:p>
          <a:r>
            <a:rPr lang="ru-RU" sz="3200" dirty="0" smtClean="0"/>
            <a:t>+Возможность настройки на предметную область.</a:t>
          </a:r>
          <a:endParaRPr lang="ru-RU" sz="3200" dirty="0"/>
        </a:p>
      </dgm:t>
    </dgm:pt>
    <dgm:pt modelId="{49C9B4E8-2AB6-4EC5-8445-276FD7352654}" type="parTrans" cxnId="{E0A02952-C6E3-4FCD-89EE-376E84C23B3D}">
      <dgm:prSet/>
      <dgm:spPr/>
      <dgm:t>
        <a:bodyPr/>
        <a:lstStyle/>
        <a:p>
          <a:endParaRPr lang="ru-RU"/>
        </a:p>
      </dgm:t>
    </dgm:pt>
    <dgm:pt modelId="{E7056EEE-4E78-4EF5-B39D-CA4B407BDD4C}" type="sibTrans" cxnId="{E0A02952-C6E3-4FCD-89EE-376E84C23B3D}">
      <dgm:prSet/>
      <dgm:spPr/>
      <dgm:t>
        <a:bodyPr/>
        <a:lstStyle/>
        <a:p>
          <a:endParaRPr lang="ru-RU"/>
        </a:p>
      </dgm:t>
    </dgm:pt>
    <dgm:pt modelId="{F19F6112-6C2E-40A8-BCF2-7CACF4CE98D0}">
      <dgm:prSet custT="1"/>
      <dgm:spPr/>
      <dgm:t>
        <a:bodyPr/>
        <a:lstStyle/>
        <a:p>
          <a:r>
            <a:rPr lang="ru-RU" sz="3200" dirty="0" smtClean="0"/>
            <a:t>-Необходимость пополнения словарей;</a:t>
          </a:r>
          <a:endParaRPr lang="ru-RU" sz="3200" dirty="0"/>
        </a:p>
      </dgm:t>
    </dgm:pt>
    <dgm:pt modelId="{DE5AF2C0-F64E-4E2F-9EE5-BB566D93A7C6}" type="parTrans" cxnId="{2784F9DA-D955-42EA-8D97-39152E06CC6F}">
      <dgm:prSet/>
      <dgm:spPr/>
      <dgm:t>
        <a:bodyPr/>
        <a:lstStyle/>
        <a:p>
          <a:endParaRPr lang="ru-RU"/>
        </a:p>
      </dgm:t>
    </dgm:pt>
    <dgm:pt modelId="{24A52987-C4D6-4BD3-810F-8D456AD20F64}" type="sibTrans" cxnId="{2784F9DA-D955-42EA-8D97-39152E06CC6F}">
      <dgm:prSet/>
      <dgm:spPr/>
      <dgm:t>
        <a:bodyPr/>
        <a:lstStyle/>
        <a:p>
          <a:endParaRPr lang="ru-RU"/>
        </a:p>
      </dgm:t>
    </dgm:pt>
    <dgm:pt modelId="{6EFFE699-C134-4323-A054-C6752CEBB9B4}">
      <dgm:prSet custT="1"/>
      <dgm:spPr/>
      <dgm:t>
        <a:bodyPr/>
        <a:lstStyle/>
        <a:p>
          <a:r>
            <a:rPr lang="ru-RU" sz="3200" dirty="0" smtClean="0"/>
            <a:t>-«Машинный» акцент</a:t>
          </a:r>
          <a:endParaRPr lang="ru-RU" sz="3200" dirty="0"/>
        </a:p>
      </dgm:t>
    </dgm:pt>
    <dgm:pt modelId="{8BD7331C-F8BA-4DBE-AAB0-5F7E1567596C}" type="parTrans" cxnId="{CDFC82F7-AACD-4670-BAA1-ECEDE6618C91}">
      <dgm:prSet/>
      <dgm:spPr/>
      <dgm:t>
        <a:bodyPr/>
        <a:lstStyle/>
        <a:p>
          <a:endParaRPr lang="ru-RU"/>
        </a:p>
      </dgm:t>
    </dgm:pt>
    <dgm:pt modelId="{B6E28058-BABF-44D5-90C2-49FF637ECCA4}" type="sibTrans" cxnId="{CDFC82F7-AACD-4670-BAA1-ECEDE6618C91}">
      <dgm:prSet/>
      <dgm:spPr/>
      <dgm:t>
        <a:bodyPr/>
        <a:lstStyle/>
        <a:p>
          <a:endParaRPr lang="ru-RU"/>
        </a:p>
      </dgm:t>
    </dgm:pt>
    <dgm:pt modelId="{CBF1D57D-E516-4566-8DAB-31B78076638C}">
      <dgm:prSet/>
      <dgm:spPr/>
      <dgm:t>
        <a:bodyPr/>
        <a:lstStyle/>
        <a:p>
          <a:endParaRPr lang="ru-RU" sz="1500" dirty="0"/>
        </a:p>
      </dgm:t>
    </dgm:pt>
    <dgm:pt modelId="{9527EE9C-B0A6-4E81-BA3A-A4DC99DF45FF}" type="parTrans" cxnId="{92F08C16-EE4C-4F7B-A11F-2C03C309D4ED}">
      <dgm:prSet/>
      <dgm:spPr/>
      <dgm:t>
        <a:bodyPr/>
        <a:lstStyle/>
        <a:p>
          <a:endParaRPr lang="ru-RU"/>
        </a:p>
      </dgm:t>
    </dgm:pt>
    <dgm:pt modelId="{14D3B558-C90E-427C-B9F8-B371D23A40F0}" type="sibTrans" cxnId="{92F08C16-EE4C-4F7B-A11F-2C03C309D4ED}">
      <dgm:prSet/>
      <dgm:spPr/>
      <dgm:t>
        <a:bodyPr/>
        <a:lstStyle/>
        <a:p>
          <a:endParaRPr lang="ru-RU"/>
        </a:p>
      </dgm:t>
    </dgm:pt>
    <dgm:pt modelId="{74419792-E745-4F87-B59A-E549BB1DEB8F}" type="pres">
      <dgm:prSet presAssocID="{27625D9D-59D6-47B4-A199-735CBE94FC04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B7906DB0-775E-4406-AABC-8910F97FBB46}" type="pres">
      <dgm:prSet presAssocID="{A423C0B7-7ACA-4F06-BB33-1F7CC49B60DC}" presName="compositeNode" presStyleCnt="0">
        <dgm:presLayoutVars>
          <dgm:bulletEnabled val="1"/>
        </dgm:presLayoutVars>
      </dgm:prSet>
      <dgm:spPr/>
    </dgm:pt>
    <dgm:pt modelId="{768096C6-FCF6-4F99-B977-89ACE2A4DD52}" type="pres">
      <dgm:prSet presAssocID="{A423C0B7-7ACA-4F06-BB33-1F7CC49B60DC}" presName="image" presStyleLbl="fgImgPlace1" presStyleIdx="0" presStyleCnt="1" custFlipVert="1" custFlipHor="1" custScaleX="11282" custScaleY="3184"/>
      <dgm:spPr/>
    </dgm:pt>
    <dgm:pt modelId="{FB753F16-947B-4BAB-BE9A-B5A477A9E76B}" type="pres">
      <dgm:prSet presAssocID="{A423C0B7-7ACA-4F06-BB33-1F7CC49B60DC}" presName="childNode" presStyleLbl="node1" presStyleIdx="0" presStyleCnt="1" custScaleX="98487" custScaleY="128205" custLinFactNeighborY="-750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0F14093-B87F-4905-A8D3-0D2C76B9D846}" type="pres">
      <dgm:prSet presAssocID="{A423C0B7-7ACA-4F06-BB33-1F7CC49B60DC}" presName="parentNode" presStyleLbl="revTx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CDFC82F7-AACD-4670-BAA1-ECEDE6618C91}" srcId="{A423C0B7-7ACA-4F06-BB33-1F7CC49B60DC}" destId="{6EFFE699-C134-4323-A054-C6752CEBB9B4}" srcOrd="5" destOrd="0" parTransId="{8BD7331C-F8BA-4DBE-AAB0-5F7E1567596C}" sibTransId="{B6E28058-BABF-44D5-90C2-49FF637ECCA4}"/>
    <dgm:cxn modelId="{92F08C16-EE4C-4F7B-A11F-2C03C309D4ED}" srcId="{A423C0B7-7ACA-4F06-BB33-1F7CC49B60DC}" destId="{CBF1D57D-E516-4566-8DAB-31B78076638C}" srcOrd="6" destOrd="0" parTransId="{9527EE9C-B0A6-4E81-BA3A-A4DC99DF45FF}" sibTransId="{14D3B558-C90E-427C-B9F8-B371D23A40F0}"/>
    <dgm:cxn modelId="{E8DB02D9-C135-4691-987B-FD20AC165136}" type="presOf" srcId="{27625D9D-59D6-47B4-A199-735CBE94FC04}" destId="{74419792-E745-4F87-B59A-E549BB1DEB8F}" srcOrd="0" destOrd="0" presId="urn:microsoft.com/office/officeart/2005/8/layout/hList2"/>
    <dgm:cxn modelId="{E0A02952-C6E3-4FCD-89EE-376E84C23B3D}" srcId="{A423C0B7-7ACA-4F06-BB33-1F7CC49B60DC}" destId="{3321B8B3-31DC-492E-A837-455FCE5F014D}" srcOrd="2" destOrd="0" parTransId="{49C9B4E8-2AB6-4EC5-8445-276FD7352654}" sibTransId="{E7056EEE-4E78-4EF5-B39D-CA4B407BDD4C}"/>
    <dgm:cxn modelId="{1EA2AF51-8926-41C8-BD02-9950F841E830}" srcId="{27625D9D-59D6-47B4-A199-735CBE94FC04}" destId="{A423C0B7-7ACA-4F06-BB33-1F7CC49B60DC}" srcOrd="0" destOrd="0" parTransId="{5E108896-891C-4A04-BE41-05F9F3B1BEF9}" sibTransId="{D1424684-31BB-4FE5-AA88-CDE78E936CA3}"/>
    <dgm:cxn modelId="{8879AA34-14C2-436E-AF5C-DD0F4B1C147C}" type="presOf" srcId="{3321B8B3-31DC-492E-A837-455FCE5F014D}" destId="{FB753F16-947B-4BAB-BE9A-B5A477A9E76B}" srcOrd="0" destOrd="2" presId="urn:microsoft.com/office/officeart/2005/8/layout/hList2"/>
    <dgm:cxn modelId="{33FEDCE8-AC12-4521-B665-110A3C65F19E}" type="presOf" srcId="{D36FC059-1D62-4735-AEBE-9901066FE26F}" destId="{FB753F16-947B-4BAB-BE9A-B5A477A9E76B}" srcOrd="0" destOrd="1" presId="urn:microsoft.com/office/officeart/2005/8/layout/hList2"/>
    <dgm:cxn modelId="{41A3E1A0-13F7-4047-B4CE-C971249ECAE0}" type="presOf" srcId="{6EFFE699-C134-4323-A054-C6752CEBB9B4}" destId="{FB753F16-947B-4BAB-BE9A-B5A477A9E76B}" srcOrd="0" destOrd="5" presId="urn:microsoft.com/office/officeart/2005/8/layout/hList2"/>
    <dgm:cxn modelId="{D34443BD-20EC-42A0-A7F0-4EA9B6767B14}" srcId="{A423C0B7-7ACA-4F06-BB33-1F7CC49B60DC}" destId="{652209E1-D94C-4391-8CB8-F036A0F7F431}" srcOrd="0" destOrd="0" parTransId="{A2300FE5-FC07-42BD-816A-B4A491FC7558}" sibTransId="{95E1A106-DC74-42A1-93D3-C17B27BA877F}"/>
    <dgm:cxn modelId="{FB3CDDCE-3AEF-4A42-960D-FE07FC396542}" type="presOf" srcId="{CBF1D57D-E516-4566-8DAB-31B78076638C}" destId="{FB753F16-947B-4BAB-BE9A-B5A477A9E76B}" srcOrd="0" destOrd="6" presId="urn:microsoft.com/office/officeart/2005/8/layout/hList2"/>
    <dgm:cxn modelId="{2784F9DA-D955-42EA-8D97-39152E06CC6F}" srcId="{A423C0B7-7ACA-4F06-BB33-1F7CC49B60DC}" destId="{F19F6112-6C2E-40A8-BCF2-7CACF4CE98D0}" srcOrd="4" destOrd="0" parTransId="{DE5AF2C0-F64E-4E2F-9EE5-BB566D93A7C6}" sibTransId="{24A52987-C4D6-4BD3-810F-8D456AD20F64}"/>
    <dgm:cxn modelId="{831CE8DC-BD17-44CD-932D-83BC8CCA2786}" type="presOf" srcId="{652209E1-D94C-4391-8CB8-F036A0F7F431}" destId="{FB753F16-947B-4BAB-BE9A-B5A477A9E76B}" srcOrd="0" destOrd="0" presId="urn:microsoft.com/office/officeart/2005/8/layout/hList2"/>
    <dgm:cxn modelId="{4C1B784D-1F59-4C0D-A5A8-5327F7BFE93C}" type="presOf" srcId="{F19F6112-6C2E-40A8-BCF2-7CACF4CE98D0}" destId="{FB753F16-947B-4BAB-BE9A-B5A477A9E76B}" srcOrd="0" destOrd="4" presId="urn:microsoft.com/office/officeart/2005/8/layout/hList2"/>
    <dgm:cxn modelId="{7B1C3106-D4C5-476A-8821-5856DDFF34AC}" srcId="{A423C0B7-7ACA-4F06-BB33-1F7CC49B60DC}" destId="{D36FC059-1D62-4735-AEBE-9901066FE26F}" srcOrd="1" destOrd="0" parTransId="{48B52CB0-DA27-410F-AE4D-7BAE9284C5EC}" sibTransId="{EEABC8A7-C7F9-4AA5-A948-0658F906995E}"/>
    <dgm:cxn modelId="{BCEFFE10-413B-4817-AED6-967F6ABBCC4C}" type="presOf" srcId="{D82D321B-5552-402B-B189-1E97578D029C}" destId="{FB753F16-947B-4BAB-BE9A-B5A477A9E76B}" srcOrd="0" destOrd="3" presId="urn:microsoft.com/office/officeart/2005/8/layout/hList2"/>
    <dgm:cxn modelId="{E68E9E79-2BD4-4549-876C-A9DA7B76C28D}" type="presOf" srcId="{A423C0B7-7ACA-4F06-BB33-1F7CC49B60DC}" destId="{90F14093-B87F-4905-A8D3-0D2C76B9D846}" srcOrd="0" destOrd="0" presId="urn:microsoft.com/office/officeart/2005/8/layout/hList2"/>
    <dgm:cxn modelId="{3B8BA217-2BA9-42F6-99CA-C99906CE571C}" srcId="{A423C0B7-7ACA-4F06-BB33-1F7CC49B60DC}" destId="{D82D321B-5552-402B-B189-1E97578D029C}" srcOrd="3" destOrd="0" parTransId="{4EEA4EED-6C19-4A26-AA2A-00BF27A61E8E}" sibTransId="{43B40130-E0A3-4466-9000-DE6931E7DA2F}"/>
    <dgm:cxn modelId="{C816521A-FCC6-4B39-A1C2-E298472BDED9}" type="presParOf" srcId="{74419792-E745-4F87-B59A-E549BB1DEB8F}" destId="{B7906DB0-775E-4406-AABC-8910F97FBB46}" srcOrd="0" destOrd="0" presId="urn:microsoft.com/office/officeart/2005/8/layout/hList2"/>
    <dgm:cxn modelId="{0A3895AD-0104-4C99-95AC-799333474DEF}" type="presParOf" srcId="{B7906DB0-775E-4406-AABC-8910F97FBB46}" destId="{768096C6-FCF6-4F99-B977-89ACE2A4DD52}" srcOrd="0" destOrd="0" presId="urn:microsoft.com/office/officeart/2005/8/layout/hList2"/>
    <dgm:cxn modelId="{52A855AA-6EA9-4A51-A2CE-2DA4EADFC658}" type="presParOf" srcId="{B7906DB0-775E-4406-AABC-8910F97FBB46}" destId="{FB753F16-947B-4BAB-BE9A-B5A477A9E76B}" srcOrd="1" destOrd="0" presId="urn:microsoft.com/office/officeart/2005/8/layout/hList2"/>
    <dgm:cxn modelId="{8474717C-BD39-437A-AB7B-02BC008E85EA}" type="presParOf" srcId="{B7906DB0-775E-4406-AABC-8910F97FBB46}" destId="{90F14093-B87F-4905-A8D3-0D2C76B9D846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A6610B9-0E3C-4745-BE13-7238D40080F9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540BC00-084F-4A7B-BE02-E28BB28D64A6}">
      <dgm:prSet phldrT="[Текст]"/>
      <dgm:spPr/>
      <dgm:t>
        <a:bodyPr/>
        <a:lstStyle/>
        <a:p>
          <a:r>
            <a:rPr lang="ru-RU" dirty="0" smtClean="0"/>
            <a:t>Статистические СМП</a:t>
          </a:r>
          <a:endParaRPr lang="ru-RU" dirty="0"/>
        </a:p>
      </dgm:t>
    </dgm:pt>
    <dgm:pt modelId="{76D3B9BD-1B00-4AF7-8CE6-EC324D9CB782}" type="parTrans" cxnId="{5F9C6B7A-DC75-4686-BB49-A5AEE302C0BF}">
      <dgm:prSet/>
      <dgm:spPr/>
      <dgm:t>
        <a:bodyPr/>
        <a:lstStyle/>
        <a:p>
          <a:endParaRPr lang="ru-RU"/>
        </a:p>
      </dgm:t>
    </dgm:pt>
    <dgm:pt modelId="{BD8474FA-1628-4619-AD3E-D5052E8DB5AF}" type="sibTrans" cxnId="{5F9C6B7A-DC75-4686-BB49-A5AEE302C0BF}">
      <dgm:prSet/>
      <dgm:spPr/>
      <dgm:t>
        <a:bodyPr/>
        <a:lstStyle/>
        <a:p>
          <a:endParaRPr lang="ru-RU"/>
        </a:p>
      </dgm:t>
    </dgm:pt>
    <dgm:pt modelId="{46F43189-168B-415E-AB4D-A5C81163736C}">
      <dgm:prSet phldrT="[Текст]"/>
      <dgm:spPr/>
      <dgm:t>
        <a:bodyPr/>
        <a:lstStyle/>
        <a:p>
          <a:r>
            <a:rPr lang="ru-RU" dirty="0" smtClean="0"/>
            <a:t>+Легко построить при наличии двуязычного корпуса;</a:t>
          </a:r>
          <a:endParaRPr lang="ru-RU" dirty="0"/>
        </a:p>
      </dgm:t>
    </dgm:pt>
    <dgm:pt modelId="{64B0D5DA-86A2-4186-BD4D-4BC812D6DEA0}" type="parTrans" cxnId="{4F2D7988-4660-40A4-AF33-DB9C505C8290}">
      <dgm:prSet/>
      <dgm:spPr/>
      <dgm:t>
        <a:bodyPr/>
        <a:lstStyle/>
        <a:p>
          <a:endParaRPr lang="ru-RU"/>
        </a:p>
      </dgm:t>
    </dgm:pt>
    <dgm:pt modelId="{1BEE58ED-8201-401C-B567-4FAEAE0F3723}" type="sibTrans" cxnId="{4F2D7988-4660-40A4-AF33-DB9C505C8290}">
      <dgm:prSet/>
      <dgm:spPr/>
      <dgm:t>
        <a:bodyPr/>
        <a:lstStyle/>
        <a:p>
          <a:endParaRPr lang="ru-RU"/>
        </a:p>
      </dgm:t>
    </dgm:pt>
    <dgm:pt modelId="{0622CB3F-E4F7-4CA5-8872-50DDA2FE6B9F}">
      <dgm:prSet phldrT="[Текст]"/>
      <dgm:spPr/>
      <dgm:t>
        <a:bodyPr/>
        <a:lstStyle/>
        <a:p>
          <a:r>
            <a:rPr lang="ru-RU" dirty="0" smtClean="0"/>
            <a:t>- Ограниченность параллельных корпусов и их качество;</a:t>
          </a:r>
          <a:endParaRPr lang="ru-RU" dirty="0"/>
        </a:p>
      </dgm:t>
    </dgm:pt>
    <dgm:pt modelId="{E88DFA9D-7780-4018-B384-C683E462E070}" type="parTrans" cxnId="{454DE3B9-2C5A-40F2-A97E-B4B8F346BF18}">
      <dgm:prSet/>
      <dgm:spPr/>
      <dgm:t>
        <a:bodyPr/>
        <a:lstStyle/>
        <a:p>
          <a:endParaRPr lang="ru-RU"/>
        </a:p>
      </dgm:t>
    </dgm:pt>
    <dgm:pt modelId="{7E776996-7C33-4343-9947-03B76501F0EC}" type="sibTrans" cxnId="{454DE3B9-2C5A-40F2-A97E-B4B8F346BF18}">
      <dgm:prSet/>
      <dgm:spPr/>
      <dgm:t>
        <a:bodyPr/>
        <a:lstStyle/>
        <a:p>
          <a:endParaRPr lang="ru-RU"/>
        </a:p>
      </dgm:t>
    </dgm:pt>
    <dgm:pt modelId="{D5ACE0AB-69FD-4128-839A-A4D0BF34473F}">
      <dgm:prSet/>
      <dgm:spPr/>
      <dgm:t>
        <a:bodyPr/>
        <a:lstStyle/>
        <a:p>
          <a:r>
            <a:rPr lang="ru-RU" dirty="0" smtClean="0"/>
            <a:t>+Перенос технологии на любые пары языков</a:t>
          </a:r>
          <a:endParaRPr lang="ru-RU" dirty="0"/>
        </a:p>
      </dgm:t>
    </dgm:pt>
    <dgm:pt modelId="{1CC93130-DD67-49FC-9953-CAA9EEF35706}" type="parTrans" cxnId="{58A32970-3537-47BA-9EED-996A16D23BD8}">
      <dgm:prSet/>
      <dgm:spPr/>
      <dgm:t>
        <a:bodyPr/>
        <a:lstStyle/>
        <a:p>
          <a:endParaRPr lang="ru-RU"/>
        </a:p>
      </dgm:t>
    </dgm:pt>
    <dgm:pt modelId="{31DF102A-4EB6-4540-A125-BDF4EBF96D5F}" type="sibTrans" cxnId="{58A32970-3537-47BA-9EED-996A16D23BD8}">
      <dgm:prSet/>
      <dgm:spPr/>
      <dgm:t>
        <a:bodyPr/>
        <a:lstStyle/>
        <a:p>
          <a:endParaRPr lang="ru-RU"/>
        </a:p>
      </dgm:t>
    </dgm:pt>
    <dgm:pt modelId="{CFAAA58D-6328-46DE-8D83-A3E37429E66B}">
      <dgm:prSet/>
      <dgm:spPr/>
      <dgm:t>
        <a:bodyPr/>
        <a:lstStyle/>
        <a:p>
          <a:r>
            <a:rPr lang="ru-RU" dirty="0" smtClean="0"/>
            <a:t>+Лексическая гладкость.</a:t>
          </a:r>
          <a:endParaRPr lang="ru-RU" dirty="0"/>
        </a:p>
      </dgm:t>
    </dgm:pt>
    <dgm:pt modelId="{1747C67F-0551-4974-92B4-B8DEB07597E0}" type="parTrans" cxnId="{C0246043-6BC9-42EE-8889-6CA9947AE3AC}">
      <dgm:prSet/>
      <dgm:spPr/>
      <dgm:t>
        <a:bodyPr/>
        <a:lstStyle/>
        <a:p>
          <a:endParaRPr lang="ru-RU"/>
        </a:p>
      </dgm:t>
    </dgm:pt>
    <dgm:pt modelId="{0D1A8485-DA06-4F0E-AB74-96F16097B23D}" type="sibTrans" cxnId="{C0246043-6BC9-42EE-8889-6CA9947AE3AC}">
      <dgm:prSet/>
      <dgm:spPr/>
      <dgm:t>
        <a:bodyPr/>
        <a:lstStyle/>
        <a:p>
          <a:endParaRPr lang="ru-RU"/>
        </a:p>
      </dgm:t>
    </dgm:pt>
    <dgm:pt modelId="{B506343E-C2F4-48D5-9F81-04CA6B8007FF}">
      <dgm:prSet/>
      <dgm:spPr/>
      <dgm:t>
        <a:bodyPr/>
        <a:lstStyle/>
        <a:p>
          <a:r>
            <a:rPr lang="ru-RU" dirty="0" smtClean="0"/>
            <a:t>- Плохая справляемость с морфологией и синтаксисом;</a:t>
          </a:r>
          <a:endParaRPr lang="ru-RU" dirty="0"/>
        </a:p>
      </dgm:t>
    </dgm:pt>
    <dgm:pt modelId="{0917452E-37A3-4133-A111-F5C5D75A10D7}" type="parTrans" cxnId="{67474060-2D60-45CA-9D9D-C65CA5710B95}">
      <dgm:prSet/>
      <dgm:spPr/>
      <dgm:t>
        <a:bodyPr/>
        <a:lstStyle/>
        <a:p>
          <a:endParaRPr lang="ru-RU"/>
        </a:p>
      </dgm:t>
    </dgm:pt>
    <dgm:pt modelId="{4E610D00-F309-4035-A568-5A6707DA43A3}" type="sibTrans" cxnId="{67474060-2D60-45CA-9D9D-C65CA5710B95}">
      <dgm:prSet/>
      <dgm:spPr/>
      <dgm:t>
        <a:bodyPr/>
        <a:lstStyle/>
        <a:p>
          <a:endParaRPr lang="ru-RU"/>
        </a:p>
      </dgm:t>
    </dgm:pt>
    <dgm:pt modelId="{8E8CC7A8-5E51-4593-A48A-B4BCF2710614}">
      <dgm:prSet/>
      <dgm:spPr/>
      <dgm:t>
        <a:bodyPr/>
        <a:lstStyle/>
        <a:p>
          <a:r>
            <a:rPr lang="ru-RU" dirty="0" smtClean="0"/>
            <a:t>- Искажение информации.</a:t>
          </a:r>
          <a:endParaRPr lang="ru-RU" dirty="0"/>
        </a:p>
      </dgm:t>
    </dgm:pt>
    <dgm:pt modelId="{C65C8AC0-8D0C-4027-A902-EFEADC55ED82}" type="parTrans" cxnId="{C1EA0C9D-946D-4B4F-BB00-9E595D2BA3EC}">
      <dgm:prSet/>
      <dgm:spPr/>
      <dgm:t>
        <a:bodyPr/>
        <a:lstStyle/>
        <a:p>
          <a:endParaRPr lang="ru-RU"/>
        </a:p>
      </dgm:t>
    </dgm:pt>
    <dgm:pt modelId="{4D04EAF3-1D6C-42D3-8AFD-E4F40A519FD3}" type="sibTrans" cxnId="{C1EA0C9D-946D-4B4F-BB00-9E595D2BA3EC}">
      <dgm:prSet/>
      <dgm:spPr/>
      <dgm:t>
        <a:bodyPr/>
        <a:lstStyle/>
        <a:p>
          <a:endParaRPr lang="ru-RU"/>
        </a:p>
      </dgm:t>
    </dgm:pt>
    <dgm:pt modelId="{8E42C5B9-057E-4941-92BC-1D8B25A7C8FB}">
      <dgm:prSet/>
      <dgm:spPr/>
      <dgm:t>
        <a:bodyPr/>
        <a:lstStyle/>
        <a:p>
          <a:endParaRPr lang="ru-RU" dirty="0"/>
        </a:p>
      </dgm:t>
    </dgm:pt>
    <dgm:pt modelId="{FCF9EFBE-6343-406B-8FE8-A1444AEF1FA0}" type="parTrans" cxnId="{BFAF5639-4057-4C08-93AD-C478613FCBF6}">
      <dgm:prSet/>
      <dgm:spPr/>
      <dgm:t>
        <a:bodyPr/>
        <a:lstStyle/>
        <a:p>
          <a:endParaRPr lang="ru-RU"/>
        </a:p>
      </dgm:t>
    </dgm:pt>
    <dgm:pt modelId="{5F1BF114-DC92-4F10-BF5A-6C0A223A3AF1}" type="sibTrans" cxnId="{BFAF5639-4057-4C08-93AD-C478613FCBF6}">
      <dgm:prSet/>
      <dgm:spPr/>
      <dgm:t>
        <a:bodyPr/>
        <a:lstStyle/>
        <a:p>
          <a:endParaRPr lang="ru-RU"/>
        </a:p>
      </dgm:t>
    </dgm:pt>
    <dgm:pt modelId="{9B707E8A-15EB-44B4-80F7-A2B2E4A322B6}" type="pres">
      <dgm:prSet presAssocID="{0A6610B9-0E3C-4745-BE13-7238D40080F9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B0255283-AC68-4238-89C6-BEEB975CD219}" type="pres">
      <dgm:prSet presAssocID="{3540BC00-084F-4A7B-BE02-E28BB28D64A6}" presName="compositeNode" presStyleCnt="0">
        <dgm:presLayoutVars>
          <dgm:bulletEnabled val="1"/>
        </dgm:presLayoutVars>
      </dgm:prSet>
      <dgm:spPr/>
    </dgm:pt>
    <dgm:pt modelId="{24D0420E-0431-4D03-B16F-46489840DED7}" type="pres">
      <dgm:prSet presAssocID="{3540BC00-084F-4A7B-BE02-E28BB28D64A6}" presName="image" presStyleLbl="fgImgPlace1" presStyleIdx="0" presStyleCnt="1" custScaleX="9191" custScaleY="8366"/>
      <dgm:spPr/>
    </dgm:pt>
    <dgm:pt modelId="{D8A69730-B146-404C-BE50-8D2A181AE8FB}" type="pres">
      <dgm:prSet presAssocID="{3540BC00-084F-4A7B-BE02-E28BB28D64A6}" presName="childNode" presStyleLbl="node1" presStyleIdx="0" presStyleCnt="1" custScaleY="12820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6EFE8D6-47CB-4CF8-9B75-90C13F790FD0}" type="pres">
      <dgm:prSet presAssocID="{3540BC00-084F-4A7B-BE02-E28BB28D64A6}" presName="parentNode" presStyleLbl="revTx" presStyleIdx="0" presStyleCnt="1" custScaleX="160838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1BAF5DF-23AB-4811-A48C-E58114000FDC}" type="presOf" srcId="{0A6610B9-0E3C-4745-BE13-7238D40080F9}" destId="{9B707E8A-15EB-44B4-80F7-A2B2E4A322B6}" srcOrd="0" destOrd="0" presId="urn:microsoft.com/office/officeart/2005/8/layout/hList2"/>
    <dgm:cxn modelId="{4F2D7988-4660-40A4-AF33-DB9C505C8290}" srcId="{3540BC00-084F-4A7B-BE02-E28BB28D64A6}" destId="{46F43189-168B-415E-AB4D-A5C81163736C}" srcOrd="0" destOrd="0" parTransId="{64B0D5DA-86A2-4186-BD4D-4BC812D6DEA0}" sibTransId="{1BEE58ED-8201-401C-B567-4FAEAE0F3723}"/>
    <dgm:cxn modelId="{454DE3B9-2C5A-40F2-A97E-B4B8F346BF18}" srcId="{3540BC00-084F-4A7B-BE02-E28BB28D64A6}" destId="{0622CB3F-E4F7-4CA5-8872-50DDA2FE6B9F}" srcOrd="3" destOrd="0" parTransId="{E88DFA9D-7780-4018-B384-C683E462E070}" sibTransId="{7E776996-7C33-4343-9947-03B76501F0EC}"/>
    <dgm:cxn modelId="{BFAF5639-4057-4C08-93AD-C478613FCBF6}" srcId="{3540BC00-084F-4A7B-BE02-E28BB28D64A6}" destId="{8E42C5B9-057E-4941-92BC-1D8B25A7C8FB}" srcOrd="6" destOrd="0" parTransId="{FCF9EFBE-6343-406B-8FE8-A1444AEF1FA0}" sibTransId="{5F1BF114-DC92-4F10-BF5A-6C0A223A3AF1}"/>
    <dgm:cxn modelId="{15BB7F49-65AC-48D9-B6D8-1003B236DB24}" type="presOf" srcId="{D5ACE0AB-69FD-4128-839A-A4D0BF34473F}" destId="{D8A69730-B146-404C-BE50-8D2A181AE8FB}" srcOrd="0" destOrd="1" presId="urn:microsoft.com/office/officeart/2005/8/layout/hList2"/>
    <dgm:cxn modelId="{43B89599-3D44-491A-8BE1-00123121932E}" type="presOf" srcId="{0622CB3F-E4F7-4CA5-8872-50DDA2FE6B9F}" destId="{D8A69730-B146-404C-BE50-8D2A181AE8FB}" srcOrd="0" destOrd="3" presId="urn:microsoft.com/office/officeart/2005/8/layout/hList2"/>
    <dgm:cxn modelId="{EC1F76D1-D3EB-4B32-B775-8072E7FB0807}" type="presOf" srcId="{B506343E-C2F4-48D5-9F81-04CA6B8007FF}" destId="{D8A69730-B146-404C-BE50-8D2A181AE8FB}" srcOrd="0" destOrd="4" presId="urn:microsoft.com/office/officeart/2005/8/layout/hList2"/>
    <dgm:cxn modelId="{65BEA100-8215-4F81-85F6-2BE1A25BB3A6}" type="presOf" srcId="{46F43189-168B-415E-AB4D-A5C81163736C}" destId="{D8A69730-B146-404C-BE50-8D2A181AE8FB}" srcOrd="0" destOrd="0" presId="urn:microsoft.com/office/officeart/2005/8/layout/hList2"/>
    <dgm:cxn modelId="{58A32970-3537-47BA-9EED-996A16D23BD8}" srcId="{3540BC00-084F-4A7B-BE02-E28BB28D64A6}" destId="{D5ACE0AB-69FD-4128-839A-A4D0BF34473F}" srcOrd="1" destOrd="0" parTransId="{1CC93130-DD67-49FC-9953-CAA9EEF35706}" sibTransId="{31DF102A-4EB6-4540-A125-BDF4EBF96D5F}"/>
    <dgm:cxn modelId="{67474060-2D60-45CA-9D9D-C65CA5710B95}" srcId="{3540BC00-084F-4A7B-BE02-E28BB28D64A6}" destId="{B506343E-C2F4-48D5-9F81-04CA6B8007FF}" srcOrd="4" destOrd="0" parTransId="{0917452E-37A3-4133-A111-F5C5D75A10D7}" sibTransId="{4E610D00-F309-4035-A568-5A6707DA43A3}"/>
    <dgm:cxn modelId="{5F9C6B7A-DC75-4686-BB49-A5AEE302C0BF}" srcId="{0A6610B9-0E3C-4745-BE13-7238D40080F9}" destId="{3540BC00-084F-4A7B-BE02-E28BB28D64A6}" srcOrd="0" destOrd="0" parTransId="{76D3B9BD-1B00-4AF7-8CE6-EC324D9CB782}" sibTransId="{BD8474FA-1628-4619-AD3E-D5052E8DB5AF}"/>
    <dgm:cxn modelId="{C0246043-6BC9-42EE-8889-6CA9947AE3AC}" srcId="{3540BC00-084F-4A7B-BE02-E28BB28D64A6}" destId="{CFAAA58D-6328-46DE-8D83-A3E37429E66B}" srcOrd="2" destOrd="0" parTransId="{1747C67F-0551-4974-92B4-B8DEB07597E0}" sibTransId="{0D1A8485-DA06-4F0E-AB74-96F16097B23D}"/>
    <dgm:cxn modelId="{E308ACE0-F921-4462-80DF-F89F5736C3D1}" type="presOf" srcId="{8E8CC7A8-5E51-4593-A48A-B4BCF2710614}" destId="{D8A69730-B146-404C-BE50-8D2A181AE8FB}" srcOrd="0" destOrd="5" presId="urn:microsoft.com/office/officeart/2005/8/layout/hList2"/>
    <dgm:cxn modelId="{A3D39797-91E9-4D72-914F-B7BF83476BEB}" type="presOf" srcId="{8E42C5B9-057E-4941-92BC-1D8B25A7C8FB}" destId="{D8A69730-B146-404C-BE50-8D2A181AE8FB}" srcOrd="0" destOrd="6" presId="urn:microsoft.com/office/officeart/2005/8/layout/hList2"/>
    <dgm:cxn modelId="{93C54CBB-877D-462A-B5C1-FF4ADE487789}" type="presOf" srcId="{3540BC00-084F-4A7B-BE02-E28BB28D64A6}" destId="{D6EFE8D6-47CB-4CF8-9B75-90C13F790FD0}" srcOrd="0" destOrd="0" presId="urn:microsoft.com/office/officeart/2005/8/layout/hList2"/>
    <dgm:cxn modelId="{36052CC3-300E-470B-8B62-46DEC72F245C}" type="presOf" srcId="{CFAAA58D-6328-46DE-8D83-A3E37429E66B}" destId="{D8A69730-B146-404C-BE50-8D2A181AE8FB}" srcOrd="0" destOrd="2" presId="urn:microsoft.com/office/officeart/2005/8/layout/hList2"/>
    <dgm:cxn modelId="{C1EA0C9D-946D-4B4F-BB00-9E595D2BA3EC}" srcId="{3540BC00-084F-4A7B-BE02-E28BB28D64A6}" destId="{8E8CC7A8-5E51-4593-A48A-B4BCF2710614}" srcOrd="5" destOrd="0" parTransId="{C65C8AC0-8D0C-4027-A902-EFEADC55ED82}" sibTransId="{4D04EAF3-1D6C-42D3-8AFD-E4F40A519FD3}"/>
    <dgm:cxn modelId="{3B8187DA-06AA-4152-99BF-44CCEB3D2B04}" type="presParOf" srcId="{9B707E8A-15EB-44B4-80F7-A2B2E4A322B6}" destId="{B0255283-AC68-4238-89C6-BEEB975CD219}" srcOrd="0" destOrd="0" presId="urn:microsoft.com/office/officeart/2005/8/layout/hList2"/>
    <dgm:cxn modelId="{EBF7F4B7-6A55-4AA0-B2FD-A711F854B016}" type="presParOf" srcId="{B0255283-AC68-4238-89C6-BEEB975CD219}" destId="{24D0420E-0431-4D03-B16F-46489840DED7}" srcOrd="0" destOrd="0" presId="urn:microsoft.com/office/officeart/2005/8/layout/hList2"/>
    <dgm:cxn modelId="{487474FC-D231-4A15-8A2A-5F7C6959AE90}" type="presParOf" srcId="{B0255283-AC68-4238-89C6-BEEB975CD219}" destId="{D8A69730-B146-404C-BE50-8D2A181AE8FB}" srcOrd="1" destOrd="0" presId="urn:microsoft.com/office/officeart/2005/8/layout/hList2"/>
    <dgm:cxn modelId="{9CA217DB-160E-43CA-A6ED-29739D630AED}" type="presParOf" srcId="{B0255283-AC68-4238-89C6-BEEB975CD219}" destId="{D6EFE8D6-47CB-4CF8-9B75-90C13F790FD0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4A5053-59AD-44F3-9B2A-7C6DB89E6DFA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57CE3D-B057-47DA-BAB5-C9185C174BBA}">
      <dsp:nvSpPr>
        <dsp:cNvPr id="0" name=""/>
        <dsp:cNvSpPr/>
      </dsp:nvSpPr>
      <dsp:spPr>
        <a:xfrm>
          <a:off x="0" y="0"/>
          <a:ext cx="10515600" cy="586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dirty="0" smtClean="0"/>
            <a:t>Функции ТМ</a:t>
          </a:r>
          <a:endParaRPr lang="ru-RU" sz="2700" kern="1200" dirty="0"/>
        </a:p>
      </dsp:txBody>
      <dsp:txXfrm>
        <a:off x="0" y="0"/>
        <a:ext cx="10515600" cy="586382"/>
      </dsp:txXfrm>
    </dsp:sp>
    <dsp:sp modelId="{B9E62A6D-87BF-416D-983E-DCB7F7772A0B}">
      <dsp:nvSpPr>
        <dsp:cNvPr id="0" name=""/>
        <dsp:cNvSpPr/>
      </dsp:nvSpPr>
      <dsp:spPr>
        <a:xfrm>
          <a:off x="0" y="586382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5C8F75-D89C-497E-92D6-E31B7483F691}">
      <dsp:nvSpPr>
        <dsp:cNvPr id="0" name=""/>
        <dsp:cNvSpPr/>
      </dsp:nvSpPr>
      <dsp:spPr>
        <a:xfrm>
          <a:off x="0" y="586382"/>
          <a:ext cx="10513032" cy="586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dirty="0" smtClean="0"/>
            <a:t>1</a:t>
          </a:r>
          <a:r>
            <a:rPr lang="ru-RU" sz="2700" kern="1200" dirty="0" smtClean="0"/>
            <a:t>. 	Функция </a:t>
          </a:r>
          <a:r>
            <a:rPr lang="ru-RU" sz="2700" kern="1200" dirty="0" smtClean="0"/>
            <a:t>сопоставления (</a:t>
          </a:r>
          <a:r>
            <a:rPr lang="en-US" sz="2700" kern="1200" dirty="0" smtClean="0"/>
            <a:t>Alignment). </a:t>
          </a:r>
          <a:endParaRPr lang="ru-RU" sz="2700" kern="1200" dirty="0"/>
        </a:p>
      </dsp:txBody>
      <dsp:txXfrm>
        <a:off x="0" y="586382"/>
        <a:ext cx="10513032" cy="586382"/>
      </dsp:txXfrm>
    </dsp:sp>
    <dsp:sp modelId="{6759673A-ECE2-4ECF-AE3B-6F4436FA75FD}">
      <dsp:nvSpPr>
        <dsp:cNvPr id="0" name=""/>
        <dsp:cNvSpPr/>
      </dsp:nvSpPr>
      <dsp:spPr>
        <a:xfrm>
          <a:off x="0" y="1172765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16B533-EB2F-4ADF-A419-F50CB0134F36}">
      <dsp:nvSpPr>
        <dsp:cNvPr id="0" name=""/>
        <dsp:cNvSpPr/>
      </dsp:nvSpPr>
      <dsp:spPr>
        <a:xfrm>
          <a:off x="0" y="1172765"/>
          <a:ext cx="10513032" cy="586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smtClean="0"/>
            <a:t>2.	 Наличие фильтров импорта - экспорта. </a:t>
          </a:r>
          <a:endParaRPr lang="ru-RU" sz="2700" kern="1200"/>
        </a:p>
      </dsp:txBody>
      <dsp:txXfrm>
        <a:off x="0" y="1172765"/>
        <a:ext cx="10513032" cy="586382"/>
      </dsp:txXfrm>
    </dsp:sp>
    <dsp:sp modelId="{FAA2D761-B79A-4F8D-80BF-85FF05B76FED}">
      <dsp:nvSpPr>
        <dsp:cNvPr id="0" name=""/>
        <dsp:cNvSpPr/>
      </dsp:nvSpPr>
      <dsp:spPr>
        <a:xfrm>
          <a:off x="0" y="1759148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A48B3C-B0A6-4E43-A175-DFA173BD421F}">
      <dsp:nvSpPr>
        <dsp:cNvPr id="0" name=""/>
        <dsp:cNvSpPr/>
      </dsp:nvSpPr>
      <dsp:spPr>
        <a:xfrm>
          <a:off x="0" y="1759148"/>
          <a:ext cx="10513032" cy="586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smtClean="0"/>
            <a:t>3.	Механизм поиска нечетких или полных совпадений.</a:t>
          </a:r>
          <a:endParaRPr lang="ru-RU" sz="2700" kern="1200"/>
        </a:p>
      </dsp:txBody>
      <dsp:txXfrm>
        <a:off x="0" y="1759148"/>
        <a:ext cx="10513032" cy="586382"/>
      </dsp:txXfrm>
    </dsp:sp>
    <dsp:sp modelId="{7DF8DC68-36F5-4145-81F8-249AB04A4595}">
      <dsp:nvSpPr>
        <dsp:cNvPr id="0" name=""/>
        <dsp:cNvSpPr/>
      </dsp:nvSpPr>
      <dsp:spPr>
        <a:xfrm>
          <a:off x="0" y="234553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889F68-7E22-406D-96E6-F8FA51C04543}">
      <dsp:nvSpPr>
        <dsp:cNvPr id="0" name=""/>
        <dsp:cNvSpPr/>
      </dsp:nvSpPr>
      <dsp:spPr>
        <a:xfrm>
          <a:off x="0" y="2345531"/>
          <a:ext cx="10513032" cy="586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smtClean="0"/>
            <a:t>4.	Поддержка тематических словарей. </a:t>
          </a:r>
          <a:endParaRPr lang="ru-RU" sz="2700" kern="1200"/>
        </a:p>
      </dsp:txBody>
      <dsp:txXfrm>
        <a:off x="0" y="2345531"/>
        <a:ext cx="10513032" cy="586382"/>
      </dsp:txXfrm>
    </dsp:sp>
    <dsp:sp modelId="{F79C631E-D1A5-4101-B255-4DF4CBC5100B}">
      <dsp:nvSpPr>
        <dsp:cNvPr id="0" name=""/>
        <dsp:cNvSpPr/>
      </dsp:nvSpPr>
      <dsp:spPr>
        <a:xfrm>
          <a:off x="0" y="293191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A6D060-F798-40E1-B9EC-D11EDBCAD9B4}">
      <dsp:nvSpPr>
        <dsp:cNvPr id="0" name=""/>
        <dsp:cNvSpPr/>
      </dsp:nvSpPr>
      <dsp:spPr>
        <a:xfrm>
          <a:off x="0" y="2931914"/>
          <a:ext cx="10513032" cy="586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smtClean="0"/>
            <a:t>5.	Средства поиска фрагментов текста. </a:t>
          </a:r>
          <a:endParaRPr lang="ru-RU" sz="2700" kern="1200"/>
        </a:p>
      </dsp:txBody>
      <dsp:txXfrm>
        <a:off x="0" y="2931914"/>
        <a:ext cx="10513032" cy="586382"/>
      </dsp:txXfrm>
    </dsp:sp>
    <dsp:sp modelId="{254BF135-C39D-4ABE-9BCB-46F0CD2B2E4D}">
      <dsp:nvSpPr>
        <dsp:cNvPr id="0" name=""/>
        <dsp:cNvSpPr/>
      </dsp:nvSpPr>
      <dsp:spPr>
        <a:xfrm>
          <a:off x="0" y="3518297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F0B286-8527-41C4-88D6-B800A3AEB1B5}">
      <dsp:nvSpPr>
        <dsp:cNvPr id="0" name=""/>
        <dsp:cNvSpPr/>
      </dsp:nvSpPr>
      <dsp:spPr>
        <a:xfrm>
          <a:off x="0" y="3518297"/>
          <a:ext cx="10513032" cy="586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700" kern="1200"/>
        </a:p>
      </dsp:txBody>
      <dsp:txXfrm>
        <a:off x="0" y="3518297"/>
        <a:ext cx="10513032" cy="586382"/>
      </dsp:txXfrm>
    </dsp:sp>
    <dsp:sp modelId="{DCD5E66A-0E8F-43EE-8D61-70B33AE942DE}">
      <dsp:nvSpPr>
        <dsp:cNvPr id="0" name=""/>
        <dsp:cNvSpPr/>
      </dsp:nvSpPr>
      <dsp:spPr>
        <a:xfrm>
          <a:off x="0" y="410468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DED76A-D2FA-4D40-A3C0-2C5650C90F10}">
      <dsp:nvSpPr>
        <dsp:cNvPr id="0" name=""/>
        <dsp:cNvSpPr/>
      </dsp:nvSpPr>
      <dsp:spPr>
        <a:xfrm>
          <a:off x="0" y="4104680"/>
          <a:ext cx="10513032" cy="586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700" kern="1200"/>
        </a:p>
      </dsp:txBody>
      <dsp:txXfrm>
        <a:off x="0" y="4104680"/>
        <a:ext cx="10513032" cy="5863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47D2AC-C620-4FED-8CA7-E702F82BBADD}">
      <dsp:nvSpPr>
        <dsp:cNvPr id="0" name=""/>
        <dsp:cNvSpPr/>
      </dsp:nvSpPr>
      <dsp:spPr>
        <a:xfrm>
          <a:off x="207272" y="542268"/>
          <a:ext cx="4943975" cy="154499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6475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Сравнительное языкознание</a:t>
          </a:r>
          <a:endParaRPr lang="ru-RU" sz="2400" kern="1200" dirty="0"/>
        </a:p>
      </dsp:txBody>
      <dsp:txXfrm>
        <a:off x="207272" y="542268"/>
        <a:ext cx="4943975" cy="1544992"/>
      </dsp:txXfrm>
    </dsp:sp>
    <dsp:sp modelId="{7FA4A14E-7C40-4657-B0C6-1D2F7E0EC551}">
      <dsp:nvSpPr>
        <dsp:cNvPr id="0" name=""/>
        <dsp:cNvSpPr/>
      </dsp:nvSpPr>
      <dsp:spPr>
        <a:xfrm>
          <a:off x="1273" y="319103"/>
          <a:ext cx="1081494" cy="162224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E831C2-0E8D-47E7-BD2B-11BAFB2D72E5}">
      <dsp:nvSpPr>
        <dsp:cNvPr id="0" name=""/>
        <dsp:cNvSpPr/>
      </dsp:nvSpPr>
      <dsp:spPr>
        <a:xfrm>
          <a:off x="5570351" y="542268"/>
          <a:ext cx="4943975" cy="154499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6475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Общая теория перевода</a:t>
          </a:r>
          <a:endParaRPr lang="ru-RU" sz="2400" kern="1200" dirty="0"/>
        </a:p>
      </dsp:txBody>
      <dsp:txXfrm>
        <a:off x="5570351" y="542268"/>
        <a:ext cx="4943975" cy="1544992"/>
      </dsp:txXfrm>
    </dsp:sp>
    <dsp:sp modelId="{893976F5-E755-4D4B-BB35-0A00A8F76DBA}">
      <dsp:nvSpPr>
        <dsp:cNvPr id="0" name=""/>
        <dsp:cNvSpPr/>
      </dsp:nvSpPr>
      <dsp:spPr>
        <a:xfrm>
          <a:off x="5364352" y="319103"/>
          <a:ext cx="1081494" cy="162224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53C06A-7E42-4712-83DC-C74810C75AFB}">
      <dsp:nvSpPr>
        <dsp:cNvPr id="0" name=""/>
        <dsp:cNvSpPr/>
      </dsp:nvSpPr>
      <dsp:spPr>
        <a:xfrm>
          <a:off x="207272" y="2487242"/>
          <a:ext cx="4943975" cy="154499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6475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Теория закономерных соответствий</a:t>
          </a:r>
          <a:endParaRPr lang="ru-RU" sz="2400" kern="1200" dirty="0"/>
        </a:p>
      </dsp:txBody>
      <dsp:txXfrm>
        <a:off x="207272" y="2487242"/>
        <a:ext cx="4943975" cy="1544992"/>
      </dsp:txXfrm>
    </dsp:sp>
    <dsp:sp modelId="{762D82DA-641B-43CA-B04A-127233EE2CCF}">
      <dsp:nvSpPr>
        <dsp:cNvPr id="0" name=""/>
        <dsp:cNvSpPr/>
      </dsp:nvSpPr>
      <dsp:spPr>
        <a:xfrm>
          <a:off x="1273" y="2264076"/>
          <a:ext cx="1081494" cy="162224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98ABDC-597B-4CF7-83AF-BBBD9D997C63}">
      <dsp:nvSpPr>
        <dsp:cNvPr id="0" name=""/>
        <dsp:cNvSpPr/>
      </dsp:nvSpPr>
      <dsp:spPr>
        <a:xfrm>
          <a:off x="5570351" y="2487242"/>
          <a:ext cx="4943975" cy="154499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6475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err="1" smtClean="0"/>
            <a:t>Оптимизаця</a:t>
          </a:r>
          <a:r>
            <a:rPr lang="ru-RU" sz="2400" kern="1200" dirty="0" smtClean="0"/>
            <a:t> и совершенствование лингвистических алгоритмов</a:t>
          </a:r>
          <a:endParaRPr lang="ru-RU" sz="2400" kern="1200" dirty="0"/>
        </a:p>
      </dsp:txBody>
      <dsp:txXfrm>
        <a:off x="5570351" y="2487242"/>
        <a:ext cx="4943975" cy="1544992"/>
      </dsp:txXfrm>
    </dsp:sp>
    <dsp:sp modelId="{035F6DFD-34E3-4ED7-B7FD-8C0A6F4CD35F}">
      <dsp:nvSpPr>
        <dsp:cNvPr id="0" name=""/>
        <dsp:cNvSpPr/>
      </dsp:nvSpPr>
      <dsp:spPr>
        <a:xfrm>
          <a:off x="5364352" y="2264076"/>
          <a:ext cx="1081494" cy="162224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F14093-B87F-4905-A8D3-0D2C76B9D846}">
      <dsp:nvSpPr>
        <dsp:cNvPr id="0" name=""/>
        <dsp:cNvSpPr/>
      </dsp:nvSpPr>
      <dsp:spPr>
        <a:xfrm rot="16200000">
          <a:off x="-948514" y="2216822"/>
          <a:ext cx="4141608" cy="876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772680" bIns="0" numCol="1" spcCol="1270" anchor="t" anchorCtr="0">
          <a:noAutofit/>
        </a:bodyPr>
        <a:lstStyle/>
        <a:p>
          <a:pPr lvl="0" algn="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000" kern="1200" dirty="0" smtClean="0"/>
            <a:t>СМП, ОСНОВАННЫЕ НА ПРАВИЛАХ</a:t>
          </a:r>
          <a:endParaRPr lang="ru-RU" sz="3000" kern="1200" dirty="0"/>
        </a:p>
      </dsp:txBody>
      <dsp:txXfrm>
        <a:off x="-948514" y="2216822"/>
        <a:ext cx="4141608" cy="876109"/>
      </dsp:txXfrm>
    </dsp:sp>
    <dsp:sp modelId="{FB753F16-947B-4BAB-BE9A-B5A477A9E76B}">
      <dsp:nvSpPr>
        <dsp:cNvPr id="0" name=""/>
        <dsp:cNvSpPr/>
      </dsp:nvSpPr>
      <dsp:spPr>
        <a:xfrm>
          <a:off x="1623391" y="0"/>
          <a:ext cx="8207972" cy="53097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772680" rIns="227584" bIns="227584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3200" kern="1200" dirty="0" smtClean="0"/>
            <a:t>+Синтаксическая и морфологическая точность;</a:t>
          </a:r>
          <a:endParaRPr lang="ru-RU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3200" kern="1200" dirty="0" smtClean="0"/>
            <a:t>+Стабильность и предсказуемость результатов;</a:t>
          </a:r>
          <a:endParaRPr lang="ru-RU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3200" kern="1200" dirty="0" smtClean="0"/>
            <a:t>+Возможность настройки на предметную область.</a:t>
          </a:r>
          <a:endParaRPr lang="ru-RU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3200" kern="1200" dirty="0" smtClean="0"/>
            <a:t>-Трудоёмкость и длительность разработки;</a:t>
          </a:r>
          <a:endParaRPr lang="ru-RU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3200" kern="1200" dirty="0" smtClean="0"/>
            <a:t>-Необходимость пополнения словарей;</a:t>
          </a:r>
          <a:endParaRPr lang="ru-RU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3200" kern="1200" dirty="0" smtClean="0"/>
            <a:t>-«Машинный» акцент</a:t>
          </a:r>
          <a:endParaRPr lang="ru-RU" sz="32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1500" kern="1200" dirty="0"/>
        </a:p>
      </dsp:txBody>
      <dsp:txXfrm>
        <a:off x="1623391" y="0"/>
        <a:ext cx="8207972" cy="5309748"/>
      </dsp:txXfrm>
    </dsp:sp>
    <dsp:sp modelId="{768096C6-FCF6-4F99-B977-89ACE2A4DD52}">
      <dsp:nvSpPr>
        <dsp:cNvPr id="0" name=""/>
        <dsp:cNvSpPr/>
      </dsp:nvSpPr>
      <dsp:spPr>
        <a:xfrm flipH="1" flipV="1">
          <a:off x="1461501" y="275822"/>
          <a:ext cx="197685" cy="55790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EFE8D6-47CB-4CF8-9B75-90C13F790FD0}">
      <dsp:nvSpPr>
        <dsp:cNvPr id="0" name=""/>
        <dsp:cNvSpPr/>
      </dsp:nvSpPr>
      <dsp:spPr>
        <a:xfrm rot="16200000">
          <a:off x="-799152" y="1598284"/>
          <a:ext cx="3394043" cy="1154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633210" bIns="0" numCol="1" spcCol="1270" anchor="t" anchorCtr="0">
          <a:noAutofit/>
        </a:bodyPr>
        <a:lstStyle/>
        <a:p>
          <a:pPr lvl="0" algn="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300" kern="1200" dirty="0" smtClean="0"/>
            <a:t>Статистические СМП</a:t>
          </a:r>
          <a:endParaRPr lang="ru-RU" sz="3300" kern="1200" dirty="0"/>
        </a:p>
      </dsp:txBody>
      <dsp:txXfrm>
        <a:off x="-799152" y="1598284"/>
        <a:ext cx="3394043" cy="1154769"/>
      </dsp:txXfrm>
    </dsp:sp>
    <dsp:sp modelId="{D8A69730-B146-404C-BE50-8D2A181AE8FB}">
      <dsp:nvSpPr>
        <dsp:cNvPr id="0" name=""/>
        <dsp:cNvSpPr/>
      </dsp:nvSpPr>
      <dsp:spPr>
        <a:xfrm>
          <a:off x="1256855" y="2"/>
          <a:ext cx="8938260" cy="43513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633210" rIns="248920" bIns="24892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700" kern="1200" dirty="0" smtClean="0"/>
            <a:t>+Легко построить при наличии двуязычного корпуса;</a:t>
          </a:r>
          <a:endParaRPr lang="ru-RU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700" kern="1200" dirty="0" smtClean="0"/>
            <a:t>+Перенос технологии на любые пары языков</a:t>
          </a:r>
          <a:endParaRPr lang="ru-RU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700" kern="1200" dirty="0" smtClean="0"/>
            <a:t>+Лексическая гладкость.</a:t>
          </a:r>
          <a:endParaRPr lang="ru-RU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700" kern="1200" dirty="0" smtClean="0"/>
            <a:t>- Ограниченность параллельных корпусов и их качество;</a:t>
          </a:r>
          <a:endParaRPr lang="ru-RU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700" kern="1200" dirty="0" smtClean="0"/>
            <a:t>- Плохая справляемость с морфологией и синтаксисом;</a:t>
          </a:r>
          <a:endParaRPr lang="ru-RU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700" kern="1200" dirty="0" smtClean="0"/>
            <a:t>- Искажение информации.</a:t>
          </a:r>
          <a:endParaRPr lang="ru-RU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2700" kern="1200" dirty="0"/>
        </a:p>
      </dsp:txBody>
      <dsp:txXfrm>
        <a:off x="1256855" y="2"/>
        <a:ext cx="8938260" cy="4351333"/>
      </dsp:txXfrm>
    </dsp:sp>
    <dsp:sp modelId="{24D0420E-0431-4D03-B16F-46489840DED7}">
      <dsp:nvSpPr>
        <dsp:cNvPr id="0" name=""/>
        <dsp:cNvSpPr/>
      </dsp:nvSpPr>
      <dsp:spPr>
        <a:xfrm>
          <a:off x="1190866" y="188831"/>
          <a:ext cx="131977" cy="120130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2078-0838-41D3-9E0A-BA37469AD929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F1371-2549-4F8C-B0F3-14282093C4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2803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2078-0838-41D3-9E0A-BA37469AD929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F1371-2549-4F8C-B0F3-14282093C4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3740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2078-0838-41D3-9E0A-BA37469AD929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F1371-2549-4F8C-B0F3-14282093C4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6578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2078-0838-41D3-9E0A-BA37469AD929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F1371-2549-4F8C-B0F3-14282093C4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8917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2078-0838-41D3-9E0A-BA37469AD929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F1371-2549-4F8C-B0F3-14282093C4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8765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2078-0838-41D3-9E0A-BA37469AD929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F1371-2549-4F8C-B0F3-14282093C4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9739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2078-0838-41D3-9E0A-BA37469AD929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F1371-2549-4F8C-B0F3-14282093C4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6418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2078-0838-41D3-9E0A-BA37469AD929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F1371-2549-4F8C-B0F3-14282093C4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7214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2078-0838-41D3-9E0A-BA37469AD929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F1371-2549-4F8C-B0F3-14282093C4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6591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2078-0838-41D3-9E0A-BA37469AD929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F1371-2549-4F8C-B0F3-14282093C4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7045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2078-0838-41D3-9E0A-BA37469AD929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F1371-2549-4F8C-B0F3-14282093C4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1065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72078-0838-41D3-9E0A-BA37469AD929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F1371-2549-4F8C-B0F3-14282093C4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9679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mtClean="0"/>
              <a:t>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Способы применения ПК для перевода текстов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68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3.Машинный перевод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Машинный перевод - технология связного перевода текста компьютерной программой с одного языка на другой.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582" y="2637487"/>
            <a:ext cx="7038109" cy="499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36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Перспективы развития машинного перевода</a:t>
            </a:r>
            <a:br>
              <a:rPr lang="ru-RU" dirty="0" smtClean="0"/>
            </a:b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01617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139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Системы машинного перевода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523" y="1825625"/>
            <a:ext cx="10044953" cy="4351338"/>
          </a:xfrm>
        </p:spPr>
      </p:pic>
    </p:spTree>
    <p:extLst>
      <p:ext uri="{BB962C8B-B14F-4D97-AF65-F5344CB8AC3E}">
        <p14:creationId xmlns:p14="http://schemas.microsoft.com/office/powerpoint/2010/main" val="2665197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201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Преимущества и недостатки СМП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7703967"/>
              </p:ext>
            </p:extLst>
          </p:nvPr>
        </p:nvGraphicFramePr>
        <p:xfrm>
          <a:off x="838200" y="987137"/>
          <a:ext cx="10515600" cy="5309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9228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 и недостатки СМП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924648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7812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 и недостатки МП в целом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1600704"/>
              </p:ext>
            </p:extLst>
          </p:nvPr>
        </p:nvGraphicFramePr>
        <p:xfrm>
          <a:off x="2244436" y="1581083"/>
          <a:ext cx="7242464" cy="5160335"/>
        </p:xfrm>
        <a:graphic>
          <a:graphicData uri="http://schemas.openxmlformats.org/drawingml/2006/table">
            <a:tbl>
              <a:tblPr firstRow="1" firstCol="1" bandRow="1"/>
              <a:tblGrid>
                <a:gridCol w="3620815">
                  <a:extLst>
                    <a:ext uri="{9D8B030D-6E8A-4147-A177-3AD203B41FA5}">
                      <a16:colId xmlns:a16="http://schemas.microsoft.com/office/drawing/2014/main" val="4153162975"/>
                    </a:ext>
                  </a:extLst>
                </a:gridCol>
                <a:gridCol w="3621649">
                  <a:extLst>
                    <a:ext uri="{9D8B030D-6E8A-4147-A177-3AD203B41FA5}">
                      <a16:colId xmlns:a16="http://schemas.microsoft.com/office/drawing/2014/main" val="4012755313"/>
                    </a:ext>
                  </a:extLst>
                </a:gridCol>
              </a:tblGrid>
              <a:tr h="42830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Преимущества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Недостатки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3536647"/>
                  </a:ext>
                </a:extLst>
              </a:tr>
              <a:tr h="138750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Высокая скорость перевода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Качество перевода, необходимость его корректировки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0715446"/>
                  </a:ext>
                </a:extLst>
              </a:tr>
              <a:tr h="69329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Низкая стоимость перевода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557187"/>
                  </a:ext>
                </a:extLst>
              </a:tr>
              <a:tr h="70596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Конфиденциальность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9429785"/>
                  </a:ext>
                </a:extLst>
              </a:tr>
              <a:tr h="63879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Универсальность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7710662"/>
                  </a:ext>
                </a:extLst>
              </a:tr>
              <a:tr h="12775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Перевод в режиме онлайн (перевод интернет-страниц)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637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7308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8430"/>
          </a:xfrm>
        </p:spPr>
        <p:txBody>
          <a:bodyPr/>
          <a:lstStyle/>
          <a:p>
            <a:r>
              <a:rPr lang="ru-RU" dirty="0" err="1" smtClean="0"/>
              <a:t>Джорджтаунский</a:t>
            </a:r>
            <a:r>
              <a:rPr lang="ru-RU" dirty="0" smtClean="0"/>
              <a:t> эксперимент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46909"/>
            <a:ext cx="10515600" cy="4930054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демонстрация возможностей машинного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перевода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  <a:endParaRPr lang="ru-RU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7 января 1954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года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  <a:endParaRPr lang="ru-RU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ru-RU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Джорджтаунский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университет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совместно с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IBM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</a:p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полностью автоматический перевод более 60 предложений с русского языка на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английский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</a:p>
          <a:p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инвестиции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в область вычислительной лингвистики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6926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313" y="365125"/>
            <a:ext cx="8269758" cy="5730154"/>
          </a:xfrm>
        </p:spPr>
      </p:pic>
    </p:spTree>
    <p:extLst>
      <p:ext uri="{BB962C8B-B14F-4D97-AF65-F5344CB8AC3E}">
        <p14:creationId xmlns:p14="http://schemas.microsoft.com/office/powerpoint/2010/main" val="812411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На </a:t>
            </a: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</a:rPr>
              <a:t>данный момент переводчик может в большей или меньшей степени использовать ПК для облегчения процесса перевода, пользуясь электронными словарями, системами 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</a:rPr>
              <a:t>TM</a:t>
            </a: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</a:rPr>
              <a:t>, а также почти полностью доверяя перевод ПК.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59361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Перевод – переход текста с ИЯ на ПЯ.</a:t>
            </a:r>
          </a:p>
          <a:p>
            <a:r>
              <a:rPr lang="ru-RU" dirty="0" smtClean="0"/>
              <a:t>Виды перевода</a:t>
            </a:r>
            <a:r>
              <a:rPr lang="en-US" dirty="0" smtClean="0"/>
              <a:t>:</a:t>
            </a:r>
          </a:p>
          <a:p>
            <a:r>
              <a:rPr lang="ru-RU" dirty="0" smtClean="0"/>
              <a:t>1.	Традиционный (“ручной”) перевод, выполняемый человеком;</a:t>
            </a:r>
          </a:p>
          <a:p>
            <a:r>
              <a:rPr lang="ru-RU" dirty="0" smtClean="0"/>
              <a:t>2.	Перевод, выполняемый человеком при помощи компьютера;</a:t>
            </a:r>
          </a:p>
          <a:p>
            <a:r>
              <a:rPr lang="ru-RU" dirty="0" smtClean="0"/>
              <a:t>3.	Перевод, выполняемый компьютером при помощи человека;</a:t>
            </a:r>
          </a:p>
          <a:p>
            <a:r>
              <a:rPr lang="ru-RU" dirty="0" smtClean="0"/>
              <a:t>4.	Машинный или автоматический перевод (выполняется без участия человека)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225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399" y="890588"/>
            <a:ext cx="6959230" cy="4655725"/>
          </a:xfrm>
        </p:spPr>
      </p:pic>
    </p:spTree>
    <p:extLst>
      <p:ext uri="{BB962C8B-B14F-4D97-AF65-F5344CB8AC3E}">
        <p14:creationId xmlns:p14="http://schemas.microsoft.com/office/powerpoint/2010/main" val="321685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1. Перевод, выполняемый человеком при помощи компьютера</a:t>
            </a:r>
            <a:br>
              <a:rPr lang="ru-RU" dirty="0" smtClean="0"/>
            </a:br>
            <a:r>
              <a:rPr lang="ru-RU" dirty="0" smtClean="0"/>
              <a:t> Электронные словари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Электронный словарь – словарь в машинном формате.</a:t>
            </a:r>
          </a:p>
          <a:p>
            <a:r>
              <a:rPr lang="ru-RU" dirty="0" smtClean="0"/>
              <a:t>В России популярны</a:t>
            </a:r>
            <a:r>
              <a:rPr lang="en-US" dirty="0" smtClean="0"/>
              <a:t>:</a:t>
            </a:r>
          </a:p>
          <a:p>
            <a:r>
              <a:rPr lang="ru-RU" dirty="0" smtClean="0"/>
              <a:t> </a:t>
            </a:r>
            <a:r>
              <a:rPr lang="en-US" dirty="0" err="1" smtClean="0"/>
              <a:t>Lingvo</a:t>
            </a:r>
            <a:r>
              <a:rPr lang="en-US" dirty="0" smtClean="0"/>
              <a:t> (ABBYY Software House);</a:t>
            </a:r>
          </a:p>
          <a:p>
            <a:r>
              <a:rPr lang="ru-RU" dirty="0" err="1" smtClean="0"/>
              <a:t>Мультилекс</a:t>
            </a:r>
            <a:r>
              <a:rPr lang="ru-RU" dirty="0" smtClean="0"/>
              <a:t> (</a:t>
            </a:r>
            <a:r>
              <a:rPr lang="ru-RU" dirty="0" err="1" smtClean="0"/>
              <a:t>МедиаЛингва</a:t>
            </a:r>
            <a:r>
              <a:rPr lang="ru-RU" dirty="0" smtClean="0"/>
              <a:t>)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Polyglossum</a:t>
            </a:r>
            <a:r>
              <a:rPr lang="en-US" dirty="0" smtClean="0"/>
              <a:t> (</a:t>
            </a:r>
            <a:r>
              <a:rPr lang="ru-RU" dirty="0" smtClean="0"/>
              <a:t>ЭТС - "Электронные и традиционные словари")</a:t>
            </a:r>
            <a:r>
              <a:rPr lang="en-US" dirty="0" smtClean="0"/>
              <a:t>;</a:t>
            </a:r>
          </a:p>
          <a:p>
            <a:r>
              <a:rPr lang="ru-RU" dirty="0" smtClean="0"/>
              <a:t>Контекст (Ин- </a:t>
            </a:r>
            <a:r>
              <a:rPr lang="ru-RU" dirty="0" err="1" smtClean="0"/>
              <a:t>форматик</a:t>
            </a:r>
            <a:r>
              <a:rPr lang="ru-RU" dirty="0" smtClean="0"/>
              <a:t>)</a:t>
            </a:r>
            <a:r>
              <a:rPr lang="en-US" dirty="0" smtClean="0"/>
              <a:t>;</a:t>
            </a:r>
          </a:p>
          <a:p>
            <a:r>
              <a:rPr lang="en-US" dirty="0" smtClean="0"/>
              <a:t>PROMT (</a:t>
            </a:r>
            <a:r>
              <a:rPr lang="ru-RU" dirty="0" smtClean="0"/>
              <a:t>ПРОМТ)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653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760" y="187036"/>
            <a:ext cx="8192558" cy="6144419"/>
          </a:xfrm>
        </p:spPr>
      </p:pic>
    </p:spTree>
    <p:extLst>
      <p:ext uri="{BB962C8B-B14F-4D97-AF65-F5344CB8AC3E}">
        <p14:creationId xmlns:p14="http://schemas.microsoft.com/office/powerpoint/2010/main" val="1102158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Плюсы и минусы бумажных словарей</a:t>
            </a:r>
            <a:endParaRPr lang="ru-RU" dirty="0"/>
          </a:p>
        </p:txBody>
      </p:sp>
      <p:graphicFrame>
        <p:nvGraphicFramePr>
          <p:cNvPr id="9" name="Объект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1854298"/>
              </p:ext>
            </p:extLst>
          </p:nvPr>
        </p:nvGraphicFramePr>
        <p:xfrm>
          <a:off x="1724891" y="1306423"/>
          <a:ext cx="6972301" cy="5486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85405">
                  <a:extLst>
                    <a:ext uri="{9D8B030D-6E8A-4147-A177-3AD203B41FA5}">
                      <a16:colId xmlns:a16="http://schemas.microsoft.com/office/drawing/2014/main" val="2027577082"/>
                    </a:ext>
                  </a:extLst>
                </a:gridCol>
                <a:gridCol w="3486896">
                  <a:extLst>
                    <a:ext uri="{9D8B030D-6E8A-4147-A177-3AD203B41FA5}">
                      <a16:colId xmlns:a16="http://schemas.microsoft.com/office/drawing/2014/main" val="592521235"/>
                    </a:ext>
                  </a:extLst>
                </a:gridCol>
              </a:tblGrid>
              <a:tr h="486144"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Бумажные словари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86" marR="46286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986842"/>
                  </a:ext>
                </a:extLst>
              </a:tr>
              <a:tr h="48614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+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86" marR="462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-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86" marR="46286" marT="0" marB="0"/>
                </a:tc>
                <a:extLst>
                  <a:ext uri="{0D108BD9-81ED-4DB2-BD59-A6C34878D82A}">
                    <a16:rowId xmlns:a16="http://schemas.microsoft.com/office/drawing/2014/main" val="2321953576"/>
                  </a:ext>
                </a:extLst>
              </a:tr>
              <a:tr h="145843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Тренировка памяти и внимания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86" marR="462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Трата большого количества времени на поиск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86" marR="46286" marT="0" marB="0"/>
                </a:tc>
                <a:extLst>
                  <a:ext uri="{0D108BD9-81ED-4DB2-BD59-A6C34878D82A}">
                    <a16:rowId xmlns:a16="http://schemas.microsoft.com/office/drawing/2014/main" val="1540307282"/>
                  </a:ext>
                </a:extLst>
              </a:tr>
              <a:tr h="97228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Помощь в запоминании слова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86" marR="462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 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86" marR="46286" marT="0" marB="0"/>
                </a:tc>
                <a:extLst>
                  <a:ext uri="{0D108BD9-81ED-4DB2-BD59-A6C34878D82A}">
                    <a16:rowId xmlns:a16="http://schemas.microsoft.com/office/drawing/2014/main" val="2281570635"/>
                  </a:ext>
                </a:extLst>
              </a:tr>
              <a:tr h="160344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Возникновение ассоциаций, связанных с поиском слова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86" marR="462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 </a:t>
                      </a:r>
                      <a:endParaRPr lang="ru-RU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86" marR="46286" marT="0" marB="0"/>
                </a:tc>
                <a:extLst>
                  <a:ext uri="{0D108BD9-81ED-4DB2-BD59-A6C34878D82A}">
                    <a16:rowId xmlns:a16="http://schemas.microsoft.com/office/drawing/2014/main" val="710490483"/>
                  </a:ext>
                </a:extLst>
              </a:tr>
            </a:tbl>
          </a:graphicData>
        </a:graphic>
      </p:graphicFrame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Таблица 1. Плюсы и минусы бумажных и электронных словарей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1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Плюсы и минусы электронных словарей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4060785"/>
              </p:ext>
            </p:extLst>
          </p:nvPr>
        </p:nvGraphicFramePr>
        <p:xfrm>
          <a:off x="1548246" y="1355069"/>
          <a:ext cx="7668490" cy="5486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81054">
                  <a:extLst>
                    <a:ext uri="{9D8B030D-6E8A-4147-A177-3AD203B41FA5}">
                      <a16:colId xmlns:a16="http://schemas.microsoft.com/office/drawing/2014/main" val="2997106030"/>
                    </a:ext>
                  </a:extLst>
                </a:gridCol>
                <a:gridCol w="3387436">
                  <a:extLst>
                    <a:ext uri="{9D8B030D-6E8A-4147-A177-3AD203B41FA5}">
                      <a16:colId xmlns:a16="http://schemas.microsoft.com/office/drawing/2014/main" val="1385569536"/>
                    </a:ext>
                  </a:extLst>
                </a:gridCol>
              </a:tblGrid>
              <a:tr h="415627"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Электронные словари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86" marR="46286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639781"/>
                  </a:ext>
                </a:extLst>
              </a:tr>
              <a:tr h="41562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+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86" marR="462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-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86" marR="46286" marT="0" marB="0"/>
                </a:tc>
                <a:extLst>
                  <a:ext uri="{0D108BD9-81ED-4DB2-BD59-A6C34878D82A}">
                    <a16:rowId xmlns:a16="http://schemas.microsoft.com/office/drawing/2014/main" val="42679340"/>
                  </a:ext>
                </a:extLst>
              </a:tr>
              <a:tr h="12468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Быстрота поиска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86" marR="462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Недостаточная фиксация внимания при поиске слова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86" marR="46286" marT="0" marB="0"/>
                </a:tc>
                <a:extLst>
                  <a:ext uri="{0D108BD9-81ED-4DB2-BD59-A6C34878D82A}">
                    <a16:rowId xmlns:a16="http://schemas.microsoft.com/office/drawing/2014/main" val="1928013339"/>
                  </a:ext>
                </a:extLst>
              </a:tr>
              <a:tr h="49004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Большая база данных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86" marR="462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 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86" marR="46286" marT="0" marB="0"/>
                </a:tc>
                <a:extLst>
                  <a:ext uri="{0D108BD9-81ED-4DB2-BD59-A6C34878D82A}">
                    <a16:rowId xmlns:a16="http://schemas.microsoft.com/office/drawing/2014/main" val="3433166238"/>
                  </a:ext>
                </a:extLst>
              </a:tr>
              <a:tr h="41562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err="1">
                          <a:effectLst/>
                        </a:rPr>
                        <a:t>Обновляемость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86" marR="462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 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86" marR="46286" marT="0" marB="0"/>
                </a:tc>
                <a:extLst>
                  <a:ext uri="{0D108BD9-81ED-4DB2-BD59-A6C34878D82A}">
                    <a16:rowId xmlns:a16="http://schemas.microsoft.com/office/drawing/2014/main" val="3209428150"/>
                  </a:ext>
                </a:extLst>
              </a:tr>
              <a:tr h="49004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Удобство использования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86" marR="462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 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86" marR="46286" marT="0" marB="0"/>
                </a:tc>
                <a:extLst>
                  <a:ext uri="{0D108BD9-81ED-4DB2-BD59-A6C34878D82A}">
                    <a16:rowId xmlns:a16="http://schemas.microsoft.com/office/drawing/2014/main" val="828070278"/>
                  </a:ext>
                </a:extLst>
              </a:tr>
              <a:tr h="10067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Возможность прослушать произношение слова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86" marR="462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 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86" marR="46286" marT="0" marB="0"/>
                </a:tc>
                <a:extLst>
                  <a:ext uri="{0D108BD9-81ED-4DB2-BD59-A6C34878D82A}">
                    <a16:rowId xmlns:a16="http://schemas.microsoft.com/office/drawing/2014/main" val="1892910843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Таблица 1. Плюсы и минусы бумажных и электронных словарей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81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2.Перевод, выполняемый компьютером при помощи человека.</a:t>
            </a:r>
            <a:br>
              <a:rPr lang="ru-RU" dirty="0" smtClean="0"/>
            </a:br>
            <a:r>
              <a:rPr lang="ru-RU" dirty="0" smtClean="0"/>
              <a:t>Системы ТМ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Системы </a:t>
            </a:r>
            <a:r>
              <a:rPr lang="en-US" dirty="0" smtClean="0"/>
              <a:t>Translation Memory </a:t>
            </a:r>
            <a:r>
              <a:rPr lang="ru-RU" dirty="0" smtClean="0"/>
              <a:t>позволяют исключить повторный перевод идентичных фрагментов текста.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454" y="2628900"/>
            <a:ext cx="4973782" cy="413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47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3411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9499016"/>
              </p:ext>
            </p:extLst>
          </p:nvPr>
        </p:nvGraphicFramePr>
        <p:xfrm>
          <a:off x="838200" y="1485899"/>
          <a:ext cx="10515600" cy="4691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033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</TotalTime>
  <Words>401</Words>
  <Application>Microsoft Office PowerPoint</Application>
  <PresentationFormat>Широкоэкранный</PresentationFormat>
  <Paragraphs>95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Office Theme</vt:lpstr>
      <vt:lpstr>  Способы применения ПК для перевода текстов</vt:lpstr>
      <vt:lpstr>Введение</vt:lpstr>
      <vt:lpstr>Презентация PowerPoint</vt:lpstr>
      <vt:lpstr>1. Перевод, выполняемый человеком при помощи компьютера  Электронные словари</vt:lpstr>
      <vt:lpstr>Презентация PowerPoint</vt:lpstr>
      <vt:lpstr>Плюсы и минусы бумажных словарей</vt:lpstr>
      <vt:lpstr>Плюсы и минусы электронных словарей</vt:lpstr>
      <vt:lpstr>2.Перевод, выполняемый компьютером при помощи человека. Системы ТМ</vt:lpstr>
      <vt:lpstr>Презентация PowerPoint</vt:lpstr>
      <vt:lpstr>3.Машинный перевод</vt:lpstr>
      <vt:lpstr>Перспективы развития машинного перевода </vt:lpstr>
      <vt:lpstr>Системы машинного перевода</vt:lpstr>
      <vt:lpstr>Преимущества и недостатки СМП</vt:lpstr>
      <vt:lpstr>Преимущества и недостатки СМП</vt:lpstr>
      <vt:lpstr>Преимущества и недостатки МП в целом</vt:lpstr>
      <vt:lpstr>Джорджтаунский эксперимент</vt:lpstr>
      <vt:lpstr>Презентация PowerPoint</vt:lpstr>
      <vt:lpstr>Заключение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 Способы применения ПК для перевода текстов</dc:title>
  <dc:creator>Пользователь</dc:creator>
  <cp:lastModifiedBy>Пользователь</cp:lastModifiedBy>
  <cp:revision>10</cp:revision>
  <dcterms:created xsi:type="dcterms:W3CDTF">2018-09-30T09:43:26Z</dcterms:created>
  <dcterms:modified xsi:type="dcterms:W3CDTF">2018-10-02T08:29:35Z</dcterms:modified>
</cp:coreProperties>
</file>