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74" d="100"/>
          <a:sy n="7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69BD-2A20-0149-9853-D6A5F19FF875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A039-05AF-004C-AC5A-D084AA58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8FEA-214D-5246-AC11-CF4DE28C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Dinosaur Chrome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1F97-F09E-A845-8875-1305143B8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Andale Mono" panose="020B0509000000000004" pitchFamily="49" charset="0"/>
                <a:ea typeface="Apple Color Emoji" pitchFamily="2" charset="0"/>
              </a:rPr>
              <a:t>Тошина</a:t>
            </a:r>
            <a:r>
              <a:rPr lang="ru-RU" dirty="0">
                <a:latin typeface="Andale Mono" panose="020B0509000000000004" pitchFamily="49" charset="0"/>
                <a:ea typeface="Apple Color Emoji" pitchFamily="2" charset="0"/>
              </a:rPr>
              <a:t> Дарья </a:t>
            </a:r>
            <a:r>
              <a:rPr lang="ru-RU" dirty="0" err="1">
                <a:latin typeface="Andale Mono" panose="020B0509000000000004" pitchFamily="49" charset="0"/>
                <a:ea typeface="Apple Color Emoji" pitchFamily="2" charset="0"/>
              </a:rPr>
              <a:t>Евгеньена</a:t>
            </a:r>
            <a:endParaRPr lang="en-US" dirty="0">
              <a:latin typeface="Andale Mono" panose="020B0509000000000004" pitchFamily="49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5A4C-AA41-234D-ABFD-B07D5847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13" y="290697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FC38-AE91-8C4B-81F1-0A00DF1A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3" y="1512558"/>
            <a:ext cx="10712532" cy="7156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Идея проекта заключается в том, чтобы отдохнуть и развлечься.</a:t>
            </a:r>
          </a:p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Благодаря приятному и </a:t>
            </a:r>
            <a:r>
              <a:rPr lang="ru-RU" dirty="0" err="1">
                <a:latin typeface="Andale Mono" panose="020B0509000000000004" pitchFamily="49" charset="0"/>
              </a:rPr>
              <a:t>минималистичному</a:t>
            </a:r>
            <a:r>
              <a:rPr lang="ru-RU" dirty="0">
                <a:latin typeface="Andale Mono" panose="020B0509000000000004" pitchFamily="49" charset="0"/>
              </a:rPr>
              <a:t> дизайну это сделать действительно просто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03668-40B5-FD47-BE5C-E6D0042F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1" y="2682114"/>
            <a:ext cx="4552204" cy="3037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56FB4-CCF3-6B44-A315-1D230A61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12" y="2682114"/>
            <a:ext cx="4552204" cy="29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10FA-F959-1543-BA49-63586BE9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19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Описание реализации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E179-CE83-E34B-8739-A09F045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18371" cy="39655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- </a:t>
            </a:r>
            <a:r>
              <a:rPr lang="en-US" dirty="0">
                <a:latin typeface="Andale Mono" panose="020B0509000000000004" pitchFamily="49" charset="0"/>
              </a:rPr>
              <a:t>Dino</a:t>
            </a:r>
            <a:r>
              <a:rPr lang="ru-RU" dirty="0">
                <a:latin typeface="Andale Mono" panose="020B0509000000000004" pitchFamily="49" charset="0"/>
              </a:rPr>
              <a:t> – Класс динозаврика</a:t>
            </a:r>
          </a:p>
          <a:p>
            <a:pPr>
              <a:buFontTx/>
              <a:buChar char="-"/>
            </a:pPr>
            <a:r>
              <a:rPr lang="en-US" dirty="0">
                <a:latin typeface="Andale Mono" panose="020B0509000000000004" pitchFamily="49" charset="0"/>
              </a:rPr>
              <a:t>Clouds – </a:t>
            </a:r>
            <a:r>
              <a:rPr lang="ru-RU" dirty="0">
                <a:latin typeface="Andale Mono" panose="020B0509000000000004" pitchFamily="49" charset="0"/>
              </a:rPr>
              <a:t>Класс для создания облаков</a:t>
            </a:r>
          </a:p>
          <a:p>
            <a:pPr>
              <a:buFontTx/>
              <a:buChar char="-"/>
            </a:pPr>
            <a:r>
              <a:rPr lang="en-US" dirty="0">
                <a:latin typeface="Andale Mono" panose="020B0509000000000004" pitchFamily="49" charset="0"/>
              </a:rPr>
              <a:t>Obstacle</a:t>
            </a:r>
            <a:r>
              <a:rPr lang="ru-RU" dirty="0">
                <a:latin typeface="Andale Mono" panose="020B0509000000000004" pitchFamily="49" charset="0"/>
              </a:rPr>
              <a:t> – Родительский класс для всех препятствий (другие динозавры, кактусы)</a:t>
            </a:r>
          </a:p>
          <a:p>
            <a:pPr>
              <a:buFontTx/>
              <a:buChar char="-"/>
            </a:pPr>
            <a:r>
              <a:rPr lang="en-US" dirty="0" err="1">
                <a:latin typeface="Andale Mono" panose="020B0509000000000004" pitchFamily="49" charset="0"/>
              </a:rPr>
              <a:t>Big_cactus</a:t>
            </a:r>
            <a:r>
              <a:rPr lang="ru-RU" dirty="0">
                <a:latin typeface="Andale Mono" panose="020B0509000000000004" pitchFamily="49" charset="0"/>
              </a:rPr>
              <a:t> – Большие кактусы</a:t>
            </a:r>
          </a:p>
          <a:p>
            <a:pPr>
              <a:buFontTx/>
              <a:buChar char="-"/>
            </a:pPr>
            <a:r>
              <a:rPr lang="en-US" dirty="0" err="1">
                <a:latin typeface="Andale Mono" panose="020B0509000000000004" pitchFamily="49" charset="0"/>
              </a:rPr>
              <a:t>Small_cactus</a:t>
            </a:r>
            <a:r>
              <a:rPr lang="ru-RU" dirty="0">
                <a:latin typeface="Andale Mono" panose="020B0509000000000004" pitchFamily="49" charset="0"/>
              </a:rPr>
              <a:t> – Маленькие кактусы</a:t>
            </a:r>
          </a:p>
          <a:p>
            <a:pPr>
              <a:buFontTx/>
              <a:buChar char="-"/>
            </a:pPr>
            <a:r>
              <a:rPr lang="en-US" dirty="0" err="1">
                <a:latin typeface="Andale Mono" panose="020B0509000000000004" pitchFamily="49" charset="0"/>
              </a:rPr>
              <a:t>Angry_dinos</a:t>
            </a:r>
            <a:r>
              <a:rPr lang="ru-RU" dirty="0">
                <a:latin typeface="Andale Mono" panose="020B0509000000000004" pitchFamily="49" charset="0"/>
              </a:rPr>
              <a:t> – Летающие динозавры, которые при столкновении с нами забирают жизни</a:t>
            </a:r>
          </a:p>
          <a:p>
            <a:pPr marL="0" indent="0">
              <a:buNone/>
            </a:pPr>
            <a:endParaRPr lang="ru-RU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Также присутствуют 7 функций, которые отвечают за очки, жизни, меню и саму игру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8975-3516-DA4D-8A8E-B4A6FB2A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9" y="333228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Интерфейс игры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D8A2-6D3D-AC46-8693-75E3FD01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1242205"/>
            <a:ext cx="11011720" cy="21867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Присутствует</a:t>
            </a:r>
            <a:r>
              <a:rPr lang="en-US" dirty="0">
                <a:latin typeface="Andale Mono" panose="020B0509000000000004" pitchFamily="49" charset="0"/>
              </a:rPr>
              <a:t>: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Подсчет очков, а также вывод самого лучшего результата</a:t>
            </a:r>
            <a:endParaRPr lang="en-US" dirty="0">
              <a:latin typeface="Andale Mono" panose="020B0509000000000004" pitchFamily="49" charset="0"/>
            </a:endParaRP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Увеличение сложности во время игры (каждые 500 очков скорость возрастает)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Смена дня и ночи.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Меню игры 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Возможность начать игру сначала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Возможность динозавра прыгать и наклонятся</a:t>
            </a:r>
          </a:p>
          <a:p>
            <a:pPr>
              <a:buFontTx/>
              <a:buChar char="-"/>
            </a:pPr>
            <a:r>
              <a:rPr lang="ru-RU" dirty="0">
                <a:latin typeface="Andale Mono" panose="020B0509000000000004" pitchFamily="49" charset="0"/>
              </a:rPr>
              <a:t>Звуковое сопровождение во время прыжков, набирания очков и столкновения</a:t>
            </a:r>
          </a:p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-  Количество жизней</a:t>
            </a:r>
          </a:p>
          <a:p>
            <a:pPr>
              <a:buFontTx/>
              <a:buChar char="-"/>
            </a:pPr>
            <a:endParaRPr lang="ru-RU" dirty="0"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8AE83-AA1A-6547-BD4F-4639F10F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9" y="3818050"/>
            <a:ext cx="4731588" cy="218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40939-51B1-9C46-8111-B776342E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62" y="3818050"/>
            <a:ext cx="5272241" cy="21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291-932A-BA4E-9F76-3C852A7B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828" y="471451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4EC6-B896-2741-B2F7-5BB9C215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828" y="2463579"/>
            <a:ext cx="8677940" cy="22998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Могу сказать, что за время создания этого проекта было проделано и потрачено немало работы и времени, однако это было действительно интересно и познавательно.</a:t>
            </a:r>
          </a:p>
          <a:p>
            <a:pPr marL="0" indent="0">
              <a:buNone/>
            </a:pPr>
            <a:endParaRPr lang="ru-RU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Andale Mono" panose="020B0509000000000004" pitchFamily="49" charset="0"/>
              </a:rPr>
              <a:t>Конечно, в будущем я бы хотела улучшать этот проект. Например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ru-RU" dirty="0">
                <a:latin typeface="Andale Mono" panose="020B0509000000000004" pitchFamily="49" charset="0"/>
              </a:rPr>
              <a:t>хотелось бы добавить возможность смены локации и </a:t>
            </a:r>
            <a:r>
              <a:rPr lang="ru-RU" dirty="0" err="1">
                <a:latin typeface="Andale Mono" panose="020B0509000000000004" pitchFamily="49" charset="0"/>
              </a:rPr>
              <a:t>скина</a:t>
            </a:r>
            <a:r>
              <a:rPr lang="ru-RU" dirty="0">
                <a:latin typeface="Andale Mono" panose="020B0509000000000004" pitchFamily="49" charset="0"/>
              </a:rPr>
              <a:t> динозаврика, новые препятствия </a:t>
            </a:r>
            <a:r>
              <a:rPr lang="en-US" dirty="0">
                <a:latin typeface="Andale Mono" panose="020B0509000000000004" pitchFamily="49" charset="0"/>
                <a:sym typeface="Wingdings" pitchFamily="2" charset="2"/>
              </a:rPr>
              <a:t>;)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3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202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YS Text</vt:lpstr>
      <vt:lpstr>Office Theme</vt:lpstr>
      <vt:lpstr>Dinosaur Chrome</vt:lpstr>
      <vt:lpstr>Введение</vt:lpstr>
      <vt:lpstr>Описание реализации</vt:lpstr>
      <vt:lpstr>Интерфейс игры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Dinosaur Chrom</dc:title>
  <dc:creator>Дарья</dc:creator>
  <cp:lastModifiedBy>Дарья</cp:lastModifiedBy>
  <cp:revision>3</cp:revision>
  <dcterms:created xsi:type="dcterms:W3CDTF">2023-03-01T13:29:13Z</dcterms:created>
  <dcterms:modified xsi:type="dcterms:W3CDTF">2023-03-01T14:21:43Z</dcterms:modified>
</cp:coreProperties>
</file>