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Proceduri</a:t>
            </a:r>
            <a:r>
              <a:rPr lang="en-US" sz="9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.</a:t>
            </a:r>
            <a:endParaRPr lang="ru-RU" sz="9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233"/>
            <a:ext cx="6284890" cy="3586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2621" y="1294419"/>
            <a:ext cx="9084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Defini</a:t>
            </a:r>
            <a:r>
              <a:rPr lang="ro-RO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ția generală</a:t>
            </a:r>
            <a:endParaRPr lang="ru-RU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3271232"/>
            <a:ext cx="5907110" cy="35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493"/>
            <a:ext cx="12191999" cy="5634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999" y="128789"/>
            <a:ext cx="8156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FORMA GENERALĂ</a:t>
            </a:r>
            <a:endParaRPr lang="ru-RU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69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36"/>
            <a:ext cx="4330700" cy="47458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2112136"/>
            <a:ext cx="7861300" cy="4745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1677" y="502276"/>
            <a:ext cx="68499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PARAMETRI-VALOARE ȘI </a:t>
            </a:r>
          </a:p>
          <a:p>
            <a:pPr algn="ctr"/>
            <a:r>
              <a:rPr lang="ro-RO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PARAMETRI-VARIABILĂ</a:t>
            </a:r>
            <a:endParaRPr lang="ru-RU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3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110409" r="-2425" b="-110409"/>
          <a:stretch/>
        </p:blipFill>
        <p:spPr>
          <a:xfrm>
            <a:off x="2265004" y="4349906"/>
            <a:ext cx="2124075" cy="1609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738"/>
            <a:ext cx="12192000" cy="5235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7846" y="321972"/>
            <a:ext cx="8901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APELUL PROCEDURII</a:t>
            </a:r>
            <a:endParaRPr lang="ru-RU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6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190750"/>
            <a:ext cx="6220496" cy="4667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2749" y="515155"/>
            <a:ext cx="426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EXEMPLU</a:t>
            </a:r>
            <a:endParaRPr lang="ru-RU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1" t="16056" r="12559"/>
          <a:stretch/>
        </p:blipFill>
        <p:spPr>
          <a:xfrm>
            <a:off x="6207617" y="2190750"/>
            <a:ext cx="598438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1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Century Gothic</vt:lpstr>
      <vt:lpstr>Wingdings 3</vt:lpstr>
      <vt:lpstr>Ион</vt:lpstr>
      <vt:lpstr>Proceduri.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Proceduri.</dc:title>
  <dc:creator>User</dc:creator>
  <cp:lastModifiedBy>User</cp:lastModifiedBy>
  <cp:revision>4</cp:revision>
  <dcterms:created xsi:type="dcterms:W3CDTF">2018-11-11T10:24:15Z</dcterms:created>
  <dcterms:modified xsi:type="dcterms:W3CDTF">2018-11-11T11:41:00Z</dcterms:modified>
</cp:coreProperties>
</file>