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61e7fc79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1e7fc79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61e7fc79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1e7fc79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61e7fc79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1e7fc79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61f133d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1f133d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61f133d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1f133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61e7fc79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1e7fc79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91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latin typeface="Times New Roman"/>
                <a:ea typeface="Times New Roman"/>
                <a:cs typeface="Times New Roman"/>
                <a:sym typeface="Times New Roman"/>
              </a:rPr>
              <a:t>Hundir la flota y Cuatro en línea</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Times New Roman"/>
                <a:ea typeface="Times New Roman"/>
                <a:cs typeface="Times New Roman"/>
                <a:sym typeface="Times New Roman"/>
              </a:rPr>
              <a:t>Stefano Tomasini Hoefner. Grupo Ig</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91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149550"/>
            <a:ext cx="8520600" cy="57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000">
                <a:solidFill>
                  <a:srgbClr val="FFFFFF"/>
                </a:solidFill>
                <a:latin typeface="Times New Roman"/>
                <a:ea typeface="Times New Roman"/>
                <a:cs typeface="Times New Roman"/>
                <a:sym typeface="Times New Roman"/>
              </a:rPr>
              <a:t>Resumen de Hundir la flota</a:t>
            </a:r>
            <a:endParaRPr sz="3000">
              <a:solidFill>
                <a:srgbClr val="FFFFFF"/>
              </a:solidFill>
              <a:latin typeface="Times New Roman"/>
              <a:ea typeface="Times New Roman"/>
              <a:cs typeface="Times New Roman"/>
              <a:sym typeface="Times New Roman"/>
            </a:endParaRPr>
          </a:p>
        </p:txBody>
      </p:sp>
      <p:sp>
        <p:nvSpPr>
          <p:cNvPr id="66" name="Google Shape;66;p14"/>
          <p:cNvSpPr txBox="1"/>
          <p:nvPr>
            <p:ph idx="1" type="body"/>
          </p:nvPr>
        </p:nvSpPr>
        <p:spPr>
          <a:xfrm>
            <a:off x="311700" y="914675"/>
            <a:ext cx="8520600" cy="3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solidFill>
                  <a:srgbClr val="FFFFFF"/>
                </a:solidFill>
                <a:latin typeface="Times New Roman"/>
                <a:ea typeface="Times New Roman"/>
                <a:cs typeface="Times New Roman"/>
                <a:sym typeface="Times New Roman"/>
              </a:rPr>
              <a:t>El proyecto de Hundir la Flota se hizo en una semana de trabajo, con retoques posteriores hechos en otros días. </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s-419" sz="1600">
                <a:solidFill>
                  <a:srgbClr val="FFFFFF"/>
                </a:solidFill>
                <a:latin typeface="Times New Roman"/>
                <a:ea typeface="Times New Roman"/>
                <a:cs typeface="Times New Roman"/>
                <a:sym typeface="Times New Roman"/>
              </a:rPr>
              <a:t>Las características que destacan de este Hundir la flota son varias, requirió trabajo implementarlas:</a:t>
            </a:r>
            <a:endParaRPr sz="1600">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Posibilidad de configuración total del juego antes de empezar a jugar. Se puede elegir el número de cada tipo de barco y se pueden elegir </a:t>
            </a:r>
            <a:r>
              <a:rPr lang="es-419" sz="1600">
                <a:solidFill>
                  <a:srgbClr val="FFFFFF"/>
                </a:solidFill>
                <a:latin typeface="Times New Roman"/>
                <a:ea typeface="Times New Roman"/>
                <a:cs typeface="Times New Roman"/>
                <a:sym typeface="Times New Roman"/>
              </a:rPr>
              <a:t>las </a:t>
            </a:r>
            <a:r>
              <a:rPr lang="es-419" sz="1600">
                <a:solidFill>
                  <a:srgbClr val="FFFFFF"/>
                </a:solidFill>
                <a:latin typeface="Times New Roman"/>
                <a:ea typeface="Times New Roman"/>
                <a:cs typeface="Times New Roman"/>
                <a:sym typeface="Times New Roman"/>
              </a:rPr>
              <a:t>dimensiones del casillero que quieran los jugadores. El programa funciona correctamente con cualquier cantidad de barcos y tipo de casillero.</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Ejecución en la consola muy decorada y estética.</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Código relleno con comentarios que explican claramente la funcionalidad de cada parte del código.</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Estadísticas de final de juego</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Opción de reiniciar tras terminar una partida</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91F"/>
        </a:solidFill>
      </p:bgPr>
    </p:bg>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330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2000">
                <a:solidFill>
                  <a:srgbClr val="FFFFFF"/>
                </a:solidFill>
                <a:latin typeface="Times New Roman"/>
                <a:ea typeface="Times New Roman"/>
                <a:cs typeface="Times New Roman"/>
                <a:sym typeface="Times New Roman"/>
              </a:rPr>
              <a:t>El proyecto de Cuatro en línea se hizo en tres días, como una parte extra de la entrega. Al igual que Hundir la flota, su ejecutable está muy decorado. Tiene la opción de reiniciar el juego tras terminar una partida; de igual forma que en el otro proyecto. También se llama a los jugadores por su nombre introducido previamente. Desafortunadamente, en esta versión de Cuatro en línea no se puede ganar haciendo “cuatro en línea” diagonalmente ya que es muy difícil implementar eso, pero el resto del juego funciona correctamente sin problemas.</a:t>
            </a:r>
            <a:endParaRPr sz="2000">
              <a:solidFill>
                <a:srgbClr val="FFFFFF"/>
              </a:solidFill>
              <a:latin typeface="Times New Roman"/>
              <a:ea typeface="Times New Roman"/>
              <a:cs typeface="Times New Roman"/>
              <a:sym typeface="Times New Roman"/>
            </a:endParaRPr>
          </a:p>
        </p:txBody>
      </p:sp>
      <p:sp>
        <p:nvSpPr>
          <p:cNvPr id="72" name="Google Shape;72;p15"/>
          <p:cNvSpPr txBox="1"/>
          <p:nvPr>
            <p:ph type="title"/>
          </p:nvPr>
        </p:nvSpPr>
        <p:spPr>
          <a:xfrm>
            <a:off x="311700" y="282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000">
                <a:solidFill>
                  <a:srgbClr val="FFFFFF"/>
                </a:solidFill>
                <a:latin typeface="Times New Roman"/>
                <a:ea typeface="Times New Roman"/>
                <a:cs typeface="Times New Roman"/>
                <a:sym typeface="Times New Roman"/>
              </a:rPr>
              <a:t>Resumen de Cuatro en línea/Conecta cuatro</a:t>
            </a:r>
            <a:endParaRPr sz="30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91F"/>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latin typeface="Times New Roman"/>
                <a:ea typeface="Times New Roman"/>
                <a:cs typeface="Times New Roman"/>
                <a:sym typeface="Times New Roman"/>
              </a:rPr>
              <a:t>Porcentaje de participación</a:t>
            </a:r>
            <a:endParaRPr>
              <a:solidFill>
                <a:srgbClr val="FFFFFF"/>
              </a:solidFill>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1857375" y="1725375"/>
            <a:ext cx="5429250" cy="2724150"/>
          </a:xfrm>
          <a:prstGeom prst="rect">
            <a:avLst/>
          </a:prstGeom>
          <a:noFill/>
          <a:ln>
            <a:noFill/>
          </a:ln>
        </p:spPr>
      </p:pic>
      <p:sp>
        <p:nvSpPr>
          <p:cNvPr id="79" name="Google Shape;79;p16"/>
          <p:cNvSpPr txBox="1"/>
          <p:nvPr>
            <p:ph idx="1" type="body"/>
          </p:nvPr>
        </p:nvSpPr>
        <p:spPr>
          <a:xfrm>
            <a:off x="311700" y="1145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solidFill>
                  <a:srgbClr val="FFFFFF"/>
                </a:solidFill>
                <a:latin typeface="Times New Roman"/>
                <a:ea typeface="Times New Roman"/>
                <a:cs typeface="Times New Roman"/>
                <a:sym typeface="Times New Roman"/>
              </a:rPr>
              <a:t>Yo soy el azul.</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7"/>
          <p:cNvSpPr txBox="1"/>
          <p:nvPr>
            <p:ph idx="4294967295" type="title"/>
          </p:nvPr>
        </p:nvSpPr>
        <p:spPr>
          <a:xfrm>
            <a:off x="311700" y="65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latin typeface="Times New Roman"/>
                <a:ea typeface="Times New Roman"/>
                <a:cs typeface="Times New Roman"/>
                <a:sym typeface="Times New Roman"/>
              </a:rPr>
              <a:t>Pantallazos Hundir la flota</a:t>
            </a:r>
            <a:endParaRPr>
              <a:solidFill>
                <a:srgbClr val="FFFFFF"/>
              </a:solidFill>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0" l="0" r="21905" t="3818"/>
          <a:stretch/>
        </p:blipFill>
        <p:spPr>
          <a:xfrm>
            <a:off x="0" y="638625"/>
            <a:ext cx="4935376" cy="4039699"/>
          </a:xfrm>
          <a:prstGeom prst="rect">
            <a:avLst/>
          </a:prstGeom>
          <a:noFill/>
          <a:ln>
            <a:noFill/>
          </a:ln>
        </p:spPr>
      </p:pic>
      <p:pic>
        <p:nvPicPr>
          <p:cNvPr id="86" name="Google Shape;86;p17"/>
          <p:cNvPicPr preferRelativeResize="0"/>
          <p:nvPr/>
        </p:nvPicPr>
        <p:blipFill>
          <a:blip r:embed="rId4">
            <a:alphaModFix/>
          </a:blip>
          <a:stretch>
            <a:fillRect/>
          </a:stretch>
        </p:blipFill>
        <p:spPr>
          <a:xfrm>
            <a:off x="5232700" y="714825"/>
            <a:ext cx="3695750" cy="421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0" l="0" r="40026" t="0"/>
          <a:stretch/>
        </p:blipFill>
        <p:spPr>
          <a:xfrm>
            <a:off x="0" y="356225"/>
            <a:ext cx="3843225" cy="4705550"/>
          </a:xfrm>
          <a:prstGeom prst="rect">
            <a:avLst/>
          </a:prstGeom>
          <a:noFill/>
          <a:ln>
            <a:noFill/>
          </a:ln>
        </p:spPr>
      </p:pic>
      <p:sp>
        <p:nvSpPr>
          <p:cNvPr id="92" name="Google Shape;92;p18"/>
          <p:cNvSpPr txBox="1"/>
          <p:nvPr>
            <p:ph idx="4294967295" type="title"/>
          </p:nvPr>
        </p:nvSpPr>
        <p:spPr>
          <a:xfrm>
            <a:off x="1069850" y="207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latin typeface="Times New Roman"/>
                <a:ea typeface="Times New Roman"/>
                <a:cs typeface="Times New Roman"/>
                <a:sym typeface="Times New Roman"/>
              </a:rPr>
              <a:t>Pantallazos Cuatro en línea</a:t>
            </a:r>
            <a:endParaRPr>
              <a:solidFill>
                <a:srgbClr val="FFFFFF"/>
              </a:solidFill>
              <a:latin typeface="Times New Roman"/>
              <a:ea typeface="Times New Roman"/>
              <a:cs typeface="Times New Roman"/>
              <a:sym typeface="Times New Roman"/>
            </a:endParaRPr>
          </a:p>
        </p:txBody>
      </p:sp>
      <p:pic>
        <p:nvPicPr>
          <p:cNvPr id="93" name="Google Shape;93;p18"/>
          <p:cNvPicPr preferRelativeResize="0"/>
          <p:nvPr/>
        </p:nvPicPr>
        <p:blipFill rotWithShape="1">
          <a:blip r:embed="rId4">
            <a:alphaModFix/>
          </a:blip>
          <a:srcRect b="0" l="0" r="18393" t="51171"/>
          <a:stretch/>
        </p:blipFill>
        <p:spPr>
          <a:xfrm>
            <a:off x="3942850" y="1334825"/>
            <a:ext cx="5201151" cy="363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91F"/>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latin typeface="Times New Roman"/>
                <a:ea typeface="Times New Roman"/>
                <a:cs typeface="Times New Roman"/>
                <a:sym typeface="Times New Roman"/>
              </a:rPr>
              <a:t>Conclusión</a:t>
            </a:r>
            <a:endParaRPr>
              <a:solidFill>
                <a:srgbClr val="FFFFFF"/>
              </a:solidFill>
              <a:latin typeface="Times New Roman"/>
              <a:ea typeface="Times New Roman"/>
              <a:cs typeface="Times New Roman"/>
              <a:sym typeface="Times New Roman"/>
            </a:endParaRPr>
          </a:p>
        </p:txBody>
      </p:sp>
      <p:sp>
        <p:nvSpPr>
          <p:cNvPr id="99" name="Google Shape;99;p19"/>
          <p:cNvSpPr txBox="1"/>
          <p:nvPr/>
        </p:nvSpPr>
        <p:spPr>
          <a:xfrm>
            <a:off x="733050" y="1551675"/>
            <a:ext cx="7677900" cy="31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solidFill>
                  <a:srgbClr val="FFFFFF"/>
                </a:solidFill>
                <a:latin typeface="Times New Roman"/>
                <a:ea typeface="Times New Roman"/>
                <a:cs typeface="Times New Roman"/>
                <a:sym typeface="Times New Roman"/>
              </a:rPr>
              <a:t>Creo que me salió bien el proyecto, pero el problema es que no hice el diagrama de flujo y el pseudocódigo (el primero es imposible de hacer debido a la complejidad del código).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s-419" sz="1600">
                <a:solidFill>
                  <a:srgbClr val="FFFFFF"/>
                </a:solidFill>
                <a:latin typeface="Times New Roman"/>
                <a:ea typeface="Times New Roman"/>
                <a:cs typeface="Times New Roman"/>
                <a:sym typeface="Times New Roman"/>
              </a:rPr>
              <a:t>En el futuro podría mejorar algunos problemas en el juego de Hundir la flota como:</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Aunque pongas las coordenadas al </a:t>
            </a:r>
            <a:r>
              <a:rPr lang="es-419" sz="1600">
                <a:solidFill>
                  <a:srgbClr val="FFFFFF"/>
                </a:solidFill>
                <a:latin typeface="Times New Roman"/>
                <a:ea typeface="Times New Roman"/>
                <a:cs typeface="Times New Roman"/>
                <a:sym typeface="Times New Roman"/>
              </a:rPr>
              <a:t>revés (3 A en vez de A 3) el juego no se “crashee” y el programa detecte automáticamente cuál es la coordenada vertical y cual la horizontal.</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Darle colores</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s-419" sz="1600">
                <a:solidFill>
                  <a:srgbClr val="FFFFFF"/>
                </a:solidFill>
                <a:latin typeface="Times New Roman"/>
                <a:ea typeface="Times New Roman"/>
                <a:cs typeface="Times New Roman"/>
                <a:sym typeface="Times New Roman"/>
              </a:rPr>
              <a:t>Que se guarden las estadísticas en algún lugar.</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s-419" sz="1600">
                <a:solidFill>
                  <a:srgbClr val="FFFFFF"/>
                </a:solidFill>
                <a:latin typeface="Times New Roman"/>
                <a:ea typeface="Times New Roman"/>
                <a:cs typeface="Times New Roman"/>
                <a:sym typeface="Times New Roman"/>
              </a:rPr>
              <a:t>Pero en general realmente no hay mucho que agregar, está bastante completo.</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