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08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086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081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979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7954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865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394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65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93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236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74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621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813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38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11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99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40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2B1D-E826-437A-9108-A9B3B453C155}" type="datetimeFigureOut">
              <a:rPr lang="ro-RO" smtClean="0"/>
              <a:t>13.05.2023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3867-E6AA-43CA-86D0-EE0CD8BC1AF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145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miroslavsabo/young-people-survey?resource=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DDC-CA0B-F25C-7971-C37BAEA2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069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Voda </a:t>
            </a:r>
            <a:r>
              <a:rPr lang="en-US" dirty="0" err="1"/>
              <a:t>darian-florian</a:t>
            </a:r>
            <a:br>
              <a:rPr lang="en-US" dirty="0"/>
            </a:br>
            <a:r>
              <a:rPr lang="en-US" sz="2700" dirty="0"/>
              <a:t>applied data science</a:t>
            </a:r>
            <a:br>
              <a:rPr lang="en-US" sz="2700" dirty="0"/>
            </a:br>
            <a:r>
              <a:rPr lang="en-US" sz="2700" dirty="0"/>
              <a:t>year 1, semester 2</a:t>
            </a:r>
            <a:br>
              <a:rPr lang="en-US" sz="2700" dirty="0"/>
            </a:br>
            <a:r>
              <a:rPr lang="en-US" sz="2700" dirty="0"/>
              <a:t>it &amp; engineering department</a:t>
            </a:r>
            <a:br>
              <a:rPr lang="en-US" sz="2700" dirty="0"/>
            </a:br>
            <a:r>
              <a:rPr lang="en-US" sz="2700" dirty="0" err="1"/>
              <a:t>fh</a:t>
            </a:r>
            <a:r>
              <a:rPr lang="en-US" sz="2700" dirty="0"/>
              <a:t> k</a:t>
            </a:r>
            <a:r>
              <a:rPr lang="de-DE" sz="2700" dirty="0"/>
              <a:t>ärnten</a:t>
            </a:r>
            <a:endParaRPr lang="ro-RO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64344-92EB-7F7D-0CAF-62E9A2A2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69" y="3584281"/>
            <a:ext cx="8791575" cy="1848851"/>
          </a:xfrm>
        </p:spPr>
        <p:txBody>
          <a:bodyPr>
            <a:noAutofit/>
          </a:bodyPr>
          <a:lstStyle/>
          <a:p>
            <a:r>
              <a:rPr lang="en-US" sz="4800" dirty="0"/>
              <a:t>Data visualization I </a:t>
            </a:r>
          </a:p>
          <a:p>
            <a:r>
              <a:rPr lang="en-US" sz="4800" dirty="0"/>
              <a:t>final project proposal</a:t>
            </a:r>
            <a:endParaRPr lang="ro-RO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8AAE0-7216-A645-FD8D-FEDB1A1A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7" y="-6985"/>
            <a:ext cx="2965143" cy="11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10C9-677E-D3ED-0CCE-9616CC14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65" y="221942"/>
            <a:ext cx="7140669" cy="878889"/>
          </a:xfrm>
        </p:spPr>
        <p:txBody>
          <a:bodyPr/>
          <a:lstStyle/>
          <a:p>
            <a:r>
              <a:rPr lang="en-US" dirty="0"/>
              <a:t>Young people survey - dataset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0725-07E0-AAEA-B62F-ACC41B1C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878889"/>
            <a:ext cx="11219045" cy="962225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Georgia" panose="02040502050405020303" pitchFamily="18" charset="0"/>
              </a:rPr>
              <a:t>Visualization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How to effectively visualize a lot of variables in order to gain some meaningful insights from the data?</a:t>
            </a:r>
          </a:p>
          <a:p>
            <a:endParaRPr lang="ro-R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3ABBE-CEAF-6954-2F19-D941637CB114}"/>
              </a:ext>
            </a:extLst>
          </p:cNvPr>
          <p:cNvSpPr txBox="1">
            <a:spLocks/>
          </p:cNvSpPr>
          <p:nvPr/>
        </p:nvSpPr>
        <p:spPr>
          <a:xfrm>
            <a:off x="6795227" y="6478480"/>
            <a:ext cx="4474140" cy="3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inherit"/>
              </a:rPr>
              <a:t>Source: </a:t>
            </a:r>
            <a:r>
              <a:rPr lang="en-US" sz="1200" b="1" dirty="0">
                <a:solidFill>
                  <a:srgbClr val="3C4043"/>
                </a:solidFill>
                <a:latin typeface="inherit"/>
                <a:hlinkClick r:id="rId2"/>
              </a:rPr>
              <a:t>Young People Survey – Students in Statistics from FSEV UK</a:t>
            </a:r>
            <a:endParaRPr lang="ro-RO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60E462-F5FF-2BB4-36A1-F70D74493E87}"/>
              </a:ext>
            </a:extLst>
          </p:cNvPr>
          <p:cNvSpPr txBox="1">
            <a:spLocks/>
          </p:cNvSpPr>
          <p:nvPr/>
        </p:nvSpPr>
        <p:spPr>
          <a:xfrm>
            <a:off x="1183060" y="1668000"/>
            <a:ext cx="9104679" cy="481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Georgia" panose="02040502050405020303" pitchFamily="18" charset="0"/>
              </a:rPr>
              <a:t>Year of data collection: 2013</a:t>
            </a:r>
          </a:p>
          <a:p>
            <a:r>
              <a:rPr lang="en-US" sz="1400" dirty="0">
                <a:latin typeface="Georgia" panose="02040502050405020303" pitchFamily="18" charset="0"/>
              </a:rPr>
              <a:t>Variables: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Music preferences (19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Movie preferences (12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Hobbies preferences (32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Phobias (10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Health habits (3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Personality traits, views on life &amp; opinions (57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Spending habits (7 dimensions)</a:t>
            </a:r>
          </a:p>
          <a:p>
            <a:pPr lvl="1"/>
            <a:r>
              <a:rPr lang="en-US" sz="1400" dirty="0">
                <a:latin typeface="Georgia" panose="02040502050405020303" pitchFamily="18" charset="0"/>
              </a:rPr>
              <a:t>Demographics (10 dimensions)</a:t>
            </a:r>
          </a:p>
          <a:p>
            <a:r>
              <a:rPr lang="en-US" sz="1400" dirty="0">
                <a:latin typeface="Georgia" panose="02040502050405020303" pitchFamily="18" charset="0"/>
              </a:rPr>
              <a:t>Total number of dimensions: 150 (139 integer, 11 categorical)</a:t>
            </a:r>
          </a:p>
          <a:p>
            <a:r>
              <a:rPr lang="en-US" sz="1400" dirty="0">
                <a:latin typeface="Georgia" panose="02040502050405020303" pitchFamily="18" charset="0"/>
              </a:rPr>
              <a:t>Total number of observations: 1010</a:t>
            </a:r>
          </a:p>
          <a:p>
            <a:r>
              <a:rPr lang="en-US" sz="1400" dirty="0">
                <a:latin typeface="Georgia" panose="02040502050405020303" pitchFamily="18" charset="0"/>
              </a:rPr>
              <a:t>All participants were of Slovakian nationality, aged between 15-30.</a:t>
            </a:r>
          </a:p>
          <a:p>
            <a:r>
              <a:rPr lang="en-US" sz="1400" dirty="0">
                <a:latin typeface="Georgia" panose="02040502050405020303" pitchFamily="18" charset="0"/>
              </a:rPr>
              <a:t>The original questionnaire was in Slovak language and was later translated into English.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E2551-ABB5-8109-8A04-6B49C6AF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40" y="2087639"/>
            <a:ext cx="3944414" cy="39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169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Georgia</vt:lpstr>
      <vt:lpstr>inherit</vt:lpstr>
      <vt:lpstr>Tw Cen MT</vt:lpstr>
      <vt:lpstr>Circuit</vt:lpstr>
      <vt:lpstr>Voda darian-florian applied data science year 1, semester 2 it &amp; engineering department fh kärnten</vt:lpstr>
      <vt:lpstr>Young people survey -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Voda darian-florian applied data science year 1, semester 2 it &amp; engineering department fh kärnten</dc:title>
  <dc:creator>Darian Voda</dc:creator>
  <cp:lastModifiedBy>Darian Voda</cp:lastModifiedBy>
  <cp:revision>2</cp:revision>
  <dcterms:created xsi:type="dcterms:W3CDTF">2023-05-13T14:06:12Z</dcterms:created>
  <dcterms:modified xsi:type="dcterms:W3CDTF">2023-05-13T14:24:04Z</dcterms:modified>
</cp:coreProperties>
</file>