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</p:sldIdLst>
  <p:sldSz cx="9144000" cy="5143500" type="screen16x9"/>
  <p:notesSz cx="17348200" cy="9753600"/>
  <p:embeddedFontLst>
    <p:embeddedFont>
      <p:font typeface="Barlow Semi Condensed Light" panose="020B0604020202020204" charset="0"/>
      <p:regular r:id="rId12"/>
      <p:bold r:id="rId13"/>
      <p:italic r:id="rId14"/>
      <p:boldItalic r:id="rId15"/>
    </p:embeddedFont>
    <p:embeddedFont>
      <p:font typeface="Joti One" panose="020B0604020202020204" charset="0"/>
      <p:regular r:id="rId16"/>
    </p:embeddedFont>
    <p:embeddedFont>
      <p:font typeface="Sue Ellen Francisco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EF0BC-6496-404B-99C7-06783D0C8FC5}">
  <a:tblStyle styleId="{D04EF0BC-6496-404B-99C7-06783D0C8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TEX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480101" y="362295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43" name="Google Shape;43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356560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03306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33088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3"/>
          </p:nvPr>
        </p:nvSpPr>
        <p:spPr>
          <a:xfrm>
            <a:off x="5609588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flipH="1">
            <a:off x="3911812" y="1737250"/>
            <a:ext cx="4313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 flipH="1">
            <a:off x="5424408" y="2998550"/>
            <a:ext cx="2800500" cy="6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 flipH="1">
            <a:off x="2326312" y="871270"/>
            <a:ext cx="4491275" cy="3544029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69272" y="91125"/>
            <a:ext cx="9074727" cy="5052375"/>
            <a:chOff x="574066" y="91125"/>
            <a:chExt cx="7995787" cy="4961137"/>
          </a:xfrm>
        </p:grpSpPr>
        <p:sp>
          <p:nvSpPr>
            <p:cNvPr id="122" name="Google Shape;122;p26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6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26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28" name="Google Shape;128;p26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6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6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6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6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6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139;p26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6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62" name="Google Shape;162;p26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6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171" name="Google Shape;171;p26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6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185" name="Google Shape;185;p26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" name="Google Shape;187;p26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6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26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26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6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16" name="Google Shape;216;p26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26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19" name="Google Shape;219;p26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6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838932" y="1479066"/>
            <a:ext cx="3658787" cy="15597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Charts with Python</a:t>
            </a:r>
            <a:endParaRPr dirty="0"/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3031793" y="3158332"/>
            <a:ext cx="3446503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Project made by Vod</a:t>
            </a:r>
            <a:r>
              <a:rPr lang="ro-RO" dirty="0"/>
              <a:t>ă Darian-Florian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subTitle" idx="1"/>
          </p:nvPr>
        </p:nvSpPr>
        <p:spPr>
          <a:xfrm>
            <a:off x="880691" y="1423803"/>
            <a:ext cx="7382618" cy="26006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o-RO" sz="4000" dirty="0">
                <a:solidFill>
                  <a:srgbClr val="F3F3F3"/>
                </a:solidFill>
              </a:rPr>
              <a:t>This presentation contains:</a:t>
            </a:r>
            <a:endParaRPr lang="en-US" sz="40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4000" dirty="0">
                <a:solidFill>
                  <a:srgbClr val="F3F3F3"/>
                </a:solidFill>
              </a:rPr>
              <a:t>-Introduction of the project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4000" dirty="0">
                <a:solidFill>
                  <a:srgbClr val="F3F3F3"/>
                </a:solidFill>
              </a:rPr>
              <a:t>-Description of the process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4000" dirty="0">
                <a:solidFill>
                  <a:srgbClr val="F3F3F3"/>
                </a:solidFill>
              </a:rPr>
              <a:t>-Conclusions</a:t>
            </a:r>
            <a:endParaRPr sz="4000" dirty="0">
              <a:solidFill>
                <a:srgbClr val="F3F3F3"/>
              </a:solidFill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498323" y="7337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B6D7A8"/>
                </a:solidFill>
              </a:rPr>
              <a:t>CONTENTS</a:t>
            </a:r>
            <a:endParaRPr sz="40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2856471" y="2782402"/>
            <a:ext cx="3728598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main idea of the project is to gather information from online and create interesting charts 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246" name="Google Shape;246;p28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6548464" y="589964"/>
              <a:ext cx="1102270" cy="1241171"/>
              <a:chOff x="6548464" y="589964"/>
              <a:chExt cx="1102270" cy="1241171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6817747" y="1054489"/>
                <a:ext cx="594063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28"/>
              <p:cNvGrpSpPr/>
              <p:nvPr/>
            </p:nvGrpSpPr>
            <p:grpSpPr>
              <a:xfrm rot="-463497">
                <a:off x="6619536" y="649401"/>
                <a:ext cx="960126" cy="1122298"/>
                <a:chOff x="6246600" y="3562450"/>
                <a:chExt cx="840768" cy="982780"/>
              </a:xfrm>
            </p:grpSpPr>
            <p:sp>
              <p:nvSpPr>
                <p:cNvPr id="250" name="Google Shape;250;p28"/>
                <p:cNvSpPr/>
                <p:nvPr/>
              </p:nvSpPr>
              <p:spPr>
                <a:xfrm>
                  <a:off x="6357979" y="3901087"/>
                  <a:ext cx="597582" cy="562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6989" extrusionOk="0">
                      <a:moveTo>
                        <a:pt x="4045" y="164"/>
                      </a:moveTo>
                      <a:cubicBezTo>
                        <a:pt x="4855" y="164"/>
                        <a:pt x="5844" y="566"/>
                        <a:pt x="6401" y="1126"/>
                      </a:cubicBezTo>
                      <a:cubicBezTo>
                        <a:pt x="7160" y="1895"/>
                        <a:pt x="7288" y="2821"/>
                        <a:pt x="7205" y="3843"/>
                      </a:cubicBezTo>
                      <a:cubicBezTo>
                        <a:pt x="7135" y="4689"/>
                        <a:pt x="7048" y="5354"/>
                        <a:pt x="6445" y="5970"/>
                      </a:cubicBezTo>
                      <a:cubicBezTo>
                        <a:pt x="5881" y="6549"/>
                        <a:pt x="5325" y="6822"/>
                        <a:pt x="4514" y="6822"/>
                      </a:cubicBezTo>
                      <a:cubicBezTo>
                        <a:pt x="4469" y="6822"/>
                        <a:pt x="4424" y="6821"/>
                        <a:pt x="4377" y="6819"/>
                      </a:cubicBezTo>
                      <a:cubicBezTo>
                        <a:pt x="3559" y="6792"/>
                        <a:pt x="2353" y="6629"/>
                        <a:pt x="1688" y="6119"/>
                      </a:cubicBezTo>
                      <a:cubicBezTo>
                        <a:pt x="885" y="5506"/>
                        <a:pt x="507" y="4331"/>
                        <a:pt x="479" y="3354"/>
                      </a:cubicBezTo>
                      <a:cubicBezTo>
                        <a:pt x="448" y="2298"/>
                        <a:pt x="808" y="1223"/>
                        <a:pt x="1789" y="690"/>
                      </a:cubicBezTo>
                      <a:cubicBezTo>
                        <a:pt x="2420" y="344"/>
                        <a:pt x="3231" y="243"/>
                        <a:pt x="3937" y="167"/>
                      </a:cubicBezTo>
                      <a:cubicBezTo>
                        <a:pt x="3973" y="165"/>
                        <a:pt x="4009" y="164"/>
                        <a:pt x="4045" y="164"/>
                      </a:cubicBezTo>
                      <a:close/>
                      <a:moveTo>
                        <a:pt x="4068" y="1"/>
                      </a:moveTo>
                      <a:cubicBezTo>
                        <a:pt x="4030" y="1"/>
                        <a:pt x="3991" y="1"/>
                        <a:pt x="3953" y="3"/>
                      </a:cubicBezTo>
                      <a:lnTo>
                        <a:pt x="3953" y="3"/>
                      </a:lnTo>
                      <a:cubicBezTo>
                        <a:pt x="3952" y="3"/>
                        <a:pt x="3951" y="3"/>
                        <a:pt x="3949" y="3"/>
                      </a:cubicBezTo>
                      <a:cubicBezTo>
                        <a:pt x="3946" y="3"/>
                        <a:pt x="3942" y="3"/>
                        <a:pt x="3937" y="4"/>
                      </a:cubicBezTo>
                      <a:cubicBezTo>
                        <a:pt x="3937" y="4"/>
                        <a:pt x="3937" y="4"/>
                        <a:pt x="3937" y="4"/>
                      </a:cubicBezTo>
                      <a:lnTo>
                        <a:pt x="3937" y="4"/>
                      </a:lnTo>
                      <a:cubicBezTo>
                        <a:pt x="3932" y="4"/>
                        <a:pt x="3928" y="4"/>
                        <a:pt x="3923" y="5"/>
                      </a:cubicBezTo>
                      <a:lnTo>
                        <a:pt x="3923" y="5"/>
                      </a:lnTo>
                      <a:cubicBezTo>
                        <a:pt x="2589" y="151"/>
                        <a:pt x="1112" y="453"/>
                        <a:pt x="559" y="1844"/>
                      </a:cubicBezTo>
                      <a:cubicBezTo>
                        <a:pt x="1" y="3247"/>
                        <a:pt x="362" y="5423"/>
                        <a:pt x="1671" y="6320"/>
                      </a:cubicBezTo>
                      <a:cubicBezTo>
                        <a:pt x="2295" y="6750"/>
                        <a:pt x="3210" y="6864"/>
                        <a:pt x="3944" y="6950"/>
                      </a:cubicBezTo>
                      <a:cubicBezTo>
                        <a:pt x="4142" y="6973"/>
                        <a:pt x="4352" y="6988"/>
                        <a:pt x="4564" y="6988"/>
                      </a:cubicBezTo>
                      <a:cubicBezTo>
                        <a:pt x="5071" y="6988"/>
                        <a:pt x="5591" y="6901"/>
                        <a:pt x="5999" y="6614"/>
                      </a:cubicBezTo>
                      <a:cubicBezTo>
                        <a:pt x="7218" y="5762"/>
                        <a:pt x="7426" y="4484"/>
                        <a:pt x="7430" y="3070"/>
                      </a:cubicBezTo>
                      <a:cubicBezTo>
                        <a:pt x="7430" y="1369"/>
                        <a:pt x="5701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6276676" y="3845840"/>
                  <a:ext cx="754316" cy="67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" h="8428" extrusionOk="0">
                      <a:moveTo>
                        <a:pt x="4917" y="164"/>
                      </a:moveTo>
                      <a:cubicBezTo>
                        <a:pt x="6119" y="202"/>
                        <a:pt x="7304" y="646"/>
                        <a:pt x="8163" y="1505"/>
                      </a:cubicBezTo>
                      <a:cubicBezTo>
                        <a:pt x="8832" y="2177"/>
                        <a:pt x="9106" y="3393"/>
                        <a:pt x="9092" y="4332"/>
                      </a:cubicBezTo>
                      <a:cubicBezTo>
                        <a:pt x="9078" y="5147"/>
                        <a:pt x="8774" y="6047"/>
                        <a:pt x="8344" y="6730"/>
                      </a:cubicBezTo>
                      <a:cubicBezTo>
                        <a:pt x="7668" y="7808"/>
                        <a:pt x="6524" y="8182"/>
                        <a:pt x="5309" y="8254"/>
                      </a:cubicBezTo>
                      <a:cubicBezTo>
                        <a:pt x="5108" y="8266"/>
                        <a:pt x="4905" y="8273"/>
                        <a:pt x="4702" y="8273"/>
                      </a:cubicBezTo>
                      <a:cubicBezTo>
                        <a:pt x="3662" y="8273"/>
                        <a:pt x="2613" y="8091"/>
                        <a:pt x="1813" y="7375"/>
                      </a:cubicBezTo>
                      <a:cubicBezTo>
                        <a:pt x="901" y="6553"/>
                        <a:pt x="475" y="5347"/>
                        <a:pt x="489" y="4138"/>
                      </a:cubicBezTo>
                      <a:cubicBezTo>
                        <a:pt x="496" y="3535"/>
                        <a:pt x="589" y="2923"/>
                        <a:pt x="783" y="2354"/>
                      </a:cubicBezTo>
                      <a:cubicBezTo>
                        <a:pt x="1023" y="1658"/>
                        <a:pt x="1567" y="1193"/>
                        <a:pt x="2152" y="781"/>
                      </a:cubicBezTo>
                      <a:cubicBezTo>
                        <a:pt x="2974" y="206"/>
                        <a:pt x="3961" y="268"/>
                        <a:pt x="4917" y="164"/>
                      </a:cubicBezTo>
                      <a:close/>
                      <a:moveTo>
                        <a:pt x="4929" y="0"/>
                      </a:moveTo>
                      <a:cubicBezTo>
                        <a:pt x="4925" y="0"/>
                        <a:pt x="4921" y="1"/>
                        <a:pt x="4917" y="1"/>
                      </a:cubicBezTo>
                      <a:cubicBezTo>
                        <a:pt x="4916" y="1"/>
                        <a:pt x="4915" y="1"/>
                        <a:pt x="4914" y="1"/>
                      </a:cubicBezTo>
                      <a:cubicBezTo>
                        <a:pt x="4906" y="1"/>
                        <a:pt x="4899" y="2"/>
                        <a:pt x="4893" y="4"/>
                      </a:cubicBezTo>
                      <a:lnTo>
                        <a:pt x="4893" y="4"/>
                      </a:lnTo>
                      <a:cubicBezTo>
                        <a:pt x="4125" y="83"/>
                        <a:pt x="3232" y="22"/>
                        <a:pt x="2526" y="365"/>
                      </a:cubicBezTo>
                      <a:cubicBezTo>
                        <a:pt x="1722" y="750"/>
                        <a:pt x="915" y="1453"/>
                        <a:pt x="624" y="2309"/>
                      </a:cubicBezTo>
                      <a:cubicBezTo>
                        <a:pt x="1" y="4162"/>
                        <a:pt x="308" y="6467"/>
                        <a:pt x="1951" y="7693"/>
                      </a:cubicBezTo>
                      <a:cubicBezTo>
                        <a:pt x="2775" y="8309"/>
                        <a:pt x="3776" y="8428"/>
                        <a:pt x="4777" y="8428"/>
                      </a:cubicBezTo>
                      <a:cubicBezTo>
                        <a:pt x="4795" y="8428"/>
                        <a:pt x="4813" y="8427"/>
                        <a:pt x="4830" y="8427"/>
                      </a:cubicBezTo>
                      <a:cubicBezTo>
                        <a:pt x="5752" y="8424"/>
                        <a:pt x="6819" y="8317"/>
                        <a:pt x="7599" y="7776"/>
                      </a:cubicBezTo>
                      <a:cubicBezTo>
                        <a:pt x="8680" y="7025"/>
                        <a:pt x="9380" y="5320"/>
                        <a:pt x="9244" y="4010"/>
                      </a:cubicBezTo>
                      <a:cubicBezTo>
                        <a:pt x="9130" y="2888"/>
                        <a:pt x="8873" y="1851"/>
                        <a:pt x="7976" y="1117"/>
                      </a:cubicBezTo>
                      <a:cubicBezTo>
                        <a:pt x="7114" y="409"/>
                        <a:pt x="6051" y="42"/>
                        <a:pt x="4946" y="2"/>
                      </a:cubicBezTo>
                      <a:lnTo>
                        <a:pt x="4946" y="2"/>
                      </a:lnTo>
                      <a:cubicBezTo>
                        <a:pt x="4940" y="1"/>
                        <a:pt x="4935" y="0"/>
                        <a:pt x="4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6297987" y="3804345"/>
                  <a:ext cx="228547" cy="163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2029" extrusionOk="0">
                      <a:moveTo>
                        <a:pt x="2733" y="0"/>
                      </a:moveTo>
                      <a:cubicBezTo>
                        <a:pt x="2726" y="0"/>
                        <a:pt x="2717" y="1"/>
                        <a:pt x="2709" y="4"/>
                      </a:cubicBezTo>
                      <a:cubicBezTo>
                        <a:pt x="1741" y="295"/>
                        <a:pt x="571" y="1013"/>
                        <a:pt x="37" y="1907"/>
                      </a:cubicBezTo>
                      <a:cubicBezTo>
                        <a:pt x="1" y="1969"/>
                        <a:pt x="57" y="2029"/>
                        <a:pt x="113" y="2029"/>
                      </a:cubicBezTo>
                      <a:cubicBezTo>
                        <a:pt x="137" y="2029"/>
                        <a:pt x="162" y="2017"/>
                        <a:pt x="179" y="1990"/>
                      </a:cubicBezTo>
                      <a:cubicBezTo>
                        <a:pt x="688" y="1134"/>
                        <a:pt x="1831" y="441"/>
                        <a:pt x="2750" y="161"/>
                      </a:cubicBezTo>
                      <a:cubicBezTo>
                        <a:pt x="2841" y="135"/>
                        <a:pt x="2815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6246600" y="3738564"/>
                  <a:ext cx="278968" cy="22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2847" extrusionOk="0">
                      <a:moveTo>
                        <a:pt x="1999" y="1"/>
                      </a:moveTo>
                      <a:cubicBezTo>
                        <a:pt x="1606" y="1"/>
                        <a:pt x="1205" y="117"/>
                        <a:pt x="877" y="331"/>
                      </a:cubicBezTo>
                      <a:cubicBezTo>
                        <a:pt x="66" y="857"/>
                        <a:pt x="1" y="2146"/>
                        <a:pt x="690" y="2822"/>
                      </a:cubicBezTo>
                      <a:cubicBezTo>
                        <a:pt x="707" y="2839"/>
                        <a:pt x="726" y="2847"/>
                        <a:pt x="745" y="2847"/>
                      </a:cubicBezTo>
                      <a:cubicBezTo>
                        <a:pt x="808" y="2847"/>
                        <a:pt x="863" y="2764"/>
                        <a:pt x="804" y="2707"/>
                      </a:cubicBezTo>
                      <a:cubicBezTo>
                        <a:pt x="121" y="2032"/>
                        <a:pt x="298" y="822"/>
                        <a:pt x="1116" y="379"/>
                      </a:cubicBezTo>
                      <a:cubicBezTo>
                        <a:pt x="1379" y="237"/>
                        <a:pt x="1683" y="162"/>
                        <a:pt x="1983" y="162"/>
                      </a:cubicBezTo>
                      <a:cubicBezTo>
                        <a:pt x="2524" y="162"/>
                        <a:pt x="3051" y="406"/>
                        <a:pt x="3298" y="944"/>
                      </a:cubicBezTo>
                      <a:cubicBezTo>
                        <a:pt x="3311" y="973"/>
                        <a:pt x="3334" y="985"/>
                        <a:pt x="3358" y="985"/>
                      </a:cubicBezTo>
                      <a:cubicBezTo>
                        <a:pt x="3410" y="985"/>
                        <a:pt x="3468" y="925"/>
                        <a:pt x="3437" y="860"/>
                      </a:cubicBezTo>
                      <a:cubicBezTo>
                        <a:pt x="3166" y="266"/>
                        <a:pt x="2592" y="1"/>
                        <a:pt x="19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6394810" y="4443341"/>
                  <a:ext cx="98431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67" extrusionOk="0">
                      <a:moveTo>
                        <a:pt x="326" y="0"/>
                      </a:moveTo>
                      <a:cubicBezTo>
                        <a:pt x="302" y="0"/>
                        <a:pt x="279" y="12"/>
                        <a:pt x="264" y="41"/>
                      </a:cubicBezTo>
                      <a:cubicBezTo>
                        <a:pt x="153" y="270"/>
                        <a:pt x="80" y="506"/>
                        <a:pt x="56" y="755"/>
                      </a:cubicBezTo>
                      <a:cubicBezTo>
                        <a:pt x="42" y="893"/>
                        <a:pt x="0" y="1147"/>
                        <a:pt x="142" y="1234"/>
                      </a:cubicBezTo>
                      <a:cubicBezTo>
                        <a:pt x="182" y="1257"/>
                        <a:pt x="229" y="1267"/>
                        <a:pt x="278" y="1267"/>
                      </a:cubicBezTo>
                      <a:cubicBezTo>
                        <a:pt x="400" y="1267"/>
                        <a:pt x="539" y="1207"/>
                        <a:pt x="631" y="1160"/>
                      </a:cubicBezTo>
                      <a:cubicBezTo>
                        <a:pt x="843" y="1050"/>
                        <a:pt x="1009" y="873"/>
                        <a:pt x="1168" y="700"/>
                      </a:cubicBezTo>
                      <a:cubicBezTo>
                        <a:pt x="1224" y="641"/>
                        <a:pt x="1168" y="559"/>
                        <a:pt x="1108" y="559"/>
                      </a:cubicBezTo>
                      <a:cubicBezTo>
                        <a:pt x="1089" y="559"/>
                        <a:pt x="1070" y="567"/>
                        <a:pt x="1054" y="586"/>
                      </a:cubicBezTo>
                      <a:cubicBezTo>
                        <a:pt x="896" y="753"/>
                        <a:pt x="615" y="1093"/>
                        <a:pt x="353" y="1093"/>
                      </a:cubicBezTo>
                      <a:cubicBezTo>
                        <a:pt x="344" y="1093"/>
                        <a:pt x="335" y="1092"/>
                        <a:pt x="326" y="1091"/>
                      </a:cubicBezTo>
                      <a:cubicBezTo>
                        <a:pt x="310" y="1098"/>
                        <a:pt x="296" y="1101"/>
                        <a:pt x="283" y="1101"/>
                      </a:cubicBezTo>
                      <a:cubicBezTo>
                        <a:pt x="241" y="1101"/>
                        <a:pt x="217" y="1065"/>
                        <a:pt x="211" y="991"/>
                      </a:cubicBezTo>
                      <a:lnTo>
                        <a:pt x="211" y="914"/>
                      </a:lnTo>
                      <a:cubicBezTo>
                        <a:pt x="205" y="824"/>
                        <a:pt x="222" y="711"/>
                        <a:pt x="240" y="623"/>
                      </a:cubicBezTo>
                      <a:cubicBezTo>
                        <a:pt x="271" y="450"/>
                        <a:pt x="330" y="284"/>
                        <a:pt x="406" y="124"/>
                      </a:cubicBezTo>
                      <a:cubicBezTo>
                        <a:pt x="437" y="60"/>
                        <a:pt x="380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6846356" y="4432484"/>
                  <a:ext cx="98270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267" extrusionOk="0">
                      <a:moveTo>
                        <a:pt x="897" y="0"/>
                      </a:moveTo>
                      <a:cubicBezTo>
                        <a:pt x="843" y="0"/>
                        <a:pt x="786" y="60"/>
                        <a:pt x="820" y="125"/>
                      </a:cubicBezTo>
                      <a:cubicBezTo>
                        <a:pt x="896" y="284"/>
                        <a:pt x="955" y="446"/>
                        <a:pt x="986" y="624"/>
                      </a:cubicBezTo>
                      <a:cubicBezTo>
                        <a:pt x="999" y="703"/>
                        <a:pt x="1007" y="790"/>
                        <a:pt x="1010" y="873"/>
                      </a:cubicBezTo>
                      <a:cubicBezTo>
                        <a:pt x="1014" y="911"/>
                        <a:pt x="1014" y="949"/>
                        <a:pt x="1010" y="991"/>
                      </a:cubicBezTo>
                      <a:cubicBezTo>
                        <a:pt x="1005" y="1063"/>
                        <a:pt x="981" y="1100"/>
                        <a:pt x="938" y="1100"/>
                      </a:cubicBezTo>
                      <a:cubicBezTo>
                        <a:pt x="925" y="1100"/>
                        <a:pt x="911" y="1097"/>
                        <a:pt x="896" y="1091"/>
                      </a:cubicBezTo>
                      <a:cubicBezTo>
                        <a:pt x="888" y="1091"/>
                        <a:pt x="880" y="1092"/>
                        <a:pt x="872" y="1092"/>
                      </a:cubicBezTo>
                      <a:cubicBezTo>
                        <a:pt x="609" y="1092"/>
                        <a:pt x="330" y="753"/>
                        <a:pt x="172" y="582"/>
                      </a:cubicBezTo>
                      <a:cubicBezTo>
                        <a:pt x="155" y="564"/>
                        <a:pt x="136" y="557"/>
                        <a:pt x="117" y="557"/>
                      </a:cubicBezTo>
                      <a:cubicBezTo>
                        <a:pt x="56" y="557"/>
                        <a:pt x="1" y="639"/>
                        <a:pt x="54" y="700"/>
                      </a:cubicBezTo>
                      <a:cubicBezTo>
                        <a:pt x="217" y="870"/>
                        <a:pt x="383" y="1046"/>
                        <a:pt x="594" y="1157"/>
                      </a:cubicBezTo>
                      <a:cubicBezTo>
                        <a:pt x="684" y="1207"/>
                        <a:pt x="824" y="1266"/>
                        <a:pt x="946" y="1266"/>
                      </a:cubicBezTo>
                      <a:cubicBezTo>
                        <a:pt x="995" y="1266"/>
                        <a:pt x="1041" y="1257"/>
                        <a:pt x="1079" y="1233"/>
                      </a:cubicBezTo>
                      <a:cubicBezTo>
                        <a:pt x="1221" y="1143"/>
                        <a:pt x="1180" y="897"/>
                        <a:pt x="1166" y="755"/>
                      </a:cubicBezTo>
                      <a:cubicBezTo>
                        <a:pt x="1145" y="505"/>
                        <a:pt x="1069" y="267"/>
                        <a:pt x="958" y="41"/>
                      </a:cubicBezTo>
                      <a:cubicBezTo>
                        <a:pt x="944" y="12"/>
                        <a:pt x="921" y="0"/>
                        <a:pt x="8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6637672" y="3990994"/>
                  <a:ext cx="21632" cy="22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3" extrusionOk="0">
                      <a:moveTo>
                        <a:pt x="80" y="1"/>
                      </a:moveTo>
                      <a:cubicBezTo>
                        <a:pt x="40" y="1"/>
                        <a:pt x="0" y="28"/>
                        <a:pt x="2" y="81"/>
                      </a:cubicBezTo>
                      <a:cubicBezTo>
                        <a:pt x="23" y="951"/>
                        <a:pt x="68" y="1824"/>
                        <a:pt x="102" y="2693"/>
                      </a:cubicBezTo>
                      <a:cubicBezTo>
                        <a:pt x="104" y="2746"/>
                        <a:pt x="147" y="2773"/>
                        <a:pt x="189" y="2773"/>
                      </a:cubicBezTo>
                      <a:cubicBezTo>
                        <a:pt x="230" y="2773"/>
                        <a:pt x="269" y="2747"/>
                        <a:pt x="265" y="2693"/>
                      </a:cubicBezTo>
                      <a:cubicBezTo>
                        <a:pt x="231" y="1824"/>
                        <a:pt x="185" y="951"/>
                        <a:pt x="164" y="81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8"/>
                <p:cNvSpPr/>
                <p:nvPr/>
              </p:nvSpPr>
              <p:spPr>
                <a:xfrm>
                  <a:off x="6566582" y="4216805"/>
                  <a:ext cx="93043" cy="10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1346" extrusionOk="0">
                      <a:moveTo>
                        <a:pt x="1042" y="1"/>
                      </a:moveTo>
                      <a:cubicBezTo>
                        <a:pt x="1024" y="1"/>
                        <a:pt x="1005" y="9"/>
                        <a:pt x="990" y="28"/>
                      </a:cubicBezTo>
                      <a:cubicBezTo>
                        <a:pt x="661" y="416"/>
                        <a:pt x="297" y="787"/>
                        <a:pt x="37" y="1223"/>
                      </a:cubicBezTo>
                      <a:cubicBezTo>
                        <a:pt x="1" y="1288"/>
                        <a:pt x="58" y="1346"/>
                        <a:pt x="114" y="1346"/>
                      </a:cubicBezTo>
                      <a:cubicBezTo>
                        <a:pt x="138" y="1346"/>
                        <a:pt x="163" y="1334"/>
                        <a:pt x="179" y="1306"/>
                      </a:cubicBezTo>
                      <a:cubicBezTo>
                        <a:pt x="432" y="880"/>
                        <a:pt x="786" y="520"/>
                        <a:pt x="1104" y="146"/>
                      </a:cubicBezTo>
                      <a:cubicBezTo>
                        <a:pt x="1157" y="84"/>
                        <a:pt x="1101" y="1"/>
                        <a:pt x="10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8"/>
                <p:cNvSpPr/>
                <p:nvPr/>
              </p:nvSpPr>
              <p:spPr>
                <a:xfrm>
                  <a:off x="6278365" y="3728029"/>
                  <a:ext cx="78487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807" extrusionOk="0">
                      <a:moveTo>
                        <a:pt x="316" y="0"/>
                      </a:moveTo>
                      <a:cubicBezTo>
                        <a:pt x="267" y="0"/>
                        <a:pt x="221" y="14"/>
                        <a:pt x="180" y="49"/>
                      </a:cubicBezTo>
                      <a:cubicBezTo>
                        <a:pt x="1" y="209"/>
                        <a:pt x="215" y="545"/>
                        <a:pt x="236" y="729"/>
                      </a:cubicBezTo>
                      <a:cubicBezTo>
                        <a:pt x="241" y="781"/>
                        <a:pt x="284" y="807"/>
                        <a:pt x="325" y="807"/>
                      </a:cubicBezTo>
                      <a:cubicBezTo>
                        <a:pt x="366" y="807"/>
                        <a:pt x="404" y="781"/>
                        <a:pt x="399" y="729"/>
                      </a:cubicBezTo>
                      <a:cubicBezTo>
                        <a:pt x="388" y="645"/>
                        <a:pt x="367" y="566"/>
                        <a:pt x="343" y="489"/>
                      </a:cubicBezTo>
                      <a:cubicBezTo>
                        <a:pt x="319" y="417"/>
                        <a:pt x="277" y="330"/>
                        <a:pt x="281" y="257"/>
                      </a:cubicBezTo>
                      <a:cubicBezTo>
                        <a:pt x="283" y="199"/>
                        <a:pt x="309" y="180"/>
                        <a:pt x="344" y="180"/>
                      </a:cubicBezTo>
                      <a:cubicBezTo>
                        <a:pt x="403" y="180"/>
                        <a:pt x="490" y="238"/>
                        <a:pt x="534" y="264"/>
                      </a:cubicBezTo>
                      <a:cubicBezTo>
                        <a:pt x="624" y="320"/>
                        <a:pt x="711" y="382"/>
                        <a:pt x="811" y="427"/>
                      </a:cubicBezTo>
                      <a:cubicBezTo>
                        <a:pt x="823" y="432"/>
                        <a:pt x="834" y="434"/>
                        <a:pt x="845" y="434"/>
                      </a:cubicBezTo>
                      <a:cubicBezTo>
                        <a:pt x="922" y="434"/>
                        <a:pt x="975" y="321"/>
                        <a:pt x="890" y="285"/>
                      </a:cubicBezTo>
                      <a:cubicBezTo>
                        <a:pt x="752" y="224"/>
                        <a:pt x="510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8"/>
                <p:cNvSpPr/>
                <p:nvPr/>
              </p:nvSpPr>
              <p:spPr>
                <a:xfrm>
                  <a:off x="6710530" y="3804345"/>
                  <a:ext cx="251144" cy="12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" h="1543" extrusionOk="0">
                      <a:moveTo>
                        <a:pt x="92" y="0"/>
                      </a:moveTo>
                      <a:cubicBezTo>
                        <a:pt x="0" y="0"/>
                        <a:pt x="4" y="154"/>
                        <a:pt x="104" y="164"/>
                      </a:cubicBezTo>
                      <a:cubicBezTo>
                        <a:pt x="1060" y="282"/>
                        <a:pt x="2301" y="763"/>
                        <a:pt x="2955" y="1515"/>
                      </a:cubicBezTo>
                      <a:cubicBezTo>
                        <a:pt x="2971" y="1534"/>
                        <a:pt x="2990" y="1542"/>
                        <a:pt x="3008" y="1542"/>
                      </a:cubicBezTo>
                      <a:cubicBezTo>
                        <a:pt x="3067" y="1542"/>
                        <a:pt x="3123" y="1461"/>
                        <a:pt x="3070" y="1401"/>
                      </a:cubicBezTo>
                      <a:cubicBezTo>
                        <a:pt x="2384" y="611"/>
                        <a:pt x="1108" y="126"/>
                        <a:pt x="104" y="1"/>
                      </a:cubicBezTo>
                      <a:cubicBezTo>
                        <a:pt x="100" y="0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8"/>
                <p:cNvSpPr/>
                <p:nvPr/>
              </p:nvSpPr>
              <p:spPr>
                <a:xfrm>
                  <a:off x="6711254" y="3717816"/>
                  <a:ext cx="289905" cy="210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613" extrusionOk="0">
                      <a:moveTo>
                        <a:pt x="1644" y="0"/>
                      </a:moveTo>
                      <a:cubicBezTo>
                        <a:pt x="923" y="0"/>
                        <a:pt x="218" y="373"/>
                        <a:pt x="15" y="1136"/>
                      </a:cubicBezTo>
                      <a:cubicBezTo>
                        <a:pt x="1" y="1198"/>
                        <a:pt x="51" y="1238"/>
                        <a:pt x="100" y="1238"/>
                      </a:cubicBezTo>
                      <a:cubicBezTo>
                        <a:pt x="132" y="1238"/>
                        <a:pt x="164" y="1221"/>
                        <a:pt x="175" y="1181"/>
                      </a:cubicBezTo>
                      <a:cubicBezTo>
                        <a:pt x="357" y="496"/>
                        <a:pt x="998" y="162"/>
                        <a:pt x="1649" y="162"/>
                      </a:cubicBezTo>
                      <a:cubicBezTo>
                        <a:pt x="1876" y="162"/>
                        <a:pt x="2105" y="203"/>
                        <a:pt x="2316" y="284"/>
                      </a:cubicBezTo>
                      <a:cubicBezTo>
                        <a:pt x="3151" y="599"/>
                        <a:pt x="3449" y="1763"/>
                        <a:pt x="2933" y="2494"/>
                      </a:cubicBezTo>
                      <a:cubicBezTo>
                        <a:pt x="2889" y="2555"/>
                        <a:pt x="2946" y="2612"/>
                        <a:pt x="3005" y="2612"/>
                      </a:cubicBezTo>
                      <a:cubicBezTo>
                        <a:pt x="3030" y="2612"/>
                        <a:pt x="3056" y="2602"/>
                        <a:pt x="3074" y="2577"/>
                      </a:cubicBezTo>
                      <a:cubicBezTo>
                        <a:pt x="3605" y="1825"/>
                        <a:pt x="3359" y="589"/>
                        <a:pt x="2521" y="194"/>
                      </a:cubicBezTo>
                      <a:cubicBezTo>
                        <a:pt x="2249" y="65"/>
                        <a:pt x="1945" y="0"/>
                        <a:pt x="1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8"/>
                <p:cNvSpPr/>
                <p:nvPr/>
              </p:nvSpPr>
              <p:spPr>
                <a:xfrm>
                  <a:off x="6868230" y="3691439"/>
                  <a:ext cx="73904" cy="6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1" extrusionOk="0">
                      <a:moveTo>
                        <a:pt x="623" y="1"/>
                      </a:moveTo>
                      <a:cubicBezTo>
                        <a:pt x="425" y="1"/>
                        <a:pt x="199" y="294"/>
                        <a:pt x="73" y="380"/>
                      </a:cubicBezTo>
                      <a:cubicBezTo>
                        <a:pt x="1" y="426"/>
                        <a:pt x="45" y="532"/>
                        <a:pt x="113" y="532"/>
                      </a:cubicBezTo>
                      <a:cubicBezTo>
                        <a:pt x="127" y="532"/>
                        <a:pt x="141" y="528"/>
                        <a:pt x="156" y="518"/>
                      </a:cubicBezTo>
                      <a:cubicBezTo>
                        <a:pt x="233" y="469"/>
                        <a:pt x="302" y="404"/>
                        <a:pt x="367" y="341"/>
                      </a:cubicBezTo>
                      <a:cubicBezTo>
                        <a:pt x="411" y="304"/>
                        <a:pt x="529" y="182"/>
                        <a:pt x="604" y="182"/>
                      </a:cubicBezTo>
                      <a:cubicBezTo>
                        <a:pt x="626" y="182"/>
                        <a:pt x="643" y="192"/>
                        <a:pt x="655" y="217"/>
                      </a:cubicBezTo>
                      <a:cubicBezTo>
                        <a:pt x="683" y="282"/>
                        <a:pt x="652" y="397"/>
                        <a:pt x="641" y="463"/>
                      </a:cubicBezTo>
                      <a:cubicBezTo>
                        <a:pt x="631" y="549"/>
                        <a:pt x="617" y="636"/>
                        <a:pt x="624" y="722"/>
                      </a:cubicBezTo>
                      <a:cubicBezTo>
                        <a:pt x="627" y="774"/>
                        <a:pt x="670" y="800"/>
                        <a:pt x="711" y="800"/>
                      </a:cubicBezTo>
                      <a:cubicBezTo>
                        <a:pt x="751" y="800"/>
                        <a:pt x="790" y="774"/>
                        <a:pt x="786" y="722"/>
                      </a:cubicBezTo>
                      <a:cubicBezTo>
                        <a:pt x="777" y="532"/>
                        <a:pt x="919" y="189"/>
                        <a:pt x="742" y="44"/>
                      </a:cubicBezTo>
                      <a:cubicBezTo>
                        <a:pt x="704" y="14"/>
                        <a:pt x="6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8"/>
                <p:cNvSpPr/>
                <p:nvPr/>
              </p:nvSpPr>
              <p:spPr>
                <a:xfrm>
                  <a:off x="6550258" y="3735830"/>
                  <a:ext cx="131643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191" extrusionOk="0">
                      <a:moveTo>
                        <a:pt x="1529" y="0"/>
                      </a:moveTo>
                      <a:cubicBezTo>
                        <a:pt x="1054" y="4"/>
                        <a:pt x="583" y="15"/>
                        <a:pt x="108" y="29"/>
                      </a:cubicBezTo>
                      <a:cubicBezTo>
                        <a:pt x="2" y="32"/>
                        <a:pt x="1" y="191"/>
                        <a:pt x="104" y="191"/>
                      </a:cubicBezTo>
                      <a:cubicBezTo>
                        <a:pt x="105" y="191"/>
                        <a:pt x="107" y="191"/>
                        <a:pt x="108" y="191"/>
                      </a:cubicBezTo>
                      <a:cubicBezTo>
                        <a:pt x="583" y="178"/>
                        <a:pt x="1054" y="167"/>
                        <a:pt x="1529" y="163"/>
                      </a:cubicBezTo>
                      <a:cubicBezTo>
                        <a:pt x="1636" y="163"/>
                        <a:pt x="1636" y="0"/>
                        <a:pt x="1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8"/>
                <p:cNvSpPr/>
                <p:nvPr/>
              </p:nvSpPr>
              <p:spPr>
                <a:xfrm>
                  <a:off x="6551142" y="3797188"/>
                  <a:ext cx="133171" cy="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249" extrusionOk="0">
                      <a:moveTo>
                        <a:pt x="1541" y="0"/>
                      </a:moveTo>
                      <a:cubicBezTo>
                        <a:pt x="1534" y="0"/>
                        <a:pt x="1526" y="1"/>
                        <a:pt x="1518" y="3"/>
                      </a:cubicBezTo>
                      <a:cubicBezTo>
                        <a:pt x="1250" y="66"/>
                        <a:pt x="975" y="84"/>
                        <a:pt x="699" y="84"/>
                      </a:cubicBezTo>
                      <a:cubicBezTo>
                        <a:pt x="501" y="84"/>
                        <a:pt x="303" y="74"/>
                        <a:pt x="108" y="66"/>
                      </a:cubicBezTo>
                      <a:cubicBezTo>
                        <a:pt x="107" y="66"/>
                        <a:pt x="106" y="66"/>
                        <a:pt x="104" y="66"/>
                      </a:cubicBezTo>
                      <a:cubicBezTo>
                        <a:pt x="1" y="66"/>
                        <a:pt x="5" y="225"/>
                        <a:pt x="108" y="232"/>
                      </a:cubicBezTo>
                      <a:cubicBezTo>
                        <a:pt x="298" y="240"/>
                        <a:pt x="490" y="248"/>
                        <a:pt x="682" y="248"/>
                      </a:cubicBezTo>
                      <a:cubicBezTo>
                        <a:pt x="979" y="248"/>
                        <a:pt x="1275" y="229"/>
                        <a:pt x="1563" y="160"/>
                      </a:cubicBezTo>
                      <a:cubicBezTo>
                        <a:pt x="1656" y="137"/>
                        <a:pt x="1628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8"/>
                <p:cNvSpPr/>
                <p:nvPr/>
              </p:nvSpPr>
              <p:spPr>
                <a:xfrm>
                  <a:off x="6665657" y="3736714"/>
                  <a:ext cx="16888" cy="7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910" extrusionOk="0">
                      <a:moveTo>
                        <a:pt x="108" y="0"/>
                      </a:moveTo>
                      <a:cubicBezTo>
                        <a:pt x="76" y="0"/>
                        <a:pt x="47" y="18"/>
                        <a:pt x="42" y="59"/>
                      </a:cubicBezTo>
                      <a:cubicBezTo>
                        <a:pt x="3" y="319"/>
                        <a:pt x="0" y="572"/>
                        <a:pt x="35" y="832"/>
                      </a:cubicBezTo>
                      <a:cubicBezTo>
                        <a:pt x="42" y="884"/>
                        <a:pt x="86" y="910"/>
                        <a:pt x="127" y="910"/>
                      </a:cubicBezTo>
                      <a:cubicBezTo>
                        <a:pt x="167" y="910"/>
                        <a:pt x="205" y="884"/>
                        <a:pt x="198" y="832"/>
                      </a:cubicBezTo>
                      <a:cubicBezTo>
                        <a:pt x="166" y="589"/>
                        <a:pt x="166" y="346"/>
                        <a:pt x="201" y="101"/>
                      </a:cubicBezTo>
                      <a:cubicBezTo>
                        <a:pt x="210" y="40"/>
                        <a:pt x="156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8"/>
                <p:cNvSpPr/>
                <p:nvPr/>
              </p:nvSpPr>
              <p:spPr>
                <a:xfrm>
                  <a:off x="6551946" y="3738242"/>
                  <a:ext cx="15118" cy="7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927" extrusionOk="0">
                      <a:moveTo>
                        <a:pt x="80" y="1"/>
                      </a:moveTo>
                      <a:cubicBezTo>
                        <a:pt x="39" y="1"/>
                        <a:pt x="0" y="28"/>
                        <a:pt x="4" y="82"/>
                      </a:cubicBezTo>
                      <a:cubicBezTo>
                        <a:pt x="25" y="335"/>
                        <a:pt x="0" y="591"/>
                        <a:pt x="15" y="847"/>
                      </a:cubicBezTo>
                      <a:cubicBezTo>
                        <a:pt x="18" y="899"/>
                        <a:pt x="61" y="926"/>
                        <a:pt x="103" y="926"/>
                      </a:cubicBezTo>
                      <a:cubicBezTo>
                        <a:pt x="143" y="926"/>
                        <a:pt x="183" y="900"/>
                        <a:pt x="181" y="847"/>
                      </a:cubicBezTo>
                      <a:cubicBezTo>
                        <a:pt x="163" y="591"/>
                        <a:pt x="188" y="335"/>
                        <a:pt x="167" y="82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8"/>
                <p:cNvSpPr/>
                <p:nvPr/>
              </p:nvSpPr>
              <p:spPr>
                <a:xfrm>
                  <a:off x="6612099" y="3806918"/>
                  <a:ext cx="17451" cy="5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705" extrusionOk="0">
                      <a:moveTo>
                        <a:pt x="132" y="1"/>
                      </a:moveTo>
                      <a:cubicBezTo>
                        <a:pt x="90" y="1"/>
                        <a:pt x="46" y="28"/>
                        <a:pt x="42" y="80"/>
                      </a:cubicBezTo>
                      <a:cubicBezTo>
                        <a:pt x="29" y="271"/>
                        <a:pt x="1" y="458"/>
                        <a:pt x="46" y="645"/>
                      </a:cubicBezTo>
                      <a:cubicBezTo>
                        <a:pt x="56" y="686"/>
                        <a:pt x="86" y="704"/>
                        <a:pt x="118" y="704"/>
                      </a:cubicBezTo>
                      <a:cubicBezTo>
                        <a:pt x="166" y="704"/>
                        <a:pt x="217" y="664"/>
                        <a:pt x="202" y="603"/>
                      </a:cubicBezTo>
                      <a:cubicBezTo>
                        <a:pt x="164" y="430"/>
                        <a:pt x="191" y="253"/>
                        <a:pt x="205" y="80"/>
                      </a:cubicBezTo>
                      <a:cubicBezTo>
                        <a:pt x="211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29469" y="4194771"/>
                  <a:ext cx="42380" cy="4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27" extrusionOk="0">
                      <a:moveTo>
                        <a:pt x="263" y="0"/>
                      </a:moveTo>
                      <a:cubicBezTo>
                        <a:pt x="117" y="0"/>
                        <a:pt x="0" y="118"/>
                        <a:pt x="0" y="263"/>
                      </a:cubicBezTo>
                      <a:cubicBezTo>
                        <a:pt x="0" y="409"/>
                        <a:pt x="117" y="527"/>
                        <a:pt x="263" y="527"/>
                      </a:cubicBezTo>
                      <a:cubicBezTo>
                        <a:pt x="408" y="527"/>
                        <a:pt x="527" y="409"/>
                        <a:pt x="527" y="263"/>
                      </a:cubicBezTo>
                      <a:cubicBezTo>
                        <a:pt x="527" y="118"/>
                        <a:pt x="40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6629710" y="3912265"/>
                  <a:ext cx="16003" cy="3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445" extrusionOk="0">
                      <a:moveTo>
                        <a:pt x="98" y="0"/>
                      </a:moveTo>
                      <a:cubicBezTo>
                        <a:pt x="57" y="0"/>
                        <a:pt x="14" y="27"/>
                        <a:pt x="10" y="80"/>
                      </a:cubicBezTo>
                      <a:cubicBezTo>
                        <a:pt x="1" y="180"/>
                        <a:pt x="18" y="270"/>
                        <a:pt x="28" y="367"/>
                      </a:cubicBezTo>
                      <a:cubicBezTo>
                        <a:pt x="35" y="419"/>
                        <a:pt x="79" y="445"/>
                        <a:pt x="120" y="445"/>
                      </a:cubicBezTo>
                      <a:cubicBezTo>
                        <a:pt x="161" y="445"/>
                        <a:pt x="198" y="419"/>
                        <a:pt x="191" y="367"/>
                      </a:cubicBezTo>
                      <a:cubicBezTo>
                        <a:pt x="180" y="270"/>
                        <a:pt x="167" y="180"/>
                        <a:pt x="173" y="80"/>
                      </a:cubicBezTo>
                      <a:cubicBezTo>
                        <a:pt x="177" y="26"/>
                        <a:pt x="139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6666220" y="4409967"/>
                  <a:ext cx="18416" cy="4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618" extrusionOk="0">
                      <a:moveTo>
                        <a:pt x="101" y="1"/>
                      </a:moveTo>
                      <a:cubicBezTo>
                        <a:pt x="60" y="1"/>
                        <a:pt x="18" y="27"/>
                        <a:pt x="14" y="79"/>
                      </a:cubicBezTo>
                      <a:cubicBezTo>
                        <a:pt x="1" y="242"/>
                        <a:pt x="14" y="401"/>
                        <a:pt x="55" y="560"/>
                      </a:cubicBezTo>
                      <a:cubicBezTo>
                        <a:pt x="65" y="600"/>
                        <a:pt x="96" y="618"/>
                        <a:pt x="128" y="618"/>
                      </a:cubicBezTo>
                      <a:cubicBezTo>
                        <a:pt x="177" y="618"/>
                        <a:pt x="228" y="578"/>
                        <a:pt x="212" y="515"/>
                      </a:cubicBezTo>
                      <a:cubicBezTo>
                        <a:pt x="177" y="370"/>
                        <a:pt x="167" y="227"/>
                        <a:pt x="177" y="79"/>
                      </a:cubicBezTo>
                      <a:cubicBezTo>
                        <a:pt x="180" y="27"/>
                        <a:pt x="141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6388377" y="4164936"/>
                  <a:ext cx="55006" cy="1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40" extrusionOk="0">
                      <a:moveTo>
                        <a:pt x="136" y="1"/>
                      </a:moveTo>
                      <a:cubicBezTo>
                        <a:pt x="0" y="1"/>
                        <a:pt x="0" y="139"/>
                        <a:pt x="136" y="139"/>
                      </a:cubicBezTo>
                      <a:lnTo>
                        <a:pt x="548" y="139"/>
                      </a:lnTo>
                      <a:cubicBezTo>
                        <a:pt x="683" y="139"/>
                        <a:pt x="68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6904418" y="4154080"/>
                  <a:ext cx="55006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" extrusionOk="0">
                      <a:moveTo>
                        <a:pt x="139" y="0"/>
                      </a:moveTo>
                      <a:cubicBezTo>
                        <a:pt x="1" y="0"/>
                        <a:pt x="1" y="136"/>
                        <a:pt x="139" y="136"/>
                      </a:cubicBezTo>
                      <a:lnTo>
                        <a:pt x="548" y="136"/>
                      </a:lnTo>
                      <a:cubicBezTo>
                        <a:pt x="683" y="136"/>
                        <a:pt x="683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8"/>
                <p:cNvSpPr/>
                <p:nvPr/>
              </p:nvSpPr>
              <p:spPr>
                <a:xfrm>
                  <a:off x="6437914" y="3992280"/>
                  <a:ext cx="39083" cy="3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390" extrusionOk="0">
                      <a:moveTo>
                        <a:pt x="121" y="1"/>
                      </a:moveTo>
                      <a:cubicBezTo>
                        <a:pt x="57" y="1"/>
                        <a:pt x="1" y="85"/>
                        <a:pt x="60" y="141"/>
                      </a:cubicBezTo>
                      <a:cubicBezTo>
                        <a:pt x="147" y="224"/>
                        <a:pt x="237" y="301"/>
                        <a:pt x="334" y="374"/>
                      </a:cubicBezTo>
                      <a:cubicBezTo>
                        <a:pt x="349" y="385"/>
                        <a:pt x="364" y="389"/>
                        <a:pt x="378" y="389"/>
                      </a:cubicBezTo>
                      <a:cubicBezTo>
                        <a:pt x="443" y="389"/>
                        <a:pt x="486" y="283"/>
                        <a:pt x="417" y="232"/>
                      </a:cubicBezTo>
                      <a:cubicBezTo>
                        <a:pt x="331" y="169"/>
                        <a:pt x="251" y="99"/>
                        <a:pt x="174" y="24"/>
                      </a:cubicBezTo>
                      <a:cubicBezTo>
                        <a:pt x="158" y="8"/>
                        <a:pt x="13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8"/>
                <p:cNvSpPr/>
                <p:nvPr/>
              </p:nvSpPr>
              <p:spPr>
                <a:xfrm>
                  <a:off x="6836545" y="4327459"/>
                  <a:ext cx="56855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771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4" y="124"/>
                      </a:cubicBezTo>
                      <a:cubicBezTo>
                        <a:pt x="149" y="350"/>
                        <a:pt x="331" y="588"/>
                        <a:pt x="526" y="751"/>
                      </a:cubicBezTo>
                      <a:cubicBezTo>
                        <a:pt x="544" y="765"/>
                        <a:pt x="562" y="771"/>
                        <a:pt x="581" y="771"/>
                      </a:cubicBezTo>
                      <a:cubicBezTo>
                        <a:pt x="649" y="771"/>
                        <a:pt x="706" y="688"/>
                        <a:pt x="643" y="634"/>
                      </a:cubicBezTo>
                      <a:cubicBezTo>
                        <a:pt x="456" y="478"/>
                        <a:pt x="287" y="260"/>
                        <a:pt x="176" y="41"/>
                      </a:cubicBezTo>
                      <a:cubicBezTo>
                        <a:pt x="161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6439924" y="4322876"/>
                  <a:ext cx="60554" cy="3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90" extrusionOk="0">
                      <a:moveTo>
                        <a:pt x="639" y="1"/>
                      </a:moveTo>
                      <a:cubicBezTo>
                        <a:pt x="625" y="1"/>
                        <a:pt x="611" y="5"/>
                        <a:pt x="597" y="15"/>
                      </a:cubicBezTo>
                      <a:cubicBezTo>
                        <a:pt x="430" y="130"/>
                        <a:pt x="258" y="240"/>
                        <a:pt x="80" y="338"/>
                      </a:cubicBezTo>
                      <a:cubicBezTo>
                        <a:pt x="1" y="379"/>
                        <a:pt x="50" y="489"/>
                        <a:pt x="125" y="489"/>
                      </a:cubicBezTo>
                      <a:cubicBezTo>
                        <a:pt x="137" y="489"/>
                        <a:pt x="150" y="486"/>
                        <a:pt x="164" y="479"/>
                      </a:cubicBezTo>
                      <a:cubicBezTo>
                        <a:pt x="341" y="382"/>
                        <a:pt x="510" y="271"/>
                        <a:pt x="680" y="157"/>
                      </a:cubicBezTo>
                      <a:cubicBezTo>
                        <a:pt x="752" y="108"/>
                        <a:pt x="706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6798829" y="3981826"/>
                  <a:ext cx="41093" cy="3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82" extrusionOk="0">
                      <a:moveTo>
                        <a:pt x="392" y="1"/>
                      </a:moveTo>
                      <a:cubicBezTo>
                        <a:pt x="373" y="1"/>
                        <a:pt x="354" y="8"/>
                        <a:pt x="336" y="26"/>
                      </a:cubicBezTo>
                      <a:cubicBezTo>
                        <a:pt x="257" y="101"/>
                        <a:pt x="170" y="171"/>
                        <a:pt x="77" y="226"/>
                      </a:cubicBezTo>
                      <a:cubicBezTo>
                        <a:pt x="1" y="273"/>
                        <a:pt x="45" y="381"/>
                        <a:pt x="115" y="381"/>
                      </a:cubicBezTo>
                      <a:cubicBezTo>
                        <a:pt x="128" y="381"/>
                        <a:pt x="142" y="377"/>
                        <a:pt x="156" y="368"/>
                      </a:cubicBezTo>
                      <a:cubicBezTo>
                        <a:pt x="264" y="303"/>
                        <a:pt x="364" y="226"/>
                        <a:pt x="455" y="140"/>
                      </a:cubicBezTo>
                      <a:cubicBezTo>
                        <a:pt x="510" y="84"/>
                        <a:pt x="455" y="1"/>
                        <a:pt x="3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6295333" y="3799279"/>
                  <a:ext cx="44551" cy="13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1633" extrusionOk="0">
                      <a:moveTo>
                        <a:pt x="316" y="0"/>
                      </a:moveTo>
                      <a:cubicBezTo>
                        <a:pt x="291" y="0"/>
                        <a:pt x="268" y="13"/>
                        <a:pt x="254" y="43"/>
                      </a:cubicBezTo>
                      <a:cubicBezTo>
                        <a:pt x="1" y="549"/>
                        <a:pt x="39" y="1132"/>
                        <a:pt x="367" y="1596"/>
                      </a:cubicBezTo>
                      <a:cubicBezTo>
                        <a:pt x="386" y="1621"/>
                        <a:pt x="412" y="1632"/>
                        <a:pt x="437" y="1632"/>
                      </a:cubicBezTo>
                      <a:cubicBezTo>
                        <a:pt x="496" y="1632"/>
                        <a:pt x="553" y="1573"/>
                        <a:pt x="510" y="1512"/>
                      </a:cubicBezTo>
                      <a:cubicBezTo>
                        <a:pt x="215" y="1100"/>
                        <a:pt x="167" y="580"/>
                        <a:pt x="396" y="126"/>
                      </a:cubicBezTo>
                      <a:cubicBezTo>
                        <a:pt x="427" y="60"/>
                        <a:pt x="369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6917687" y="3808688"/>
                  <a:ext cx="30800" cy="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83" extrusionOk="0">
                      <a:moveTo>
                        <a:pt x="195" y="0"/>
                      </a:moveTo>
                      <a:cubicBezTo>
                        <a:pt x="145" y="0"/>
                        <a:pt x="96" y="40"/>
                        <a:pt x="117" y="100"/>
                      </a:cubicBezTo>
                      <a:cubicBezTo>
                        <a:pt x="213" y="394"/>
                        <a:pt x="186" y="692"/>
                        <a:pt x="37" y="959"/>
                      </a:cubicBezTo>
                      <a:cubicBezTo>
                        <a:pt x="1" y="1023"/>
                        <a:pt x="57" y="1083"/>
                        <a:pt x="113" y="1083"/>
                      </a:cubicBezTo>
                      <a:cubicBezTo>
                        <a:pt x="138" y="1083"/>
                        <a:pt x="163" y="1071"/>
                        <a:pt x="179" y="1042"/>
                      </a:cubicBezTo>
                      <a:cubicBezTo>
                        <a:pt x="349" y="737"/>
                        <a:pt x="383" y="391"/>
                        <a:pt x="275" y="58"/>
                      </a:cubicBezTo>
                      <a:cubicBezTo>
                        <a:pt x="262" y="18"/>
                        <a:pt x="228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8"/>
                <p:cNvSpPr/>
                <p:nvPr/>
              </p:nvSpPr>
              <p:spPr>
                <a:xfrm>
                  <a:off x="6553072" y="3769846"/>
                  <a:ext cx="66103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6" extrusionOk="0">
                      <a:moveTo>
                        <a:pt x="135" y="1"/>
                      </a:moveTo>
                      <a:cubicBezTo>
                        <a:pt x="1" y="1"/>
                        <a:pt x="1" y="135"/>
                        <a:pt x="135" y="135"/>
                      </a:cubicBezTo>
                      <a:lnTo>
                        <a:pt x="683" y="135"/>
                      </a:lnTo>
                      <a:cubicBezTo>
                        <a:pt x="821" y="135"/>
                        <a:pt x="82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6619095" y="3576684"/>
                  <a:ext cx="10937" cy="9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73" extrusionOk="0">
                      <a:moveTo>
                        <a:pt x="68" y="1"/>
                      </a:moveTo>
                      <a:cubicBezTo>
                        <a:pt x="34" y="1"/>
                        <a:pt x="0" y="27"/>
                        <a:pt x="0" y="81"/>
                      </a:cubicBezTo>
                      <a:lnTo>
                        <a:pt x="0" y="1172"/>
                      </a:lnTo>
                      <a:lnTo>
                        <a:pt x="136" y="1172"/>
                      </a:lnTo>
                      <a:lnTo>
                        <a:pt x="136" y="81"/>
                      </a:lnTo>
                      <a:cubicBezTo>
                        <a:pt x="136" y="27"/>
                        <a:pt x="102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6371006" y="3570572"/>
                  <a:ext cx="5589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969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7" y="122"/>
                      </a:cubicBezTo>
                      <a:cubicBezTo>
                        <a:pt x="186" y="396"/>
                        <a:pt x="345" y="666"/>
                        <a:pt x="512" y="930"/>
                      </a:cubicBezTo>
                      <a:cubicBezTo>
                        <a:pt x="529" y="957"/>
                        <a:pt x="555" y="968"/>
                        <a:pt x="580" y="968"/>
                      </a:cubicBezTo>
                      <a:cubicBezTo>
                        <a:pt x="638" y="968"/>
                        <a:pt x="694" y="909"/>
                        <a:pt x="653" y="846"/>
                      </a:cubicBezTo>
                      <a:cubicBezTo>
                        <a:pt x="487" y="583"/>
                        <a:pt x="328" y="317"/>
                        <a:pt x="175" y="39"/>
                      </a:cubicBezTo>
                      <a:cubicBezTo>
                        <a:pt x="160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6809123" y="3562450"/>
                  <a:ext cx="46964" cy="6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748" extrusionOk="0">
                      <a:moveTo>
                        <a:pt x="469" y="1"/>
                      </a:moveTo>
                      <a:cubicBezTo>
                        <a:pt x="444" y="1"/>
                        <a:pt x="419" y="12"/>
                        <a:pt x="402" y="39"/>
                      </a:cubicBezTo>
                      <a:cubicBezTo>
                        <a:pt x="282" y="234"/>
                        <a:pt x="160" y="431"/>
                        <a:pt x="39" y="626"/>
                      </a:cubicBezTo>
                      <a:cubicBezTo>
                        <a:pt x="0" y="688"/>
                        <a:pt x="57" y="747"/>
                        <a:pt x="114" y="747"/>
                      </a:cubicBezTo>
                      <a:cubicBezTo>
                        <a:pt x="139" y="747"/>
                        <a:pt x="164" y="736"/>
                        <a:pt x="181" y="709"/>
                      </a:cubicBezTo>
                      <a:cubicBezTo>
                        <a:pt x="302" y="514"/>
                        <a:pt x="423" y="317"/>
                        <a:pt x="544" y="123"/>
                      </a:cubicBezTo>
                      <a:cubicBezTo>
                        <a:pt x="583" y="60"/>
                        <a:pt x="526" y="1"/>
                        <a:pt x="4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7014992" y="3836592"/>
                  <a:ext cx="72376" cy="3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95" extrusionOk="0">
                      <a:moveTo>
                        <a:pt x="794" y="1"/>
                      </a:moveTo>
                      <a:cubicBezTo>
                        <a:pt x="786" y="1"/>
                        <a:pt x="777" y="2"/>
                        <a:pt x="767" y="6"/>
                      </a:cubicBezTo>
                      <a:cubicBezTo>
                        <a:pt x="541" y="81"/>
                        <a:pt x="316" y="154"/>
                        <a:pt x="92" y="231"/>
                      </a:cubicBezTo>
                      <a:cubicBezTo>
                        <a:pt x="1" y="262"/>
                        <a:pt x="28" y="395"/>
                        <a:pt x="109" y="395"/>
                      </a:cubicBezTo>
                      <a:cubicBezTo>
                        <a:pt x="117" y="395"/>
                        <a:pt x="127" y="393"/>
                        <a:pt x="136" y="390"/>
                      </a:cubicBezTo>
                      <a:cubicBezTo>
                        <a:pt x="362" y="314"/>
                        <a:pt x="586" y="238"/>
                        <a:pt x="812" y="164"/>
                      </a:cubicBezTo>
                      <a:cubicBezTo>
                        <a:pt x="900" y="134"/>
                        <a:pt x="874" y="1"/>
                        <a:pt x="7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" name="Google Shape;283;p28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91" name="Google Shape;291;p28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1138950" y="3482175"/>
              <a:ext cx="841076" cy="618676"/>
              <a:chOff x="1138950" y="3482175"/>
              <a:chExt cx="841076" cy="618676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1138950" y="3530630"/>
                <a:ext cx="91322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221" extrusionOk="0">
                    <a:moveTo>
                      <a:pt x="554" y="1"/>
                    </a:moveTo>
                    <a:cubicBezTo>
                      <a:pt x="468" y="18"/>
                      <a:pt x="395" y="63"/>
                      <a:pt x="333" y="132"/>
                    </a:cubicBezTo>
                    <a:cubicBezTo>
                      <a:pt x="250" y="222"/>
                      <a:pt x="215" y="309"/>
                      <a:pt x="204" y="433"/>
                    </a:cubicBezTo>
                    <a:cubicBezTo>
                      <a:pt x="177" y="729"/>
                      <a:pt x="253" y="867"/>
                      <a:pt x="578" y="1144"/>
                    </a:cubicBezTo>
                    <a:cubicBezTo>
                      <a:pt x="818" y="1352"/>
                      <a:pt x="925" y="1473"/>
                      <a:pt x="984" y="1615"/>
                    </a:cubicBezTo>
                    <a:cubicBezTo>
                      <a:pt x="1056" y="1789"/>
                      <a:pt x="1011" y="1914"/>
                      <a:pt x="845" y="2000"/>
                    </a:cubicBezTo>
                    <a:cubicBezTo>
                      <a:pt x="774" y="2039"/>
                      <a:pt x="698" y="2058"/>
                      <a:pt x="623" y="2058"/>
                    </a:cubicBezTo>
                    <a:cubicBezTo>
                      <a:pt x="494" y="2058"/>
                      <a:pt x="367" y="2002"/>
                      <a:pt x="271" y="1899"/>
                    </a:cubicBezTo>
                    <a:cubicBezTo>
                      <a:pt x="201" y="1820"/>
                      <a:pt x="162" y="1733"/>
                      <a:pt x="138" y="1612"/>
                    </a:cubicBezTo>
                    <a:cubicBezTo>
                      <a:pt x="128" y="1519"/>
                      <a:pt x="104" y="1473"/>
                      <a:pt x="73" y="1463"/>
                    </a:cubicBezTo>
                    <a:cubicBezTo>
                      <a:pt x="69" y="1462"/>
                      <a:pt x="65" y="1462"/>
                      <a:pt x="62" y="1462"/>
                    </a:cubicBezTo>
                    <a:cubicBezTo>
                      <a:pt x="21" y="1462"/>
                      <a:pt x="0" y="1521"/>
                      <a:pt x="0" y="1636"/>
                    </a:cubicBezTo>
                    <a:cubicBezTo>
                      <a:pt x="0" y="1924"/>
                      <a:pt x="167" y="2135"/>
                      <a:pt x="454" y="2205"/>
                    </a:cubicBezTo>
                    <a:cubicBezTo>
                      <a:pt x="494" y="2215"/>
                      <a:pt x="550" y="2221"/>
                      <a:pt x="608" y="2221"/>
                    </a:cubicBezTo>
                    <a:cubicBezTo>
                      <a:pt x="679" y="2221"/>
                      <a:pt x="752" y="2213"/>
                      <a:pt x="804" y="2197"/>
                    </a:cubicBezTo>
                    <a:cubicBezTo>
                      <a:pt x="1008" y="2142"/>
                      <a:pt x="1136" y="2017"/>
                      <a:pt x="1185" y="1830"/>
                    </a:cubicBezTo>
                    <a:cubicBezTo>
                      <a:pt x="1209" y="1722"/>
                      <a:pt x="1195" y="1608"/>
                      <a:pt x="1130" y="1473"/>
                    </a:cubicBezTo>
                    <a:cubicBezTo>
                      <a:pt x="1081" y="1376"/>
                      <a:pt x="922" y="1196"/>
                      <a:pt x="738" y="1047"/>
                    </a:cubicBezTo>
                    <a:cubicBezTo>
                      <a:pt x="402" y="770"/>
                      <a:pt x="312" y="590"/>
                      <a:pt x="405" y="361"/>
                    </a:cubicBezTo>
                    <a:cubicBezTo>
                      <a:pt x="433" y="285"/>
                      <a:pt x="506" y="205"/>
                      <a:pt x="562" y="181"/>
                    </a:cubicBezTo>
                    <a:cubicBezTo>
                      <a:pt x="587" y="168"/>
                      <a:pt x="619" y="162"/>
                      <a:pt x="651" y="162"/>
                    </a:cubicBezTo>
                    <a:cubicBezTo>
                      <a:pt x="692" y="162"/>
                      <a:pt x="735" y="172"/>
                      <a:pt x="770" y="191"/>
                    </a:cubicBezTo>
                    <a:cubicBezTo>
                      <a:pt x="842" y="225"/>
                      <a:pt x="911" y="295"/>
                      <a:pt x="922" y="340"/>
                    </a:cubicBezTo>
                    <a:cubicBezTo>
                      <a:pt x="931" y="383"/>
                      <a:pt x="964" y="424"/>
                      <a:pt x="998" y="424"/>
                    </a:cubicBezTo>
                    <a:cubicBezTo>
                      <a:pt x="999" y="424"/>
                      <a:pt x="1000" y="424"/>
                      <a:pt x="1002" y="423"/>
                    </a:cubicBezTo>
                    <a:cubicBezTo>
                      <a:pt x="1081" y="409"/>
                      <a:pt x="1053" y="230"/>
                      <a:pt x="952" y="129"/>
                    </a:cubicBezTo>
                    <a:cubicBezTo>
                      <a:pt x="873" y="56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1249292" y="3530630"/>
                <a:ext cx="103322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198" extrusionOk="0">
                    <a:moveTo>
                      <a:pt x="846" y="1"/>
                    </a:moveTo>
                    <a:cubicBezTo>
                      <a:pt x="149" y="1"/>
                      <a:pt x="14" y="8"/>
                      <a:pt x="10" y="80"/>
                    </a:cubicBezTo>
                    <a:cubicBezTo>
                      <a:pt x="0" y="150"/>
                      <a:pt x="63" y="167"/>
                      <a:pt x="319" y="174"/>
                    </a:cubicBezTo>
                    <a:lnTo>
                      <a:pt x="558" y="184"/>
                    </a:lnTo>
                    <a:lnTo>
                      <a:pt x="568" y="569"/>
                    </a:lnTo>
                    <a:cubicBezTo>
                      <a:pt x="571" y="783"/>
                      <a:pt x="582" y="1040"/>
                      <a:pt x="589" y="1151"/>
                    </a:cubicBezTo>
                    <a:cubicBezTo>
                      <a:pt x="592" y="1262"/>
                      <a:pt x="592" y="1529"/>
                      <a:pt x="592" y="1743"/>
                    </a:cubicBezTo>
                    <a:lnTo>
                      <a:pt x="592" y="2159"/>
                    </a:lnTo>
                    <a:cubicBezTo>
                      <a:pt x="592" y="2166"/>
                      <a:pt x="603" y="2180"/>
                      <a:pt x="617" y="2187"/>
                    </a:cubicBezTo>
                    <a:cubicBezTo>
                      <a:pt x="633" y="2194"/>
                      <a:pt x="650" y="2198"/>
                      <a:pt x="668" y="2198"/>
                    </a:cubicBezTo>
                    <a:cubicBezTo>
                      <a:pt x="692" y="2198"/>
                      <a:pt x="716" y="2191"/>
                      <a:pt x="728" y="2176"/>
                    </a:cubicBezTo>
                    <a:cubicBezTo>
                      <a:pt x="745" y="2156"/>
                      <a:pt x="745" y="2131"/>
                      <a:pt x="745" y="1733"/>
                    </a:cubicBezTo>
                    <a:cubicBezTo>
                      <a:pt x="745" y="1504"/>
                      <a:pt x="745" y="1065"/>
                      <a:pt x="738" y="759"/>
                    </a:cubicBezTo>
                    <a:cubicBezTo>
                      <a:pt x="731" y="409"/>
                      <a:pt x="734" y="198"/>
                      <a:pt x="742" y="198"/>
                    </a:cubicBezTo>
                    <a:cubicBezTo>
                      <a:pt x="745" y="195"/>
                      <a:pt x="870" y="188"/>
                      <a:pt x="1019" y="184"/>
                    </a:cubicBezTo>
                    <a:cubicBezTo>
                      <a:pt x="1317" y="174"/>
                      <a:pt x="1351" y="167"/>
                      <a:pt x="1351" y="84"/>
                    </a:cubicBezTo>
                    <a:cubicBezTo>
                      <a:pt x="1351" y="1"/>
                      <a:pt x="1369" y="1"/>
                      <a:pt x="10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1371635" y="3527158"/>
                <a:ext cx="81435" cy="16914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241" extrusionOk="0">
                    <a:moveTo>
                      <a:pt x="1032" y="0"/>
                    </a:moveTo>
                    <a:cubicBezTo>
                      <a:pt x="1029" y="0"/>
                      <a:pt x="1026" y="1"/>
                      <a:pt x="1023" y="1"/>
                    </a:cubicBezTo>
                    <a:cubicBezTo>
                      <a:pt x="1002" y="1"/>
                      <a:pt x="978" y="9"/>
                      <a:pt x="967" y="22"/>
                    </a:cubicBezTo>
                    <a:cubicBezTo>
                      <a:pt x="940" y="47"/>
                      <a:pt x="933" y="133"/>
                      <a:pt x="933" y="375"/>
                    </a:cubicBezTo>
                    <a:cubicBezTo>
                      <a:pt x="933" y="903"/>
                      <a:pt x="884" y="1682"/>
                      <a:pt x="850" y="1827"/>
                    </a:cubicBezTo>
                    <a:cubicBezTo>
                      <a:pt x="829" y="1910"/>
                      <a:pt x="773" y="1987"/>
                      <a:pt x="708" y="2025"/>
                    </a:cubicBezTo>
                    <a:cubicBezTo>
                      <a:pt x="669" y="2043"/>
                      <a:pt x="649" y="2046"/>
                      <a:pt x="545" y="2046"/>
                    </a:cubicBezTo>
                    <a:cubicBezTo>
                      <a:pt x="458" y="2046"/>
                      <a:pt x="420" y="2043"/>
                      <a:pt x="382" y="2032"/>
                    </a:cubicBezTo>
                    <a:cubicBezTo>
                      <a:pt x="323" y="2001"/>
                      <a:pt x="260" y="1928"/>
                      <a:pt x="233" y="1848"/>
                    </a:cubicBezTo>
                    <a:cubicBezTo>
                      <a:pt x="194" y="1720"/>
                      <a:pt x="160" y="1159"/>
                      <a:pt x="146" y="428"/>
                    </a:cubicBezTo>
                    <a:cubicBezTo>
                      <a:pt x="143" y="247"/>
                      <a:pt x="140" y="84"/>
                      <a:pt x="135" y="60"/>
                    </a:cubicBezTo>
                    <a:cubicBezTo>
                      <a:pt x="126" y="19"/>
                      <a:pt x="99" y="1"/>
                      <a:pt x="59" y="1"/>
                    </a:cubicBezTo>
                    <a:cubicBezTo>
                      <a:pt x="56" y="1"/>
                      <a:pt x="53" y="1"/>
                      <a:pt x="49" y="1"/>
                    </a:cubicBezTo>
                    <a:cubicBezTo>
                      <a:pt x="15" y="5"/>
                      <a:pt x="15" y="9"/>
                      <a:pt x="7" y="50"/>
                    </a:cubicBezTo>
                    <a:cubicBezTo>
                      <a:pt x="1" y="130"/>
                      <a:pt x="1" y="1069"/>
                      <a:pt x="7" y="1363"/>
                    </a:cubicBezTo>
                    <a:cubicBezTo>
                      <a:pt x="25" y="1797"/>
                      <a:pt x="49" y="1952"/>
                      <a:pt x="119" y="2046"/>
                    </a:cubicBezTo>
                    <a:cubicBezTo>
                      <a:pt x="181" y="2133"/>
                      <a:pt x="288" y="2202"/>
                      <a:pt x="426" y="2233"/>
                    </a:cubicBezTo>
                    <a:cubicBezTo>
                      <a:pt x="457" y="2238"/>
                      <a:pt x="496" y="2241"/>
                      <a:pt x="537" y="2241"/>
                    </a:cubicBezTo>
                    <a:cubicBezTo>
                      <a:pt x="604" y="2241"/>
                      <a:pt x="676" y="2234"/>
                      <a:pt x="725" y="2219"/>
                    </a:cubicBezTo>
                    <a:cubicBezTo>
                      <a:pt x="805" y="2195"/>
                      <a:pt x="877" y="2142"/>
                      <a:pt x="936" y="2084"/>
                    </a:cubicBezTo>
                    <a:cubicBezTo>
                      <a:pt x="1034" y="1963"/>
                      <a:pt x="1058" y="1797"/>
                      <a:pt x="1071" y="1072"/>
                    </a:cubicBezTo>
                    <a:cubicBezTo>
                      <a:pt x="1078" y="660"/>
                      <a:pt x="1075" y="50"/>
                      <a:pt x="1064" y="19"/>
                    </a:cubicBezTo>
                    <a:cubicBezTo>
                      <a:pt x="1061" y="8"/>
                      <a:pt x="1049" y="0"/>
                      <a:pt x="10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1489299" y="3534781"/>
                <a:ext cx="89058" cy="16469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2182" extrusionOk="0">
                    <a:moveTo>
                      <a:pt x="171" y="261"/>
                    </a:moveTo>
                    <a:lnTo>
                      <a:pt x="202" y="279"/>
                    </a:lnTo>
                    <a:cubicBezTo>
                      <a:pt x="330" y="351"/>
                      <a:pt x="618" y="718"/>
                      <a:pt x="780" y="978"/>
                    </a:cubicBezTo>
                    <a:cubicBezTo>
                      <a:pt x="853" y="1093"/>
                      <a:pt x="933" y="1276"/>
                      <a:pt x="951" y="1360"/>
                    </a:cubicBezTo>
                    <a:cubicBezTo>
                      <a:pt x="957" y="1394"/>
                      <a:pt x="961" y="1453"/>
                      <a:pt x="954" y="1505"/>
                    </a:cubicBezTo>
                    <a:cubicBezTo>
                      <a:pt x="951" y="1612"/>
                      <a:pt x="922" y="1702"/>
                      <a:pt x="850" y="1785"/>
                    </a:cubicBezTo>
                    <a:cubicBezTo>
                      <a:pt x="753" y="1907"/>
                      <a:pt x="628" y="1969"/>
                      <a:pt x="410" y="2007"/>
                    </a:cubicBezTo>
                    <a:cubicBezTo>
                      <a:pt x="330" y="2021"/>
                      <a:pt x="254" y="2035"/>
                      <a:pt x="240" y="2038"/>
                    </a:cubicBezTo>
                    <a:cubicBezTo>
                      <a:pt x="236" y="2039"/>
                      <a:pt x="233" y="2039"/>
                      <a:pt x="229" y="2039"/>
                    </a:cubicBezTo>
                    <a:cubicBezTo>
                      <a:pt x="218" y="2039"/>
                      <a:pt x="208" y="2036"/>
                      <a:pt x="205" y="2028"/>
                    </a:cubicBezTo>
                    <a:cubicBezTo>
                      <a:pt x="195" y="2021"/>
                      <a:pt x="195" y="1928"/>
                      <a:pt x="195" y="1758"/>
                    </a:cubicBezTo>
                    <a:cubicBezTo>
                      <a:pt x="195" y="1609"/>
                      <a:pt x="188" y="1373"/>
                      <a:pt x="185" y="1227"/>
                    </a:cubicBezTo>
                    <a:cubicBezTo>
                      <a:pt x="181" y="1079"/>
                      <a:pt x="171" y="802"/>
                      <a:pt x="171" y="607"/>
                    </a:cubicBezTo>
                    <a:lnTo>
                      <a:pt x="171" y="261"/>
                    </a:lnTo>
                    <a:close/>
                    <a:moveTo>
                      <a:pt x="87" y="1"/>
                    </a:moveTo>
                    <a:cubicBezTo>
                      <a:pt x="49" y="4"/>
                      <a:pt x="18" y="25"/>
                      <a:pt x="4" y="60"/>
                    </a:cubicBezTo>
                    <a:cubicBezTo>
                      <a:pt x="1" y="98"/>
                      <a:pt x="8" y="1813"/>
                      <a:pt x="11" y="1993"/>
                    </a:cubicBezTo>
                    <a:cubicBezTo>
                      <a:pt x="15" y="2115"/>
                      <a:pt x="39" y="2142"/>
                      <a:pt x="132" y="2170"/>
                    </a:cubicBezTo>
                    <a:cubicBezTo>
                      <a:pt x="158" y="2178"/>
                      <a:pt x="204" y="2182"/>
                      <a:pt x="267" y="2182"/>
                    </a:cubicBezTo>
                    <a:cubicBezTo>
                      <a:pt x="289" y="2182"/>
                      <a:pt x="312" y="2181"/>
                      <a:pt x="337" y="2180"/>
                    </a:cubicBezTo>
                    <a:cubicBezTo>
                      <a:pt x="465" y="2177"/>
                      <a:pt x="503" y="2170"/>
                      <a:pt x="583" y="2145"/>
                    </a:cubicBezTo>
                    <a:cubicBezTo>
                      <a:pt x="940" y="2035"/>
                      <a:pt x="1179" y="1747"/>
                      <a:pt x="1148" y="1446"/>
                    </a:cubicBezTo>
                    <a:cubicBezTo>
                      <a:pt x="1127" y="1238"/>
                      <a:pt x="985" y="895"/>
                      <a:pt x="801" y="649"/>
                    </a:cubicBezTo>
                    <a:cubicBezTo>
                      <a:pt x="666" y="469"/>
                      <a:pt x="289" y="87"/>
                      <a:pt x="177" y="29"/>
                    </a:cubicBezTo>
                    <a:cubicBezTo>
                      <a:pt x="150" y="12"/>
                      <a:pt x="119" y="4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1594962" y="3528064"/>
                <a:ext cx="111246" cy="168843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237" extrusionOk="0">
                    <a:moveTo>
                      <a:pt x="98" y="0"/>
                    </a:moveTo>
                    <a:cubicBezTo>
                      <a:pt x="87" y="0"/>
                      <a:pt x="74" y="10"/>
                      <a:pt x="53" y="24"/>
                    </a:cubicBezTo>
                    <a:cubicBezTo>
                      <a:pt x="0" y="77"/>
                      <a:pt x="21" y="128"/>
                      <a:pt x="139" y="280"/>
                    </a:cubicBezTo>
                    <a:cubicBezTo>
                      <a:pt x="267" y="437"/>
                      <a:pt x="486" y="779"/>
                      <a:pt x="573" y="956"/>
                    </a:cubicBezTo>
                    <a:cubicBezTo>
                      <a:pt x="597" y="998"/>
                      <a:pt x="621" y="1067"/>
                      <a:pt x="627" y="1102"/>
                    </a:cubicBezTo>
                    <a:cubicBezTo>
                      <a:pt x="632" y="1143"/>
                      <a:pt x="635" y="1348"/>
                      <a:pt x="635" y="1577"/>
                    </a:cubicBezTo>
                    <a:cubicBezTo>
                      <a:pt x="635" y="1948"/>
                      <a:pt x="645" y="2200"/>
                      <a:pt x="662" y="2221"/>
                    </a:cubicBezTo>
                    <a:cubicBezTo>
                      <a:pt x="668" y="2232"/>
                      <a:pt x="679" y="2236"/>
                      <a:pt x="693" y="2236"/>
                    </a:cubicBezTo>
                    <a:cubicBezTo>
                      <a:pt x="732" y="2236"/>
                      <a:pt x="792" y="2196"/>
                      <a:pt x="808" y="2155"/>
                    </a:cubicBezTo>
                    <a:cubicBezTo>
                      <a:pt x="811" y="2138"/>
                      <a:pt x="822" y="1933"/>
                      <a:pt x="822" y="1698"/>
                    </a:cubicBezTo>
                    <a:cubicBezTo>
                      <a:pt x="825" y="1158"/>
                      <a:pt x="835" y="1060"/>
                      <a:pt x="884" y="970"/>
                    </a:cubicBezTo>
                    <a:cubicBezTo>
                      <a:pt x="968" y="800"/>
                      <a:pt x="1193" y="457"/>
                      <a:pt x="1331" y="291"/>
                    </a:cubicBezTo>
                    <a:cubicBezTo>
                      <a:pt x="1456" y="135"/>
                      <a:pt x="1473" y="87"/>
                      <a:pt x="1425" y="24"/>
                    </a:cubicBezTo>
                    <a:cubicBezTo>
                      <a:pt x="1411" y="8"/>
                      <a:pt x="1396" y="1"/>
                      <a:pt x="1379" y="1"/>
                    </a:cubicBezTo>
                    <a:cubicBezTo>
                      <a:pt x="1359" y="1"/>
                      <a:pt x="1337" y="12"/>
                      <a:pt x="1310" y="35"/>
                    </a:cubicBezTo>
                    <a:cubicBezTo>
                      <a:pt x="1262" y="80"/>
                      <a:pt x="1144" y="232"/>
                      <a:pt x="1043" y="381"/>
                    </a:cubicBezTo>
                    <a:cubicBezTo>
                      <a:pt x="867" y="644"/>
                      <a:pt x="770" y="787"/>
                      <a:pt x="752" y="807"/>
                    </a:cubicBezTo>
                    <a:cubicBezTo>
                      <a:pt x="741" y="817"/>
                      <a:pt x="736" y="821"/>
                      <a:pt x="731" y="821"/>
                    </a:cubicBezTo>
                    <a:cubicBezTo>
                      <a:pt x="726" y="821"/>
                      <a:pt x="720" y="817"/>
                      <a:pt x="711" y="811"/>
                    </a:cubicBezTo>
                    <a:cubicBezTo>
                      <a:pt x="697" y="797"/>
                      <a:pt x="676" y="763"/>
                      <a:pt x="659" y="738"/>
                    </a:cubicBezTo>
                    <a:cubicBezTo>
                      <a:pt x="635" y="693"/>
                      <a:pt x="448" y="409"/>
                      <a:pt x="354" y="267"/>
                    </a:cubicBezTo>
                    <a:cubicBezTo>
                      <a:pt x="288" y="166"/>
                      <a:pt x="181" y="38"/>
                      <a:pt x="149" y="24"/>
                    </a:cubicBezTo>
                    <a:cubicBezTo>
                      <a:pt x="128" y="10"/>
                      <a:pt x="112" y="3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1140535" y="3780680"/>
                <a:ext cx="123398" cy="23232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078" extrusionOk="0">
                    <a:moveTo>
                      <a:pt x="1372" y="0"/>
                    </a:moveTo>
                    <a:cubicBezTo>
                      <a:pt x="1365" y="0"/>
                      <a:pt x="1355" y="3"/>
                      <a:pt x="1337" y="10"/>
                    </a:cubicBezTo>
                    <a:cubicBezTo>
                      <a:pt x="1254" y="45"/>
                      <a:pt x="1264" y="38"/>
                      <a:pt x="1268" y="683"/>
                    </a:cubicBezTo>
                    <a:lnTo>
                      <a:pt x="1272" y="1268"/>
                    </a:lnTo>
                    <a:lnTo>
                      <a:pt x="1123" y="1278"/>
                    </a:lnTo>
                    <a:cubicBezTo>
                      <a:pt x="1040" y="1282"/>
                      <a:pt x="821" y="1286"/>
                      <a:pt x="630" y="1286"/>
                    </a:cubicBezTo>
                    <a:lnTo>
                      <a:pt x="284" y="1286"/>
                    </a:lnTo>
                    <a:lnTo>
                      <a:pt x="280" y="1199"/>
                    </a:lnTo>
                    <a:cubicBezTo>
                      <a:pt x="274" y="1143"/>
                      <a:pt x="270" y="1008"/>
                      <a:pt x="270" y="883"/>
                    </a:cubicBezTo>
                    <a:cubicBezTo>
                      <a:pt x="270" y="766"/>
                      <a:pt x="266" y="541"/>
                      <a:pt x="260" y="388"/>
                    </a:cubicBezTo>
                    <a:cubicBezTo>
                      <a:pt x="253" y="101"/>
                      <a:pt x="229" y="38"/>
                      <a:pt x="180" y="18"/>
                    </a:cubicBezTo>
                    <a:cubicBezTo>
                      <a:pt x="168" y="14"/>
                      <a:pt x="156" y="12"/>
                      <a:pt x="144" y="12"/>
                    </a:cubicBezTo>
                    <a:cubicBezTo>
                      <a:pt x="105" y="12"/>
                      <a:pt x="68" y="33"/>
                      <a:pt x="55" y="62"/>
                    </a:cubicBezTo>
                    <a:cubicBezTo>
                      <a:pt x="0" y="184"/>
                      <a:pt x="0" y="769"/>
                      <a:pt x="13" y="1257"/>
                    </a:cubicBezTo>
                    <a:cubicBezTo>
                      <a:pt x="17" y="1438"/>
                      <a:pt x="38" y="1829"/>
                      <a:pt x="45" y="2124"/>
                    </a:cubicBezTo>
                    <a:cubicBezTo>
                      <a:pt x="69" y="2827"/>
                      <a:pt x="72" y="2997"/>
                      <a:pt x="100" y="3039"/>
                    </a:cubicBezTo>
                    <a:cubicBezTo>
                      <a:pt x="120" y="3056"/>
                      <a:pt x="146" y="3064"/>
                      <a:pt x="175" y="3064"/>
                    </a:cubicBezTo>
                    <a:cubicBezTo>
                      <a:pt x="191" y="3064"/>
                      <a:pt x="208" y="3061"/>
                      <a:pt x="225" y="3056"/>
                    </a:cubicBezTo>
                    <a:cubicBezTo>
                      <a:pt x="229" y="3056"/>
                      <a:pt x="229" y="3056"/>
                      <a:pt x="232" y="3053"/>
                    </a:cubicBezTo>
                    <a:cubicBezTo>
                      <a:pt x="266" y="3042"/>
                      <a:pt x="294" y="3018"/>
                      <a:pt x="308" y="2990"/>
                    </a:cubicBezTo>
                    <a:cubicBezTo>
                      <a:pt x="312" y="2970"/>
                      <a:pt x="312" y="2855"/>
                      <a:pt x="308" y="2658"/>
                    </a:cubicBezTo>
                    <a:cubicBezTo>
                      <a:pt x="287" y="1913"/>
                      <a:pt x="274" y="1511"/>
                      <a:pt x="287" y="1507"/>
                    </a:cubicBezTo>
                    <a:cubicBezTo>
                      <a:pt x="296" y="1501"/>
                      <a:pt x="483" y="1498"/>
                      <a:pt x="694" y="1498"/>
                    </a:cubicBezTo>
                    <a:cubicBezTo>
                      <a:pt x="970" y="1498"/>
                      <a:pt x="1286" y="1503"/>
                      <a:pt x="1292" y="1511"/>
                    </a:cubicBezTo>
                    <a:cubicBezTo>
                      <a:pt x="1299" y="1514"/>
                      <a:pt x="1310" y="1839"/>
                      <a:pt x="1310" y="2224"/>
                    </a:cubicBezTo>
                    <a:cubicBezTo>
                      <a:pt x="1310" y="2955"/>
                      <a:pt x="1326" y="3018"/>
                      <a:pt x="1382" y="3056"/>
                    </a:cubicBezTo>
                    <a:cubicBezTo>
                      <a:pt x="1401" y="3072"/>
                      <a:pt x="1427" y="3078"/>
                      <a:pt x="1450" y="3078"/>
                    </a:cubicBezTo>
                    <a:cubicBezTo>
                      <a:pt x="1457" y="3078"/>
                      <a:pt x="1463" y="3078"/>
                      <a:pt x="1469" y="3077"/>
                    </a:cubicBezTo>
                    <a:cubicBezTo>
                      <a:pt x="1472" y="3077"/>
                      <a:pt x="1472" y="3077"/>
                      <a:pt x="1472" y="3070"/>
                    </a:cubicBezTo>
                    <a:cubicBezTo>
                      <a:pt x="1510" y="3063"/>
                      <a:pt x="1542" y="3039"/>
                      <a:pt x="1563" y="2997"/>
                    </a:cubicBezTo>
                    <a:cubicBezTo>
                      <a:pt x="1583" y="2938"/>
                      <a:pt x="1587" y="2738"/>
                      <a:pt x="1566" y="2349"/>
                    </a:cubicBezTo>
                    <a:cubicBezTo>
                      <a:pt x="1555" y="2186"/>
                      <a:pt x="1534" y="1930"/>
                      <a:pt x="1528" y="1781"/>
                    </a:cubicBezTo>
                    <a:lnTo>
                      <a:pt x="1524" y="1497"/>
                    </a:lnTo>
                    <a:lnTo>
                      <a:pt x="1566" y="1473"/>
                    </a:lnTo>
                    <a:cubicBezTo>
                      <a:pt x="1635" y="1438"/>
                      <a:pt x="1628" y="1351"/>
                      <a:pt x="1563" y="1289"/>
                    </a:cubicBezTo>
                    <a:lnTo>
                      <a:pt x="1524" y="1257"/>
                    </a:lnTo>
                    <a:lnTo>
                      <a:pt x="1510" y="984"/>
                    </a:lnTo>
                    <a:cubicBezTo>
                      <a:pt x="1483" y="440"/>
                      <a:pt x="1472" y="160"/>
                      <a:pt x="1459" y="101"/>
                    </a:cubicBezTo>
                    <a:cubicBezTo>
                      <a:pt x="1441" y="38"/>
                      <a:pt x="1410" y="0"/>
                      <a:pt x="1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1295558" y="3789209"/>
                <a:ext cx="142568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3037" extrusionOk="0">
                    <a:moveTo>
                      <a:pt x="1023" y="625"/>
                    </a:moveTo>
                    <a:cubicBezTo>
                      <a:pt x="1026" y="625"/>
                      <a:pt x="1033" y="625"/>
                      <a:pt x="1036" y="632"/>
                    </a:cubicBezTo>
                    <a:cubicBezTo>
                      <a:pt x="1047" y="645"/>
                      <a:pt x="1054" y="670"/>
                      <a:pt x="1054" y="677"/>
                    </a:cubicBezTo>
                    <a:cubicBezTo>
                      <a:pt x="1054" y="691"/>
                      <a:pt x="1241" y="1370"/>
                      <a:pt x="1276" y="1456"/>
                    </a:cubicBezTo>
                    <a:cubicBezTo>
                      <a:pt x="1279" y="1474"/>
                      <a:pt x="1241" y="1474"/>
                      <a:pt x="1119" y="1474"/>
                    </a:cubicBezTo>
                    <a:cubicBezTo>
                      <a:pt x="832" y="1474"/>
                      <a:pt x="763" y="1446"/>
                      <a:pt x="763" y="1370"/>
                    </a:cubicBezTo>
                    <a:cubicBezTo>
                      <a:pt x="763" y="1304"/>
                      <a:pt x="881" y="912"/>
                      <a:pt x="956" y="743"/>
                    </a:cubicBezTo>
                    <a:cubicBezTo>
                      <a:pt x="998" y="653"/>
                      <a:pt x="1009" y="625"/>
                      <a:pt x="1023" y="625"/>
                    </a:cubicBezTo>
                    <a:close/>
                    <a:moveTo>
                      <a:pt x="1047" y="1"/>
                    </a:moveTo>
                    <a:cubicBezTo>
                      <a:pt x="1009" y="1"/>
                      <a:pt x="967" y="18"/>
                      <a:pt x="956" y="43"/>
                    </a:cubicBezTo>
                    <a:cubicBezTo>
                      <a:pt x="953" y="50"/>
                      <a:pt x="926" y="140"/>
                      <a:pt x="898" y="230"/>
                    </a:cubicBezTo>
                    <a:cubicBezTo>
                      <a:pt x="870" y="320"/>
                      <a:pt x="790" y="562"/>
                      <a:pt x="721" y="767"/>
                    </a:cubicBezTo>
                    <a:lnTo>
                      <a:pt x="478" y="1460"/>
                    </a:lnTo>
                    <a:cubicBezTo>
                      <a:pt x="413" y="1643"/>
                      <a:pt x="305" y="1945"/>
                      <a:pt x="225" y="2129"/>
                    </a:cubicBezTo>
                    <a:cubicBezTo>
                      <a:pt x="35" y="2583"/>
                      <a:pt x="8" y="2700"/>
                      <a:pt x="8" y="2863"/>
                    </a:cubicBezTo>
                    <a:cubicBezTo>
                      <a:pt x="0" y="2950"/>
                      <a:pt x="11" y="2995"/>
                      <a:pt x="25" y="3009"/>
                    </a:cubicBezTo>
                    <a:cubicBezTo>
                      <a:pt x="38" y="3028"/>
                      <a:pt x="51" y="3037"/>
                      <a:pt x="66" y="3037"/>
                    </a:cubicBezTo>
                    <a:cubicBezTo>
                      <a:pt x="107" y="3037"/>
                      <a:pt x="156" y="2964"/>
                      <a:pt x="215" y="2836"/>
                    </a:cubicBezTo>
                    <a:cubicBezTo>
                      <a:pt x="243" y="2777"/>
                      <a:pt x="312" y="2579"/>
                      <a:pt x="385" y="2406"/>
                    </a:cubicBezTo>
                    <a:cubicBezTo>
                      <a:pt x="457" y="2230"/>
                      <a:pt x="541" y="2008"/>
                      <a:pt x="579" y="1907"/>
                    </a:cubicBezTo>
                    <a:cubicBezTo>
                      <a:pt x="646" y="1715"/>
                      <a:pt x="672" y="1674"/>
                      <a:pt x="725" y="1674"/>
                    </a:cubicBezTo>
                    <a:cubicBezTo>
                      <a:pt x="729" y="1674"/>
                      <a:pt x="734" y="1674"/>
                      <a:pt x="738" y="1675"/>
                    </a:cubicBezTo>
                    <a:cubicBezTo>
                      <a:pt x="763" y="1682"/>
                      <a:pt x="905" y="1702"/>
                      <a:pt x="1050" y="1723"/>
                    </a:cubicBezTo>
                    <a:cubicBezTo>
                      <a:pt x="1199" y="1741"/>
                      <a:pt x="1327" y="1758"/>
                      <a:pt x="1335" y="1765"/>
                    </a:cubicBezTo>
                    <a:cubicBezTo>
                      <a:pt x="1341" y="1772"/>
                      <a:pt x="1484" y="2288"/>
                      <a:pt x="1577" y="2635"/>
                    </a:cubicBezTo>
                    <a:cubicBezTo>
                      <a:pt x="1650" y="2908"/>
                      <a:pt x="1681" y="2981"/>
                      <a:pt x="1726" y="3012"/>
                    </a:cubicBezTo>
                    <a:cubicBezTo>
                      <a:pt x="1743" y="3024"/>
                      <a:pt x="1753" y="3030"/>
                      <a:pt x="1761" y="3030"/>
                    </a:cubicBezTo>
                    <a:cubicBezTo>
                      <a:pt x="1770" y="3030"/>
                      <a:pt x="1778" y="3024"/>
                      <a:pt x="1792" y="3012"/>
                    </a:cubicBezTo>
                    <a:cubicBezTo>
                      <a:pt x="1809" y="2999"/>
                      <a:pt x="1837" y="2967"/>
                      <a:pt x="1850" y="2936"/>
                    </a:cubicBezTo>
                    <a:cubicBezTo>
                      <a:pt x="1889" y="2853"/>
                      <a:pt x="1854" y="2687"/>
                      <a:pt x="1712" y="2184"/>
                    </a:cubicBezTo>
                    <a:cubicBezTo>
                      <a:pt x="1612" y="1827"/>
                      <a:pt x="1594" y="1699"/>
                      <a:pt x="1608" y="1627"/>
                    </a:cubicBezTo>
                    <a:cubicBezTo>
                      <a:pt x="1622" y="1553"/>
                      <a:pt x="1612" y="1523"/>
                      <a:pt x="1563" y="1484"/>
                    </a:cubicBezTo>
                    <a:cubicBezTo>
                      <a:pt x="1511" y="1456"/>
                      <a:pt x="1480" y="1394"/>
                      <a:pt x="1425" y="1173"/>
                    </a:cubicBezTo>
                    <a:cubicBezTo>
                      <a:pt x="1404" y="1082"/>
                      <a:pt x="1335" y="843"/>
                      <a:pt x="1276" y="656"/>
                    </a:cubicBezTo>
                    <a:cubicBezTo>
                      <a:pt x="1213" y="469"/>
                      <a:pt x="1168" y="268"/>
                      <a:pt x="1161" y="202"/>
                    </a:cubicBezTo>
                    <a:cubicBezTo>
                      <a:pt x="1140" y="74"/>
                      <a:pt x="1123" y="29"/>
                      <a:pt x="1074" y="5"/>
                    </a:cubicBezTo>
                    <a:cubicBezTo>
                      <a:pt x="1064" y="5"/>
                      <a:pt x="1054" y="1"/>
                      <a:pt x="10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1474128" y="3780907"/>
                <a:ext cx="124605" cy="232848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3085" extrusionOk="0">
                    <a:moveTo>
                      <a:pt x="642" y="236"/>
                    </a:moveTo>
                    <a:cubicBezTo>
                      <a:pt x="867" y="240"/>
                      <a:pt x="1092" y="344"/>
                      <a:pt x="1168" y="496"/>
                    </a:cubicBezTo>
                    <a:cubicBezTo>
                      <a:pt x="1203" y="555"/>
                      <a:pt x="1203" y="572"/>
                      <a:pt x="1196" y="666"/>
                    </a:cubicBezTo>
                    <a:cubicBezTo>
                      <a:pt x="1176" y="981"/>
                      <a:pt x="923" y="1224"/>
                      <a:pt x="520" y="1313"/>
                    </a:cubicBezTo>
                    <a:cubicBezTo>
                      <a:pt x="455" y="1328"/>
                      <a:pt x="398" y="1335"/>
                      <a:pt x="356" y="1335"/>
                    </a:cubicBezTo>
                    <a:cubicBezTo>
                      <a:pt x="327" y="1335"/>
                      <a:pt x="305" y="1331"/>
                      <a:pt x="292" y="1324"/>
                    </a:cubicBezTo>
                    <a:cubicBezTo>
                      <a:pt x="240" y="1293"/>
                      <a:pt x="237" y="1199"/>
                      <a:pt x="237" y="752"/>
                    </a:cubicBezTo>
                    <a:cubicBezTo>
                      <a:pt x="237" y="510"/>
                      <a:pt x="240" y="316"/>
                      <a:pt x="240" y="312"/>
                    </a:cubicBezTo>
                    <a:cubicBezTo>
                      <a:pt x="258" y="298"/>
                      <a:pt x="479" y="250"/>
                      <a:pt x="569" y="240"/>
                    </a:cubicBezTo>
                    <a:cubicBezTo>
                      <a:pt x="594" y="240"/>
                      <a:pt x="621" y="236"/>
                      <a:pt x="642" y="236"/>
                    </a:cubicBezTo>
                    <a:close/>
                    <a:moveTo>
                      <a:pt x="628" y="0"/>
                    </a:moveTo>
                    <a:cubicBezTo>
                      <a:pt x="569" y="0"/>
                      <a:pt x="122" y="98"/>
                      <a:pt x="95" y="122"/>
                    </a:cubicBezTo>
                    <a:cubicBezTo>
                      <a:pt x="11" y="167"/>
                      <a:pt x="1" y="323"/>
                      <a:pt x="29" y="1452"/>
                    </a:cubicBezTo>
                    <a:cubicBezTo>
                      <a:pt x="67" y="3009"/>
                      <a:pt x="67" y="3068"/>
                      <a:pt x="157" y="3068"/>
                    </a:cubicBezTo>
                    <a:cubicBezTo>
                      <a:pt x="164" y="3068"/>
                      <a:pt x="172" y="3067"/>
                      <a:pt x="181" y="3067"/>
                    </a:cubicBezTo>
                    <a:cubicBezTo>
                      <a:pt x="237" y="3067"/>
                      <a:pt x="278" y="3036"/>
                      <a:pt x="292" y="2973"/>
                    </a:cubicBezTo>
                    <a:cubicBezTo>
                      <a:pt x="306" y="2908"/>
                      <a:pt x="312" y="1792"/>
                      <a:pt x="295" y="1691"/>
                    </a:cubicBezTo>
                    <a:lnTo>
                      <a:pt x="292" y="1619"/>
                    </a:lnTo>
                    <a:lnTo>
                      <a:pt x="496" y="1577"/>
                    </a:lnTo>
                    <a:lnTo>
                      <a:pt x="698" y="1529"/>
                    </a:lnTo>
                    <a:lnTo>
                      <a:pt x="722" y="1563"/>
                    </a:lnTo>
                    <a:cubicBezTo>
                      <a:pt x="736" y="1580"/>
                      <a:pt x="777" y="1681"/>
                      <a:pt x="811" y="1785"/>
                    </a:cubicBezTo>
                    <a:cubicBezTo>
                      <a:pt x="985" y="2260"/>
                      <a:pt x="1283" y="2859"/>
                      <a:pt x="1438" y="3032"/>
                    </a:cubicBezTo>
                    <a:cubicBezTo>
                      <a:pt x="1471" y="3067"/>
                      <a:pt x="1501" y="3085"/>
                      <a:pt x="1529" y="3085"/>
                    </a:cubicBezTo>
                    <a:cubicBezTo>
                      <a:pt x="1549" y="3085"/>
                      <a:pt x="1568" y="3077"/>
                      <a:pt x="1588" y="3060"/>
                    </a:cubicBezTo>
                    <a:cubicBezTo>
                      <a:pt x="1650" y="3005"/>
                      <a:pt x="1650" y="2952"/>
                      <a:pt x="1588" y="2818"/>
                    </a:cubicBezTo>
                    <a:cubicBezTo>
                      <a:pt x="1563" y="2751"/>
                      <a:pt x="1491" y="2610"/>
                      <a:pt x="1435" y="2506"/>
                    </a:cubicBezTo>
                    <a:cubicBezTo>
                      <a:pt x="1196" y="2069"/>
                      <a:pt x="999" y="1608"/>
                      <a:pt x="999" y="1483"/>
                    </a:cubicBezTo>
                    <a:cubicBezTo>
                      <a:pt x="999" y="1411"/>
                      <a:pt x="999" y="1411"/>
                      <a:pt x="1137" y="1254"/>
                    </a:cubicBezTo>
                    <a:cubicBezTo>
                      <a:pt x="1369" y="1005"/>
                      <a:pt x="1467" y="808"/>
                      <a:pt x="1449" y="642"/>
                    </a:cubicBezTo>
                    <a:cubicBezTo>
                      <a:pt x="1432" y="482"/>
                      <a:pt x="1345" y="330"/>
                      <a:pt x="1206" y="229"/>
                    </a:cubicBezTo>
                    <a:cubicBezTo>
                      <a:pt x="1068" y="122"/>
                      <a:pt x="767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1632623" y="3789587"/>
                <a:ext cx="121964" cy="22620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997" extrusionOk="0">
                    <a:moveTo>
                      <a:pt x="232" y="357"/>
                    </a:moveTo>
                    <a:lnTo>
                      <a:pt x="274" y="381"/>
                    </a:lnTo>
                    <a:cubicBezTo>
                      <a:pt x="451" y="482"/>
                      <a:pt x="846" y="984"/>
                      <a:pt x="1071" y="1341"/>
                    </a:cubicBezTo>
                    <a:cubicBezTo>
                      <a:pt x="1172" y="1504"/>
                      <a:pt x="1283" y="1753"/>
                      <a:pt x="1303" y="1867"/>
                    </a:cubicBezTo>
                    <a:cubicBezTo>
                      <a:pt x="1313" y="1913"/>
                      <a:pt x="1318" y="1996"/>
                      <a:pt x="1307" y="2068"/>
                    </a:cubicBezTo>
                    <a:cubicBezTo>
                      <a:pt x="1303" y="2217"/>
                      <a:pt x="1262" y="2338"/>
                      <a:pt x="1168" y="2453"/>
                    </a:cubicBezTo>
                    <a:cubicBezTo>
                      <a:pt x="1030" y="2620"/>
                      <a:pt x="860" y="2706"/>
                      <a:pt x="558" y="2758"/>
                    </a:cubicBezTo>
                    <a:cubicBezTo>
                      <a:pt x="451" y="2775"/>
                      <a:pt x="347" y="2796"/>
                      <a:pt x="323" y="2802"/>
                    </a:cubicBezTo>
                    <a:cubicBezTo>
                      <a:pt x="319" y="2804"/>
                      <a:pt x="314" y="2804"/>
                      <a:pt x="310" y="2804"/>
                    </a:cubicBezTo>
                    <a:cubicBezTo>
                      <a:pt x="296" y="2804"/>
                      <a:pt x="283" y="2799"/>
                      <a:pt x="278" y="2789"/>
                    </a:cubicBezTo>
                    <a:cubicBezTo>
                      <a:pt x="264" y="2778"/>
                      <a:pt x="264" y="2647"/>
                      <a:pt x="264" y="2415"/>
                    </a:cubicBezTo>
                    <a:cubicBezTo>
                      <a:pt x="264" y="2210"/>
                      <a:pt x="257" y="1888"/>
                      <a:pt x="250" y="1684"/>
                    </a:cubicBezTo>
                    <a:cubicBezTo>
                      <a:pt x="246" y="1483"/>
                      <a:pt x="232" y="1098"/>
                      <a:pt x="232" y="835"/>
                    </a:cubicBezTo>
                    <a:lnTo>
                      <a:pt x="232" y="357"/>
                    </a:lnTo>
                    <a:close/>
                    <a:moveTo>
                      <a:pt x="118" y="0"/>
                    </a:moveTo>
                    <a:cubicBezTo>
                      <a:pt x="63" y="7"/>
                      <a:pt x="21" y="34"/>
                      <a:pt x="4" y="83"/>
                    </a:cubicBezTo>
                    <a:cubicBezTo>
                      <a:pt x="0" y="135"/>
                      <a:pt x="8" y="2491"/>
                      <a:pt x="14" y="2737"/>
                    </a:cubicBezTo>
                    <a:cubicBezTo>
                      <a:pt x="18" y="2906"/>
                      <a:pt x="49" y="2945"/>
                      <a:pt x="177" y="2980"/>
                    </a:cubicBezTo>
                    <a:cubicBezTo>
                      <a:pt x="215" y="2990"/>
                      <a:pt x="274" y="2996"/>
                      <a:pt x="359" y="2996"/>
                    </a:cubicBezTo>
                    <a:cubicBezTo>
                      <a:pt x="390" y="2996"/>
                      <a:pt x="424" y="2996"/>
                      <a:pt x="461" y="2994"/>
                    </a:cubicBezTo>
                    <a:cubicBezTo>
                      <a:pt x="635" y="2990"/>
                      <a:pt x="690" y="2980"/>
                      <a:pt x="798" y="2948"/>
                    </a:cubicBezTo>
                    <a:cubicBezTo>
                      <a:pt x="1289" y="2796"/>
                      <a:pt x="1615" y="2401"/>
                      <a:pt x="1574" y="1988"/>
                    </a:cubicBezTo>
                    <a:cubicBezTo>
                      <a:pt x="1546" y="1697"/>
                      <a:pt x="1348" y="1227"/>
                      <a:pt x="1099" y="894"/>
                    </a:cubicBezTo>
                    <a:cubicBezTo>
                      <a:pt x="912" y="648"/>
                      <a:pt x="392" y="121"/>
                      <a:pt x="243" y="38"/>
                    </a:cubicBezTo>
                    <a:cubicBezTo>
                      <a:pt x="202" y="13"/>
                      <a:pt x="160" y="7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1833458" y="3482175"/>
                <a:ext cx="146568" cy="51302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6797" extrusionOk="0">
                    <a:moveTo>
                      <a:pt x="1490" y="228"/>
                    </a:moveTo>
                    <a:cubicBezTo>
                      <a:pt x="1766" y="228"/>
                      <a:pt x="1720" y="1059"/>
                      <a:pt x="1684" y="1318"/>
                    </a:cubicBezTo>
                    <a:cubicBezTo>
                      <a:pt x="1612" y="1855"/>
                      <a:pt x="1383" y="2343"/>
                      <a:pt x="1238" y="2860"/>
                    </a:cubicBezTo>
                    <a:cubicBezTo>
                      <a:pt x="1095" y="3355"/>
                      <a:pt x="1019" y="3865"/>
                      <a:pt x="943" y="4374"/>
                    </a:cubicBezTo>
                    <a:cubicBezTo>
                      <a:pt x="867" y="4880"/>
                      <a:pt x="790" y="5393"/>
                      <a:pt x="627" y="5882"/>
                    </a:cubicBezTo>
                    <a:cubicBezTo>
                      <a:pt x="586" y="6010"/>
                      <a:pt x="528" y="6298"/>
                      <a:pt x="419" y="6401"/>
                    </a:cubicBezTo>
                    <a:cubicBezTo>
                      <a:pt x="364" y="6458"/>
                      <a:pt x="319" y="6482"/>
                      <a:pt x="283" y="6482"/>
                    </a:cubicBezTo>
                    <a:cubicBezTo>
                      <a:pt x="201" y="6482"/>
                      <a:pt x="169" y="6353"/>
                      <a:pt x="187" y="6180"/>
                    </a:cubicBezTo>
                    <a:lnTo>
                      <a:pt x="187" y="6180"/>
                    </a:lnTo>
                    <a:cubicBezTo>
                      <a:pt x="187" y="6178"/>
                      <a:pt x="187" y="6175"/>
                      <a:pt x="187" y="6173"/>
                    </a:cubicBezTo>
                    <a:lnTo>
                      <a:pt x="187" y="6173"/>
                    </a:lnTo>
                    <a:cubicBezTo>
                      <a:pt x="187" y="6173"/>
                      <a:pt x="187" y="6173"/>
                      <a:pt x="187" y="6173"/>
                    </a:cubicBezTo>
                    <a:cubicBezTo>
                      <a:pt x="188" y="6169"/>
                      <a:pt x="188" y="6166"/>
                      <a:pt x="188" y="6163"/>
                    </a:cubicBezTo>
                    <a:lnTo>
                      <a:pt x="188" y="6163"/>
                    </a:lnTo>
                    <a:cubicBezTo>
                      <a:pt x="279" y="5060"/>
                      <a:pt x="393" y="3958"/>
                      <a:pt x="582" y="2871"/>
                    </a:cubicBezTo>
                    <a:cubicBezTo>
                      <a:pt x="676" y="2323"/>
                      <a:pt x="787" y="1776"/>
                      <a:pt x="929" y="1238"/>
                    </a:cubicBezTo>
                    <a:cubicBezTo>
                      <a:pt x="981" y="1038"/>
                      <a:pt x="1061" y="584"/>
                      <a:pt x="1185" y="442"/>
                    </a:cubicBezTo>
                    <a:cubicBezTo>
                      <a:pt x="1315" y="290"/>
                      <a:pt x="1414" y="228"/>
                      <a:pt x="1490" y="228"/>
                    </a:cubicBezTo>
                    <a:close/>
                    <a:moveTo>
                      <a:pt x="1435" y="0"/>
                    </a:moveTo>
                    <a:cubicBezTo>
                      <a:pt x="925" y="0"/>
                      <a:pt x="691" y="1507"/>
                      <a:pt x="635" y="1766"/>
                    </a:cubicBezTo>
                    <a:cubicBezTo>
                      <a:pt x="309" y="3213"/>
                      <a:pt x="143" y="4693"/>
                      <a:pt x="24" y="6173"/>
                    </a:cubicBezTo>
                    <a:cubicBezTo>
                      <a:pt x="0" y="6377"/>
                      <a:pt x="63" y="6713"/>
                      <a:pt x="285" y="6792"/>
                    </a:cubicBezTo>
                    <a:cubicBezTo>
                      <a:pt x="291" y="6795"/>
                      <a:pt x="298" y="6796"/>
                      <a:pt x="305" y="6796"/>
                    </a:cubicBezTo>
                    <a:cubicBezTo>
                      <a:pt x="327" y="6796"/>
                      <a:pt x="349" y="6785"/>
                      <a:pt x="365" y="6772"/>
                    </a:cubicBezTo>
                    <a:cubicBezTo>
                      <a:pt x="611" y="6554"/>
                      <a:pt x="728" y="6117"/>
                      <a:pt x="822" y="5812"/>
                    </a:cubicBezTo>
                    <a:cubicBezTo>
                      <a:pt x="1040" y="5092"/>
                      <a:pt x="1092" y="4336"/>
                      <a:pt x="1234" y="3598"/>
                    </a:cubicBezTo>
                    <a:cubicBezTo>
                      <a:pt x="1380" y="2832"/>
                      <a:pt x="1743" y="2122"/>
                      <a:pt x="1854" y="1353"/>
                    </a:cubicBezTo>
                    <a:cubicBezTo>
                      <a:pt x="1895" y="1069"/>
                      <a:pt x="1941" y="272"/>
                      <a:pt x="1622" y="64"/>
                    </a:cubicBezTo>
                    <a:cubicBezTo>
                      <a:pt x="1556" y="20"/>
                      <a:pt x="1494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1789004" y="4016919"/>
                <a:ext cx="97888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12" extrusionOk="0">
                    <a:moveTo>
                      <a:pt x="572" y="163"/>
                    </a:moveTo>
                    <a:cubicBezTo>
                      <a:pt x="704" y="163"/>
                      <a:pt x="831" y="210"/>
                      <a:pt x="939" y="310"/>
                    </a:cubicBezTo>
                    <a:cubicBezTo>
                      <a:pt x="1067" y="428"/>
                      <a:pt x="1127" y="598"/>
                      <a:pt x="1043" y="764"/>
                    </a:cubicBezTo>
                    <a:cubicBezTo>
                      <a:pt x="980" y="888"/>
                      <a:pt x="835" y="945"/>
                      <a:pt x="691" y="945"/>
                    </a:cubicBezTo>
                    <a:cubicBezTo>
                      <a:pt x="593" y="945"/>
                      <a:pt x="495" y="919"/>
                      <a:pt x="423" y="868"/>
                    </a:cubicBezTo>
                    <a:cubicBezTo>
                      <a:pt x="189" y="709"/>
                      <a:pt x="197" y="397"/>
                      <a:pt x="370" y="198"/>
                    </a:cubicBezTo>
                    <a:lnTo>
                      <a:pt x="370" y="198"/>
                    </a:lnTo>
                    <a:cubicBezTo>
                      <a:pt x="438" y="175"/>
                      <a:pt x="506" y="163"/>
                      <a:pt x="572" y="163"/>
                    </a:cubicBezTo>
                    <a:close/>
                    <a:moveTo>
                      <a:pt x="567" y="0"/>
                    </a:moveTo>
                    <a:cubicBezTo>
                      <a:pt x="484" y="0"/>
                      <a:pt x="399" y="15"/>
                      <a:pt x="317" y="45"/>
                    </a:cubicBezTo>
                    <a:lnTo>
                      <a:pt x="317" y="45"/>
                    </a:lnTo>
                    <a:cubicBezTo>
                      <a:pt x="300" y="46"/>
                      <a:pt x="282" y="54"/>
                      <a:pt x="268" y="72"/>
                    </a:cubicBezTo>
                    <a:cubicBezTo>
                      <a:pt x="42" y="310"/>
                      <a:pt x="1" y="684"/>
                      <a:pt x="243" y="931"/>
                    </a:cubicBezTo>
                    <a:cubicBezTo>
                      <a:pt x="357" y="1047"/>
                      <a:pt x="534" y="1111"/>
                      <a:pt x="707" y="1111"/>
                    </a:cubicBezTo>
                    <a:cubicBezTo>
                      <a:pt x="842" y="1111"/>
                      <a:pt x="976" y="1072"/>
                      <a:pt x="1075" y="986"/>
                    </a:cubicBezTo>
                    <a:cubicBezTo>
                      <a:pt x="1283" y="809"/>
                      <a:pt x="1296" y="497"/>
                      <a:pt x="1137" y="289"/>
                    </a:cubicBezTo>
                    <a:cubicBezTo>
                      <a:pt x="996" y="102"/>
                      <a:pt x="787" y="0"/>
                      <a:pt x="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646175" y="496497"/>
              <a:ext cx="8246369" cy="4015650"/>
              <a:chOff x="646175" y="496497"/>
              <a:chExt cx="8246369" cy="4015650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037446" y="44134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this project, I found a way of getting data from internet with Python</a:t>
            </a:r>
            <a:endParaRPr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ubTitle" idx="3"/>
          </p:nvPr>
        </p:nvSpPr>
        <p:spPr>
          <a:xfrm>
            <a:off x="4901893" y="1905024"/>
            <a:ext cx="1686600" cy="5917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important aspect, is that I have learned how to create insightful charts</a:t>
            </a:r>
            <a:endParaRPr dirty="0"/>
          </a:p>
        </p:txBody>
      </p:sp>
      <p:sp>
        <p:nvSpPr>
          <p:cNvPr id="356" name="Google Shape;356;p30"/>
          <p:cNvSpPr txBox="1">
            <a:spLocks noGrp="1"/>
          </p:cNvSpPr>
          <p:nvPr>
            <p:ph type="title" idx="7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CHARTS</a:t>
            </a:r>
            <a:endParaRPr dirty="0"/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6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0" name="Google Shape;360;p30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69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after all these steps you should derive to a conclusion that could help your team</a:t>
            </a:r>
            <a:endParaRPr dirty="0"/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 idx="8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9CB9C"/>
                </a:solidFill>
              </a:rPr>
              <a:t>0</a:t>
            </a:r>
            <a:r>
              <a:rPr lang="en">
                <a:solidFill>
                  <a:srgbClr val="F9CB9C"/>
                </a:solidFill>
              </a:rPr>
              <a:t>4</a:t>
            </a:r>
            <a:endParaRPr sz="7200">
              <a:solidFill>
                <a:srgbClr val="F9CB9C"/>
              </a:solidFill>
            </a:endParaRPr>
          </a:p>
        </p:txBody>
      </p:sp>
      <p:sp>
        <p:nvSpPr>
          <p:cNvPr id="363" name="Google Shape;363;p30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364" name="Google Shape;364;p30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7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scope of the project is also to research and analyze the data that you have obtained</a:t>
            </a:r>
            <a:endParaRPr dirty="0"/>
          </a:p>
        </p:txBody>
      </p:sp>
      <p:sp>
        <p:nvSpPr>
          <p:cNvPr id="365" name="Google Shape;365;p30"/>
          <p:cNvSpPr txBox="1">
            <a:spLocks noGrp="1"/>
          </p:cNvSpPr>
          <p:nvPr>
            <p:ph type="title" idx="14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367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0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418" name="Google Shape;418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30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1" name="Google Shape;357;p30">
            <a:extLst>
              <a:ext uri="{FF2B5EF4-FFF2-40B4-BE49-F238E27FC236}">
                <a16:creationId xmlns:a16="http://schemas.microsoft.com/office/drawing/2014/main" id="{076C4E1E-093C-4848-A73B-688215F90E3B}"/>
              </a:ext>
            </a:extLst>
          </p:cNvPr>
          <p:cNvSpPr txBox="1">
            <a:spLocks/>
          </p:cNvSpPr>
          <p:nvPr/>
        </p:nvSpPr>
        <p:spPr>
          <a:xfrm>
            <a:off x="3509636" y="18604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e Ellen Francisco"/>
              <a:buNone/>
              <a:defRPr sz="1600" b="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-US" sz="3200" dirty="0"/>
              <a:t>IMPORTANCE</a:t>
            </a:r>
            <a:endParaRPr lang="ro-RO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3115833" y="1297197"/>
            <a:ext cx="3369900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A9999"/>
                </a:solidFill>
              </a:rPr>
              <a:t>Description of the process</a:t>
            </a:r>
            <a:endParaRPr dirty="0">
              <a:solidFill>
                <a:srgbClr val="EA9999"/>
              </a:solidFill>
            </a:endParaRPr>
          </a:p>
        </p:txBody>
      </p:sp>
      <p:grpSp>
        <p:nvGrpSpPr>
          <p:cNvPr id="439" name="Google Shape;439;p31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1836997" y="1601258"/>
              <a:ext cx="1435165" cy="1306440"/>
              <a:chOff x="1836997" y="1601258"/>
              <a:chExt cx="1435165" cy="1306440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1943234" y="1755738"/>
                <a:ext cx="1222691" cy="925766"/>
                <a:chOff x="3331400" y="2458650"/>
                <a:chExt cx="761700" cy="57672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3331400" y="2458650"/>
                  <a:ext cx="761700" cy="5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8" h="23069" extrusionOk="0">
                      <a:moveTo>
                        <a:pt x="11612" y="21572"/>
                      </a:moveTo>
                      <a:cubicBezTo>
                        <a:pt x="12391" y="21770"/>
                        <a:pt x="13174" y="21967"/>
                        <a:pt x="13967" y="22123"/>
                      </a:cubicBezTo>
                      <a:cubicBezTo>
                        <a:pt x="14466" y="22224"/>
                        <a:pt x="14962" y="22331"/>
                        <a:pt x="15437" y="22510"/>
                      </a:cubicBezTo>
                      <a:cubicBezTo>
                        <a:pt x="15967" y="22715"/>
                        <a:pt x="16525" y="22788"/>
                        <a:pt x="17082" y="22854"/>
                      </a:cubicBezTo>
                      <a:cubicBezTo>
                        <a:pt x="17703" y="22926"/>
                        <a:pt x="18333" y="22961"/>
                        <a:pt x="18988" y="23068"/>
                      </a:cubicBezTo>
                      <a:cubicBezTo>
                        <a:pt x="19137" y="22791"/>
                        <a:pt x="19428" y="22670"/>
                        <a:pt x="19709" y="22539"/>
                      </a:cubicBezTo>
                      <a:cubicBezTo>
                        <a:pt x="20246" y="22289"/>
                        <a:pt x="20786" y="22043"/>
                        <a:pt x="21323" y="21794"/>
                      </a:cubicBezTo>
                      <a:cubicBezTo>
                        <a:pt x="21576" y="21676"/>
                        <a:pt x="21836" y="21568"/>
                        <a:pt x="22082" y="21440"/>
                      </a:cubicBezTo>
                      <a:cubicBezTo>
                        <a:pt x="22636" y="21143"/>
                        <a:pt x="23180" y="20837"/>
                        <a:pt x="23727" y="20532"/>
                      </a:cubicBezTo>
                      <a:cubicBezTo>
                        <a:pt x="23925" y="20422"/>
                        <a:pt x="24127" y="20311"/>
                        <a:pt x="24314" y="20186"/>
                      </a:cubicBezTo>
                      <a:cubicBezTo>
                        <a:pt x="24871" y="19805"/>
                        <a:pt x="25429" y="19424"/>
                        <a:pt x="25983" y="19032"/>
                      </a:cubicBezTo>
                      <a:cubicBezTo>
                        <a:pt x="26340" y="18783"/>
                        <a:pt x="26718" y="18571"/>
                        <a:pt x="27120" y="18394"/>
                      </a:cubicBezTo>
                      <a:cubicBezTo>
                        <a:pt x="27373" y="18284"/>
                        <a:pt x="27629" y="18162"/>
                        <a:pt x="27854" y="18007"/>
                      </a:cubicBezTo>
                      <a:cubicBezTo>
                        <a:pt x="28481" y="17570"/>
                        <a:pt x="29091" y="17113"/>
                        <a:pt x="29708" y="16665"/>
                      </a:cubicBezTo>
                      <a:cubicBezTo>
                        <a:pt x="29874" y="16544"/>
                        <a:pt x="30006" y="16395"/>
                        <a:pt x="30245" y="16374"/>
                      </a:cubicBezTo>
                      <a:cubicBezTo>
                        <a:pt x="30415" y="16361"/>
                        <a:pt x="30467" y="16149"/>
                        <a:pt x="30352" y="16014"/>
                      </a:cubicBezTo>
                      <a:cubicBezTo>
                        <a:pt x="30290" y="15934"/>
                        <a:pt x="30207" y="15869"/>
                        <a:pt x="30124" y="15806"/>
                      </a:cubicBezTo>
                      <a:cubicBezTo>
                        <a:pt x="29847" y="15592"/>
                        <a:pt x="29518" y="15474"/>
                        <a:pt x="29195" y="15342"/>
                      </a:cubicBezTo>
                      <a:cubicBezTo>
                        <a:pt x="28613" y="15106"/>
                        <a:pt x="28045" y="14839"/>
                        <a:pt x="27463" y="14601"/>
                      </a:cubicBezTo>
                      <a:cubicBezTo>
                        <a:pt x="26846" y="14348"/>
                        <a:pt x="26222" y="14119"/>
                        <a:pt x="25606" y="13876"/>
                      </a:cubicBezTo>
                      <a:cubicBezTo>
                        <a:pt x="25478" y="13825"/>
                        <a:pt x="25360" y="13748"/>
                        <a:pt x="25238" y="13679"/>
                      </a:cubicBezTo>
                      <a:cubicBezTo>
                        <a:pt x="24639" y="13326"/>
                        <a:pt x="24047" y="12968"/>
                        <a:pt x="23444" y="12615"/>
                      </a:cubicBezTo>
                      <a:cubicBezTo>
                        <a:pt x="23308" y="12539"/>
                        <a:pt x="23166" y="12449"/>
                        <a:pt x="23017" y="12421"/>
                      </a:cubicBezTo>
                      <a:cubicBezTo>
                        <a:pt x="22747" y="12376"/>
                        <a:pt x="22651" y="12203"/>
                        <a:pt x="22571" y="11981"/>
                      </a:cubicBezTo>
                      <a:cubicBezTo>
                        <a:pt x="22352" y="11392"/>
                        <a:pt x="22117" y="10810"/>
                        <a:pt x="21902" y="10221"/>
                      </a:cubicBezTo>
                      <a:cubicBezTo>
                        <a:pt x="21611" y="9424"/>
                        <a:pt x="21323" y="8620"/>
                        <a:pt x="21191" y="7782"/>
                      </a:cubicBezTo>
                      <a:cubicBezTo>
                        <a:pt x="21084" y="7078"/>
                        <a:pt x="20904" y="6392"/>
                        <a:pt x="20668" y="5717"/>
                      </a:cubicBezTo>
                      <a:cubicBezTo>
                        <a:pt x="20575" y="5447"/>
                        <a:pt x="20513" y="5162"/>
                        <a:pt x="20443" y="4886"/>
                      </a:cubicBezTo>
                      <a:cubicBezTo>
                        <a:pt x="20308" y="4358"/>
                        <a:pt x="20190" y="3829"/>
                        <a:pt x="20041" y="3309"/>
                      </a:cubicBezTo>
                      <a:cubicBezTo>
                        <a:pt x="19809" y="2495"/>
                        <a:pt x="19563" y="1684"/>
                        <a:pt x="19304" y="877"/>
                      </a:cubicBezTo>
                      <a:cubicBezTo>
                        <a:pt x="19234" y="655"/>
                        <a:pt x="19126" y="433"/>
                        <a:pt x="18998" y="239"/>
                      </a:cubicBezTo>
                      <a:cubicBezTo>
                        <a:pt x="18867" y="42"/>
                        <a:pt x="18666" y="0"/>
                        <a:pt x="18440" y="100"/>
                      </a:cubicBezTo>
                      <a:cubicBezTo>
                        <a:pt x="18285" y="173"/>
                        <a:pt x="18139" y="274"/>
                        <a:pt x="17990" y="364"/>
                      </a:cubicBezTo>
                      <a:cubicBezTo>
                        <a:pt x="17166" y="866"/>
                        <a:pt x="16534" y="1583"/>
                        <a:pt x="15853" y="2238"/>
                      </a:cubicBezTo>
                      <a:cubicBezTo>
                        <a:pt x="15453" y="2623"/>
                        <a:pt x="15045" y="2983"/>
                        <a:pt x="14567" y="3277"/>
                      </a:cubicBezTo>
                      <a:cubicBezTo>
                        <a:pt x="13974" y="3642"/>
                        <a:pt x="13413" y="4047"/>
                        <a:pt x="12921" y="4539"/>
                      </a:cubicBezTo>
                      <a:cubicBezTo>
                        <a:pt x="12138" y="5322"/>
                        <a:pt x="11258" y="5994"/>
                        <a:pt x="10347" y="6632"/>
                      </a:cubicBezTo>
                      <a:cubicBezTo>
                        <a:pt x="9623" y="7141"/>
                        <a:pt x="8909" y="7660"/>
                        <a:pt x="8223" y="8215"/>
                      </a:cubicBezTo>
                      <a:cubicBezTo>
                        <a:pt x="8078" y="8337"/>
                        <a:pt x="7925" y="8447"/>
                        <a:pt x="7797" y="8548"/>
                      </a:cubicBezTo>
                      <a:cubicBezTo>
                        <a:pt x="7710" y="8548"/>
                        <a:pt x="7658" y="8551"/>
                        <a:pt x="7603" y="8548"/>
                      </a:cubicBezTo>
                      <a:cubicBezTo>
                        <a:pt x="5392" y="8385"/>
                        <a:pt x="3178" y="8468"/>
                        <a:pt x="960" y="8465"/>
                      </a:cubicBezTo>
                      <a:cubicBezTo>
                        <a:pt x="767" y="8461"/>
                        <a:pt x="594" y="8499"/>
                        <a:pt x="413" y="8599"/>
                      </a:cubicBezTo>
                      <a:cubicBezTo>
                        <a:pt x="74" y="8790"/>
                        <a:pt x="1" y="8839"/>
                        <a:pt x="74" y="9178"/>
                      </a:cubicBezTo>
                      <a:cubicBezTo>
                        <a:pt x="140" y="9472"/>
                        <a:pt x="257" y="9757"/>
                        <a:pt x="386" y="10034"/>
                      </a:cubicBezTo>
                      <a:cubicBezTo>
                        <a:pt x="732" y="10775"/>
                        <a:pt x="1088" y="11510"/>
                        <a:pt x="1453" y="12241"/>
                      </a:cubicBezTo>
                      <a:cubicBezTo>
                        <a:pt x="1948" y="13249"/>
                        <a:pt x="2478" y="14244"/>
                        <a:pt x="3146" y="15162"/>
                      </a:cubicBezTo>
                      <a:cubicBezTo>
                        <a:pt x="3299" y="15367"/>
                        <a:pt x="3431" y="15588"/>
                        <a:pt x="3556" y="15813"/>
                      </a:cubicBezTo>
                      <a:cubicBezTo>
                        <a:pt x="4148" y="16887"/>
                        <a:pt x="4734" y="17965"/>
                        <a:pt x="5326" y="19043"/>
                      </a:cubicBezTo>
                      <a:cubicBezTo>
                        <a:pt x="5427" y="19219"/>
                        <a:pt x="5531" y="19396"/>
                        <a:pt x="5655" y="19558"/>
                      </a:cubicBezTo>
                      <a:cubicBezTo>
                        <a:pt x="5735" y="19666"/>
                        <a:pt x="5842" y="19766"/>
                        <a:pt x="5957" y="19833"/>
                      </a:cubicBezTo>
                      <a:cubicBezTo>
                        <a:pt x="6584" y="20182"/>
                        <a:pt x="7242" y="20452"/>
                        <a:pt x="7945" y="20626"/>
                      </a:cubicBezTo>
                      <a:cubicBezTo>
                        <a:pt x="9172" y="20927"/>
                        <a:pt x="10388" y="21263"/>
                        <a:pt x="11612" y="21572"/>
                      </a:cubicBezTo>
                      <a:close/>
                      <a:moveTo>
                        <a:pt x="18202" y="22473"/>
                      </a:moveTo>
                      <a:cubicBezTo>
                        <a:pt x="17522" y="22393"/>
                        <a:pt x="16843" y="22317"/>
                        <a:pt x="16164" y="22219"/>
                      </a:cubicBezTo>
                      <a:cubicBezTo>
                        <a:pt x="15960" y="22192"/>
                        <a:pt x="15762" y="22109"/>
                        <a:pt x="15565" y="22036"/>
                      </a:cubicBezTo>
                      <a:cubicBezTo>
                        <a:pt x="15118" y="21877"/>
                        <a:pt x="14660" y="21766"/>
                        <a:pt x="14196" y="21669"/>
                      </a:cubicBezTo>
                      <a:cubicBezTo>
                        <a:pt x="13354" y="21496"/>
                        <a:pt x="12519" y="21298"/>
                        <a:pt x="11684" y="21101"/>
                      </a:cubicBezTo>
                      <a:cubicBezTo>
                        <a:pt x="11206" y="20986"/>
                        <a:pt x="10731" y="20855"/>
                        <a:pt x="10260" y="20730"/>
                      </a:cubicBezTo>
                      <a:cubicBezTo>
                        <a:pt x="10177" y="20709"/>
                        <a:pt x="10097" y="20674"/>
                        <a:pt x="9965" y="20629"/>
                      </a:cubicBezTo>
                      <a:cubicBezTo>
                        <a:pt x="10312" y="19742"/>
                        <a:pt x="10627" y="18901"/>
                        <a:pt x="10971" y="18069"/>
                      </a:cubicBezTo>
                      <a:cubicBezTo>
                        <a:pt x="11134" y="17677"/>
                        <a:pt x="11351" y="17310"/>
                        <a:pt x="11542" y="16929"/>
                      </a:cubicBezTo>
                      <a:cubicBezTo>
                        <a:pt x="11805" y="16395"/>
                        <a:pt x="12055" y="15855"/>
                        <a:pt x="12325" y="15325"/>
                      </a:cubicBezTo>
                      <a:cubicBezTo>
                        <a:pt x="12717" y="14566"/>
                        <a:pt x="13122" y="13817"/>
                        <a:pt x="13524" y="13066"/>
                      </a:cubicBezTo>
                      <a:cubicBezTo>
                        <a:pt x="13691" y="12750"/>
                        <a:pt x="13857" y="12432"/>
                        <a:pt x="14023" y="12120"/>
                      </a:cubicBezTo>
                      <a:cubicBezTo>
                        <a:pt x="14054" y="12064"/>
                        <a:pt x="14099" y="12016"/>
                        <a:pt x="14130" y="11975"/>
                      </a:cubicBezTo>
                      <a:cubicBezTo>
                        <a:pt x="14175" y="11985"/>
                        <a:pt x="14199" y="11985"/>
                        <a:pt x="14206" y="11995"/>
                      </a:cubicBezTo>
                      <a:cubicBezTo>
                        <a:pt x="14529" y="12553"/>
                        <a:pt x="14871" y="13101"/>
                        <a:pt x="15069" y="13721"/>
                      </a:cubicBezTo>
                      <a:cubicBezTo>
                        <a:pt x="15236" y="14236"/>
                        <a:pt x="15468" y="14732"/>
                        <a:pt x="15661" y="15242"/>
                      </a:cubicBezTo>
                      <a:cubicBezTo>
                        <a:pt x="16011" y="16142"/>
                        <a:pt x="16396" y="17036"/>
                        <a:pt x="16697" y="17951"/>
                      </a:cubicBezTo>
                      <a:cubicBezTo>
                        <a:pt x="17009" y="18907"/>
                        <a:pt x="17391" y="19833"/>
                        <a:pt x="17793" y="20751"/>
                      </a:cubicBezTo>
                      <a:cubicBezTo>
                        <a:pt x="18001" y="21232"/>
                        <a:pt x="18181" y="21728"/>
                        <a:pt x="18371" y="22219"/>
                      </a:cubicBezTo>
                      <a:cubicBezTo>
                        <a:pt x="18396" y="22278"/>
                        <a:pt x="18396" y="22348"/>
                        <a:pt x="18410" y="22438"/>
                      </a:cubicBezTo>
                      <a:cubicBezTo>
                        <a:pt x="18330" y="22452"/>
                        <a:pt x="18264" y="22480"/>
                        <a:pt x="18202" y="22473"/>
                      </a:cubicBezTo>
                      <a:close/>
                      <a:moveTo>
                        <a:pt x="22813" y="14345"/>
                      </a:moveTo>
                      <a:cubicBezTo>
                        <a:pt x="22883" y="14524"/>
                        <a:pt x="22990" y="14628"/>
                        <a:pt x="23212" y="14577"/>
                      </a:cubicBezTo>
                      <a:cubicBezTo>
                        <a:pt x="23284" y="14559"/>
                        <a:pt x="23388" y="14573"/>
                        <a:pt x="23454" y="14611"/>
                      </a:cubicBezTo>
                      <a:cubicBezTo>
                        <a:pt x="23669" y="14743"/>
                        <a:pt x="23908" y="14781"/>
                        <a:pt x="24147" y="14843"/>
                      </a:cubicBezTo>
                      <a:cubicBezTo>
                        <a:pt x="24909" y="15041"/>
                        <a:pt x="25668" y="15252"/>
                        <a:pt x="26427" y="15460"/>
                      </a:cubicBezTo>
                      <a:cubicBezTo>
                        <a:pt x="26444" y="15463"/>
                        <a:pt x="26458" y="15474"/>
                        <a:pt x="26476" y="15477"/>
                      </a:cubicBezTo>
                      <a:cubicBezTo>
                        <a:pt x="27109" y="15619"/>
                        <a:pt x="27723" y="15810"/>
                        <a:pt x="28322" y="16063"/>
                      </a:cubicBezTo>
                      <a:cubicBezTo>
                        <a:pt x="28606" y="16184"/>
                        <a:pt x="28932" y="16208"/>
                        <a:pt x="29348" y="16302"/>
                      </a:cubicBezTo>
                      <a:cubicBezTo>
                        <a:pt x="29147" y="16465"/>
                        <a:pt x="29022" y="16579"/>
                        <a:pt x="28887" y="16676"/>
                      </a:cubicBezTo>
                      <a:cubicBezTo>
                        <a:pt x="28451" y="16995"/>
                        <a:pt x="28021" y="17313"/>
                        <a:pt x="27573" y="17615"/>
                      </a:cubicBezTo>
                      <a:cubicBezTo>
                        <a:pt x="27359" y="17757"/>
                        <a:pt x="27116" y="17861"/>
                        <a:pt x="26887" y="17983"/>
                      </a:cubicBezTo>
                      <a:cubicBezTo>
                        <a:pt x="26534" y="18173"/>
                        <a:pt x="26171" y="18343"/>
                        <a:pt x="25835" y="18557"/>
                      </a:cubicBezTo>
                      <a:cubicBezTo>
                        <a:pt x="25366" y="18852"/>
                        <a:pt x="24909" y="19171"/>
                        <a:pt x="24463" y="19496"/>
                      </a:cubicBezTo>
                      <a:cubicBezTo>
                        <a:pt x="24026" y="19815"/>
                        <a:pt x="23565" y="20089"/>
                        <a:pt x="23083" y="20342"/>
                      </a:cubicBezTo>
                      <a:cubicBezTo>
                        <a:pt x="22671" y="20560"/>
                        <a:pt x="22266" y="20799"/>
                        <a:pt x="21850" y="21021"/>
                      </a:cubicBezTo>
                      <a:cubicBezTo>
                        <a:pt x="21683" y="21114"/>
                        <a:pt x="21507" y="21194"/>
                        <a:pt x="21333" y="21274"/>
                      </a:cubicBezTo>
                      <a:cubicBezTo>
                        <a:pt x="20668" y="21579"/>
                        <a:pt x="20003" y="21883"/>
                        <a:pt x="19338" y="22185"/>
                      </a:cubicBezTo>
                      <a:cubicBezTo>
                        <a:pt x="19230" y="22237"/>
                        <a:pt x="19116" y="22275"/>
                        <a:pt x="18988" y="22323"/>
                      </a:cubicBezTo>
                      <a:cubicBezTo>
                        <a:pt x="18776" y="21949"/>
                        <a:pt x="18645" y="21565"/>
                        <a:pt x="18489" y="21191"/>
                      </a:cubicBezTo>
                      <a:cubicBezTo>
                        <a:pt x="18316" y="20768"/>
                        <a:pt x="18149" y="20342"/>
                        <a:pt x="17966" y="19919"/>
                      </a:cubicBezTo>
                      <a:cubicBezTo>
                        <a:pt x="17724" y="19358"/>
                        <a:pt x="17505" y="18789"/>
                        <a:pt x="17297" y="18215"/>
                      </a:cubicBezTo>
                      <a:cubicBezTo>
                        <a:pt x="16902" y="17113"/>
                        <a:pt x="16462" y="16028"/>
                        <a:pt x="16036" y="14937"/>
                      </a:cubicBezTo>
                      <a:cubicBezTo>
                        <a:pt x="15869" y="14507"/>
                        <a:pt x="15682" y="14088"/>
                        <a:pt x="15523" y="13662"/>
                      </a:cubicBezTo>
                      <a:cubicBezTo>
                        <a:pt x="15343" y="13180"/>
                        <a:pt x="15159" y="12709"/>
                        <a:pt x="14841" y="12293"/>
                      </a:cubicBezTo>
                      <a:cubicBezTo>
                        <a:pt x="14802" y="12245"/>
                        <a:pt x="14788" y="12178"/>
                        <a:pt x="14757" y="12106"/>
                      </a:cubicBezTo>
                      <a:cubicBezTo>
                        <a:pt x="15499" y="12099"/>
                        <a:pt x="16168" y="12317"/>
                        <a:pt x="16843" y="12466"/>
                      </a:cubicBezTo>
                      <a:cubicBezTo>
                        <a:pt x="17599" y="12629"/>
                        <a:pt x="18340" y="12837"/>
                        <a:pt x="19088" y="13027"/>
                      </a:cubicBezTo>
                      <a:cubicBezTo>
                        <a:pt x="19324" y="13086"/>
                        <a:pt x="19563" y="13142"/>
                        <a:pt x="19798" y="13211"/>
                      </a:cubicBezTo>
                      <a:cubicBezTo>
                        <a:pt x="20083" y="13294"/>
                        <a:pt x="20364" y="13398"/>
                        <a:pt x="20647" y="13485"/>
                      </a:cubicBezTo>
                      <a:cubicBezTo>
                        <a:pt x="21015" y="13596"/>
                        <a:pt x="21382" y="13707"/>
                        <a:pt x="21753" y="13814"/>
                      </a:cubicBezTo>
                      <a:cubicBezTo>
                        <a:pt x="22054" y="13900"/>
                        <a:pt x="22360" y="13984"/>
                        <a:pt x="22667" y="14070"/>
                      </a:cubicBezTo>
                      <a:cubicBezTo>
                        <a:pt x="22720" y="14167"/>
                        <a:pt x="22775" y="14254"/>
                        <a:pt x="22813" y="14345"/>
                      </a:cubicBezTo>
                      <a:close/>
                      <a:moveTo>
                        <a:pt x="18634" y="561"/>
                      </a:moveTo>
                      <a:cubicBezTo>
                        <a:pt x="18773" y="661"/>
                        <a:pt x="18797" y="814"/>
                        <a:pt x="18839" y="960"/>
                      </a:cubicBezTo>
                      <a:cubicBezTo>
                        <a:pt x="19096" y="1801"/>
                        <a:pt x="19358" y="2640"/>
                        <a:pt x="19601" y="3489"/>
                      </a:cubicBezTo>
                      <a:cubicBezTo>
                        <a:pt x="19750" y="4008"/>
                        <a:pt x="19854" y="4539"/>
                        <a:pt x="19985" y="5065"/>
                      </a:cubicBezTo>
                      <a:cubicBezTo>
                        <a:pt x="20044" y="5311"/>
                        <a:pt x="20104" y="5557"/>
                        <a:pt x="20183" y="5800"/>
                      </a:cubicBezTo>
                      <a:cubicBezTo>
                        <a:pt x="20430" y="6541"/>
                        <a:pt x="20602" y="7293"/>
                        <a:pt x="20727" y="8066"/>
                      </a:cubicBezTo>
                      <a:cubicBezTo>
                        <a:pt x="20804" y="8548"/>
                        <a:pt x="20935" y="9026"/>
                        <a:pt x="21098" y="9487"/>
                      </a:cubicBezTo>
                      <a:cubicBezTo>
                        <a:pt x="21437" y="10464"/>
                        <a:pt x="21815" y="11427"/>
                        <a:pt x="22176" y="12397"/>
                      </a:cubicBezTo>
                      <a:cubicBezTo>
                        <a:pt x="22310" y="12757"/>
                        <a:pt x="22446" y="13121"/>
                        <a:pt x="22574" y="13561"/>
                      </a:cubicBezTo>
                      <a:cubicBezTo>
                        <a:pt x="21604" y="13416"/>
                        <a:pt x="20807" y="13062"/>
                        <a:pt x="19941" y="12778"/>
                      </a:cubicBezTo>
                      <a:cubicBezTo>
                        <a:pt x="20069" y="12688"/>
                        <a:pt x="20169" y="12615"/>
                        <a:pt x="20318" y="12511"/>
                      </a:cubicBezTo>
                      <a:cubicBezTo>
                        <a:pt x="20163" y="12445"/>
                        <a:pt x="20059" y="12390"/>
                        <a:pt x="19948" y="12362"/>
                      </a:cubicBezTo>
                      <a:cubicBezTo>
                        <a:pt x="19539" y="12255"/>
                        <a:pt x="19539" y="12258"/>
                        <a:pt x="19265" y="12037"/>
                      </a:cubicBezTo>
                      <a:cubicBezTo>
                        <a:pt x="19037" y="12196"/>
                        <a:pt x="19220" y="12394"/>
                        <a:pt x="19241" y="12581"/>
                      </a:cubicBezTo>
                      <a:cubicBezTo>
                        <a:pt x="17945" y="12269"/>
                        <a:pt x="16670" y="11964"/>
                        <a:pt x="15378" y="11655"/>
                      </a:cubicBezTo>
                      <a:cubicBezTo>
                        <a:pt x="15266" y="11406"/>
                        <a:pt x="15333" y="11139"/>
                        <a:pt x="15370" y="10876"/>
                      </a:cubicBezTo>
                      <a:cubicBezTo>
                        <a:pt x="15381" y="10810"/>
                        <a:pt x="15409" y="10744"/>
                        <a:pt x="15433" y="10682"/>
                      </a:cubicBezTo>
                      <a:cubicBezTo>
                        <a:pt x="16008" y="9317"/>
                        <a:pt x="16313" y="7872"/>
                        <a:pt x="16788" y="6475"/>
                      </a:cubicBezTo>
                      <a:cubicBezTo>
                        <a:pt x="16895" y="6157"/>
                        <a:pt x="17009" y="5838"/>
                        <a:pt x="17110" y="5513"/>
                      </a:cubicBezTo>
                      <a:cubicBezTo>
                        <a:pt x="17255" y="5044"/>
                        <a:pt x="17418" y="4580"/>
                        <a:pt x="17529" y="4102"/>
                      </a:cubicBezTo>
                      <a:cubicBezTo>
                        <a:pt x="17647" y="3572"/>
                        <a:pt x="17803" y="3052"/>
                        <a:pt x="17983" y="2543"/>
                      </a:cubicBezTo>
                      <a:cubicBezTo>
                        <a:pt x="18181" y="1982"/>
                        <a:pt x="18319" y="1406"/>
                        <a:pt x="18381" y="818"/>
                      </a:cubicBezTo>
                      <a:cubicBezTo>
                        <a:pt x="18399" y="665"/>
                        <a:pt x="18451" y="557"/>
                        <a:pt x="18634" y="561"/>
                      </a:cubicBezTo>
                      <a:close/>
                      <a:moveTo>
                        <a:pt x="6730" y="10034"/>
                      </a:moveTo>
                      <a:cubicBezTo>
                        <a:pt x="7741" y="9220"/>
                        <a:pt x="8749" y="8409"/>
                        <a:pt x="9761" y="7598"/>
                      </a:cubicBezTo>
                      <a:cubicBezTo>
                        <a:pt x="9869" y="7512"/>
                        <a:pt x="9979" y="7422"/>
                        <a:pt x="10097" y="7352"/>
                      </a:cubicBezTo>
                      <a:cubicBezTo>
                        <a:pt x="10873" y="6885"/>
                        <a:pt x="11556" y="6299"/>
                        <a:pt x="12263" y="5741"/>
                      </a:cubicBezTo>
                      <a:cubicBezTo>
                        <a:pt x="12547" y="5516"/>
                        <a:pt x="12834" y="5287"/>
                        <a:pt x="13084" y="5031"/>
                      </a:cubicBezTo>
                      <a:cubicBezTo>
                        <a:pt x="13590" y="4507"/>
                        <a:pt x="14161" y="4061"/>
                        <a:pt x="14785" y="3680"/>
                      </a:cubicBezTo>
                      <a:cubicBezTo>
                        <a:pt x="15322" y="3354"/>
                        <a:pt x="15790" y="2956"/>
                        <a:pt x="16237" y="2519"/>
                      </a:cubicBezTo>
                      <a:cubicBezTo>
                        <a:pt x="16753" y="2017"/>
                        <a:pt x="17235" y="1476"/>
                        <a:pt x="17828" y="1046"/>
                      </a:cubicBezTo>
                      <a:cubicBezTo>
                        <a:pt x="17921" y="973"/>
                        <a:pt x="18028" y="915"/>
                        <a:pt x="18129" y="853"/>
                      </a:cubicBezTo>
                      <a:cubicBezTo>
                        <a:pt x="18156" y="897"/>
                        <a:pt x="18191" y="932"/>
                        <a:pt x="18184" y="949"/>
                      </a:cubicBezTo>
                      <a:cubicBezTo>
                        <a:pt x="17983" y="1472"/>
                        <a:pt x="17786" y="1992"/>
                        <a:pt x="17571" y="2508"/>
                      </a:cubicBezTo>
                      <a:cubicBezTo>
                        <a:pt x="17543" y="2578"/>
                        <a:pt x="17449" y="2620"/>
                        <a:pt x="17384" y="2674"/>
                      </a:cubicBezTo>
                      <a:cubicBezTo>
                        <a:pt x="17387" y="2799"/>
                        <a:pt x="17425" y="2935"/>
                        <a:pt x="17398" y="3056"/>
                      </a:cubicBezTo>
                      <a:cubicBezTo>
                        <a:pt x="17287" y="3534"/>
                        <a:pt x="17155" y="4005"/>
                        <a:pt x="17027" y="4480"/>
                      </a:cubicBezTo>
                      <a:cubicBezTo>
                        <a:pt x="16982" y="4643"/>
                        <a:pt x="16940" y="4809"/>
                        <a:pt x="16881" y="4965"/>
                      </a:cubicBezTo>
                      <a:cubicBezTo>
                        <a:pt x="16310" y="6458"/>
                        <a:pt x="15911" y="8000"/>
                        <a:pt x="15437" y="9517"/>
                      </a:cubicBezTo>
                      <a:cubicBezTo>
                        <a:pt x="15402" y="9632"/>
                        <a:pt x="15378" y="9750"/>
                        <a:pt x="15329" y="9857"/>
                      </a:cubicBezTo>
                      <a:cubicBezTo>
                        <a:pt x="15093" y="10384"/>
                        <a:pt x="14851" y="10910"/>
                        <a:pt x="14910" y="11510"/>
                      </a:cubicBezTo>
                      <a:cubicBezTo>
                        <a:pt x="14650" y="11593"/>
                        <a:pt x="14452" y="11521"/>
                        <a:pt x="14273" y="11430"/>
                      </a:cubicBezTo>
                      <a:cubicBezTo>
                        <a:pt x="14144" y="11364"/>
                        <a:pt x="14030" y="11333"/>
                        <a:pt x="13881" y="11337"/>
                      </a:cubicBezTo>
                      <a:cubicBezTo>
                        <a:pt x="13673" y="11337"/>
                        <a:pt x="13462" y="11299"/>
                        <a:pt x="13257" y="11254"/>
                      </a:cubicBezTo>
                      <a:cubicBezTo>
                        <a:pt x="12381" y="11060"/>
                        <a:pt x="11490" y="10977"/>
                        <a:pt x="10600" y="10886"/>
                      </a:cubicBezTo>
                      <a:cubicBezTo>
                        <a:pt x="9325" y="10761"/>
                        <a:pt x="8060" y="10585"/>
                        <a:pt x="6819" y="10259"/>
                      </a:cubicBezTo>
                      <a:cubicBezTo>
                        <a:pt x="6757" y="10242"/>
                        <a:pt x="6698" y="10208"/>
                        <a:pt x="6629" y="10173"/>
                      </a:cubicBezTo>
                      <a:cubicBezTo>
                        <a:pt x="6674" y="10110"/>
                        <a:pt x="6695" y="10062"/>
                        <a:pt x="6730" y="10034"/>
                      </a:cubicBezTo>
                      <a:close/>
                      <a:moveTo>
                        <a:pt x="4366" y="16270"/>
                      </a:moveTo>
                      <a:cubicBezTo>
                        <a:pt x="3680" y="15034"/>
                        <a:pt x="2786" y="13911"/>
                        <a:pt x="2169" y="12636"/>
                      </a:cubicBezTo>
                      <a:cubicBezTo>
                        <a:pt x="1945" y="12175"/>
                        <a:pt x="1729" y="11714"/>
                        <a:pt x="1508" y="11254"/>
                      </a:cubicBezTo>
                      <a:cubicBezTo>
                        <a:pt x="1275" y="10782"/>
                        <a:pt x="1033" y="10311"/>
                        <a:pt x="805" y="9837"/>
                      </a:cubicBezTo>
                      <a:cubicBezTo>
                        <a:pt x="742" y="9704"/>
                        <a:pt x="621" y="9584"/>
                        <a:pt x="683" y="9413"/>
                      </a:cubicBezTo>
                      <a:cubicBezTo>
                        <a:pt x="725" y="9421"/>
                        <a:pt x="767" y="9418"/>
                        <a:pt x="787" y="9434"/>
                      </a:cubicBezTo>
                      <a:cubicBezTo>
                        <a:pt x="1179" y="9784"/>
                        <a:pt x="1660" y="9923"/>
                        <a:pt x="2174" y="10003"/>
                      </a:cubicBezTo>
                      <a:cubicBezTo>
                        <a:pt x="3559" y="10221"/>
                        <a:pt x="4948" y="10432"/>
                        <a:pt x="6335" y="10657"/>
                      </a:cubicBezTo>
                      <a:cubicBezTo>
                        <a:pt x="6747" y="10723"/>
                        <a:pt x="7155" y="10835"/>
                        <a:pt x="7568" y="10907"/>
                      </a:cubicBezTo>
                      <a:cubicBezTo>
                        <a:pt x="8157" y="11014"/>
                        <a:pt x="8743" y="11126"/>
                        <a:pt x="9332" y="11205"/>
                      </a:cubicBezTo>
                      <a:cubicBezTo>
                        <a:pt x="10413" y="11347"/>
                        <a:pt x="11494" y="11462"/>
                        <a:pt x="12575" y="11593"/>
                      </a:cubicBezTo>
                      <a:cubicBezTo>
                        <a:pt x="12706" y="11610"/>
                        <a:pt x="12834" y="11659"/>
                        <a:pt x="13042" y="11718"/>
                      </a:cubicBezTo>
                      <a:cubicBezTo>
                        <a:pt x="12658" y="11946"/>
                        <a:pt x="12343" y="12123"/>
                        <a:pt x="12037" y="12317"/>
                      </a:cubicBezTo>
                      <a:cubicBezTo>
                        <a:pt x="11791" y="12477"/>
                        <a:pt x="11556" y="12656"/>
                        <a:pt x="11316" y="12823"/>
                      </a:cubicBezTo>
                      <a:cubicBezTo>
                        <a:pt x="11116" y="12962"/>
                        <a:pt x="10915" y="13097"/>
                        <a:pt x="10710" y="13229"/>
                      </a:cubicBezTo>
                      <a:cubicBezTo>
                        <a:pt x="10302" y="13492"/>
                        <a:pt x="9893" y="13752"/>
                        <a:pt x="9484" y="14012"/>
                      </a:cubicBezTo>
                      <a:cubicBezTo>
                        <a:pt x="9248" y="14161"/>
                        <a:pt x="9026" y="14337"/>
                        <a:pt x="8777" y="14455"/>
                      </a:cubicBezTo>
                      <a:cubicBezTo>
                        <a:pt x="7641" y="14989"/>
                        <a:pt x="6543" y="15599"/>
                        <a:pt x="5354" y="16024"/>
                      </a:cubicBezTo>
                      <a:cubicBezTo>
                        <a:pt x="5056" y="16128"/>
                        <a:pt x="4758" y="16226"/>
                        <a:pt x="4446" y="16329"/>
                      </a:cubicBezTo>
                      <a:cubicBezTo>
                        <a:pt x="4394" y="16291"/>
                        <a:pt x="4377" y="16285"/>
                        <a:pt x="4366" y="16270"/>
                      </a:cubicBezTo>
                      <a:close/>
                      <a:moveTo>
                        <a:pt x="6459" y="19614"/>
                      </a:moveTo>
                      <a:cubicBezTo>
                        <a:pt x="6189" y="19486"/>
                        <a:pt x="6012" y="19292"/>
                        <a:pt x="5877" y="19049"/>
                      </a:cubicBezTo>
                      <a:cubicBezTo>
                        <a:pt x="5586" y="18530"/>
                        <a:pt x="5305" y="18003"/>
                        <a:pt x="5022" y="17479"/>
                      </a:cubicBezTo>
                      <a:cubicBezTo>
                        <a:pt x="4883" y="17227"/>
                        <a:pt x="4751" y="16967"/>
                        <a:pt x="4602" y="16680"/>
                      </a:cubicBezTo>
                      <a:cubicBezTo>
                        <a:pt x="4685" y="16652"/>
                        <a:pt x="4758" y="16617"/>
                        <a:pt x="4834" y="16596"/>
                      </a:cubicBezTo>
                      <a:cubicBezTo>
                        <a:pt x="5521" y="16430"/>
                        <a:pt x="6161" y="16160"/>
                        <a:pt x="6795" y="15869"/>
                      </a:cubicBezTo>
                      <a:cubicBezTo>
                        <a:pt x="7398" y="15592"/>
                        <a:pt x="8001" y="15314"/>
                        <a:pt x="8590" y="15013"/>
                      </a:cubicBezTo>
                      <a:cubicBezTo>
                        <a:pt x="8992" y="14809"/>
                        <a:pt x="9373" y="14566"/>
                        <a:pt x="9757" y="14330"/>
                      </a:cubicBezTo>
                      <a:cubicBezTo>
                        <a:pt x="10038" y="14157"/>
                        <a:pt x="10302" y="13956"/>
                        <a:pt x="10586" y="13790"/>
                      </a:cubicBezTo>
                      <a:cubicBezTo>
                        <a:pt x="11019" y="13534"/>
                        <a:pt x="11438" y="13259"/>
                        <a:pt x="11840" y="12958"/>
                      </a:cubicBezTo>
                      <a:cubicBezTo>
                        <a:pt x="12339" y="12587"/>
                        <a:pt x="12883" y="12276"/>
                        <a:pt x="13513" y="12016"/>
                      </a:cubicBezTo>
                      <a:cubicBezTo>
                        <a:pt x="13507" y="12116"/>
                        <a:pt x="13524" y="12189"/>
                        <a:pt x="13496" y="12237"/>
                      </a:cubicBezTo>
                      <a:cubicBezTo>
                        <a:pt x="13208" y="12757"/>
                        <a:pt x="12914" y="13273"/>
                        <a:pt x="12605" y="13817"/>
                      </a:cubicBezTo>
                      <a:cubicBezTo>
                        <a:pt x="12266" y="13728"/>
                        <a:pt x="11937" y="13638"/>
                        <a:pt x="11628" y="13555"/>
                      </a:cubicBezTo>
                      <a:cubicBezTo>
                        <a:pt x="11535" y="13651"/>
                        <a:pt x="11587" y="13700"/>
                        <a:pt x="11642" y="13742"/>
                      </a:cubicBezTo>
                      <a:cubicBezTo>
                        <a:pt x="11874" y="13918"/>
                        <a:pt x="12162" y="13921"/>
                        <a:pt x="12474" y="13945"/>
                      </a:cubicBezTo>
                      <a:cubicBezTo>
                        <a:pt x="12405" y="14244"/>
                        <a:pt x="12231" y="14473"/>
                        <a:pt x="12100" y="14719"/>
                      </a:cubicBezTo>
                      <a:lnTo>
                        <a:pt x="12086" y="14719"/>
                      </a:lnTo>
                      <a:cubicBezTo>
                        <a:pt x="12090" y="14722"/>
                        <a:pt x="12093" y="14722"/>
                        <a:pt x="12096" y="14725"/>
                      </a:cubicBezTo>
                      <a:lnTo>
                        <a:pt x="12096" y="14725"/>
                      </a:lnTo>
                      <a:lnTo>
                        <a:pt x="12096" y="14725"/>
                      </a:lnTo>
                      <a:lnTo>
                        <a:pt x="12111" y="14715"/>
                      </a:lnTo>
                      <a:cubicBezTo>
                        <a:pt x="11788" y="15391"/>
                        <a:pt x="11483" y="16073"/>
                        <a:pt x="11144" y="16742"/>
                      </a:cubicBezTo>
                      <a:cubicBezTo>
                        <a:pt x="10620" y="17775"/>
                        <a:pt x="10163" y="18831"/>
                        <a:pt x="9775" y="19919"/>
                      </a:cubicBezTo>
                      <a:cubicBezTo>
                        <a:pt x="9702" y="20124"/>
                        <a:pt x="9633" y="20335"/>
                        <a:pt x="9456" y="20511"/>
                      </a:cubicBezTo>
                      <a:cubicBezTo>
                        <a:pt x="9356" y="20498"/>
                        <a:pt x="9252" y="20491"/>
                        <a:pt x="9154" y="20466"/>
                      </a:cubicBezTo>
                      <a:cubicBezTo>
                        <a:pt x="8611" y="20324"/>
                        <a:pt x="8070" y="20175"/>
                        <a:pt x="7530" y="20033"/>
                      </a:cubicBezTo>
                      <a:cubicBezTo>
                        <a:pt x="7155" y="19937"/>
                        <a:pt x="6809" y="19777"/>
                        <a:pt x="6459" y="196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subTitle" idx="1"/>
          </p:nvPr>
        </p:nvSpPr>
        <p:spPr>
          <a:xfrm>
            <a:off x="935286" y="2583947"/>
            <a:ext cx="6015600" cy="1558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dirty="0">
                <a:solidFill>
                  <a:srgbClr val="F3F3F3"/>
                </a:solidFill>
              </a:rPr>
              <a:t>As I mentioned, the key steps of this project are the following:</a:t>
            </a:r>
            <a:br>
              <a:rPr lang="en" dirty="0">
                <a:solidFill>
                  <a:srgbClr val="F3F3F3"/>
                </a:solidFill>
              </a:rPr>
            </a:br>
            <a:endParaRPr dirty="0">
              <a:solidFill>
                <a:srgbClr val="F3F3F3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Slab Regular"/>
              <a:buChar char="●"/>
            </a:pPr>
            <a:r>
              <a:rPr lang="en-US" dirty="0"/>
              <a:t>Gather the data from internet using Python libraries (e.g. </a:t>
            </a:r>
            <a:r>
              <a:rPr lang="en-US" dirty="0" err="1"/>
              <a:t>BeautifulSoup</a:t>
            </a:r>
            <a:r>
              <a:rPr lang="en-US" dirty="0"/>
              <a:t>)</a:t>
            </a:r>
            <a:r>
              <a:rPr lang="ro-RO" dirty="0">
                <a:solidFill>
                  <a:srgbClr val="F3F3F3"/>
                </a:solidFill>
              </a:rPr>
              <a:t> 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Slab Regular"/>
              <a:buChar char="●"/>
            </a:pPr>
            <a:r>
              <a:rPr lang="en-US" dirty="0">
                <a:solidFill>
                  <a:srgbClr val="F3F3F3"/>
                </a:solidFill>
              </a:rPr>
              <a:t>Save the data into a </a:t>
            </a:r>
            <a:r>
              <a:rPr lang="en-US" dirty="0"/>
              <a:t>file (e.g. CSV) and preprocess it</a:t>
            </a:r>
            <a:endParaRPr lang="en-US" dirty="0">
              <a:solidFill>
                <a:srgbClr val="F3F3F3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Slab Regular"/>
              <a:buChar char="●"/>
            </a:pPr>
            <a:r>
              <a:rPr lang="en" dirty="0"/>
              <a:t>Create charts based on your data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Slab Regular"/>
              <a:buChar char="●"/>
            </a:pPr>
            <a:r>
              <a:rPr lang="en" dirty="0">
                <a:solidFill>
                  <a:srgbClr val="F3F3F3"/>
                </a:solidFill>
              </a:rPr>
              <a:t>Derive to conclusions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Steps</a:t>
            </a:r>
            <a:endParaRPr sz="7200" dirty="0"/>
          </a:p>
        </p:txBody>
      </p:sp>
      <p:grpSp>
        <p:nvGrpSpPr>
          <p:cNvPr id="510" name="Google Shape;510;p32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subTitle" idx="2"/>
          </p:nvPr>
        </p:nvSpPr>
        <p:spPr>
          <a:xfrm>
            <a:off x="5541818" y="1649069"/>
            <a:ext cx="3458288" cy="33177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 this code we are doing the following: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Read the data from CSV file using Pandas library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a new Data Frame with Countries and the value that we want to analyze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Copy the Top 5 countries in a variable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rest of the countries are copied in </a:t>
            </a:r>
            <a:r>
              <a:rPr lang="en-US" sz="1600" dirty="0" err="1"/>
              <a:t>new_row</a:t>
            </a:r>
            <a:r>
              <a:rPr lang="en-US" sz="1600" dirty="0"/>
              <a:t> variable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concatenate the Top 5 countries with the rest of them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a Pie chart of the Top 5 countries in the world based on Total Cases of COVID-19</a:t>
            </a:r>
            <a:endParaRPr sz="1600" dirty="0"/>
          </a:p>
        </p:txBody>
      </p:sp>
      <p:sp>
        <p:nvSpPr>
          <p:cNvPr id="548" name="Google Shape;548;p33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Parts of Code</a:t>
            </a:r>
            <a:endParaRPr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9BD0-7EE1-4F57-994D-20FAB6A1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1877"/>
            <a:ext cx="5489241" cy="2821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>
            <a:spLocks noGrp="1"/>
          </p:cNvSpPr>
          <p:nvPr>
            <p:ph type="title"/>
          </p:nvPr>
        </p:nvSpPr>
        <p:spPr>
          <a:xfrm flipH="1">
            <a:off x="3911812" y="1737250"/>
            <a:ext cx="4313100" cy="117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Conclusions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1"/>
          </p:nvPr>
        </p:nvSpPr>
        <p:spPr>
          <a:xfrm flipH="1">
            <a:off x="4149434" y="2998549"/>
            <a:ext cx="4752107" cy="1531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In this project I have stepped out of my comfort zone in order to learn how to web scrape, create charts and use some basic stuff from libraries like Pandas, NumPy, Matplotlib and others.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624" name="Google Shape;624;p35"/>
          <p:cNvPicPr preferRelativeResize="0"/>
          <p:nvPr/>
        </p:nvPicPr>
        <p:blipFill>
          <a:blip r:embed="rId4"/>
          <a:srcRect l="19002" r="19002"/>
          <a:stretch/>
        </p:blipFill>
        <p:spPr>
          <a:xfrm>
            <a:off x="664875" y="823050"/>
            <a:ext cx="3613800" cy="349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635" name="Google Shape;635;p37"/>
          <p:cNvGrpSpPr/>
          <p:nvPr/>
        </p:nvGrpSpPr>
        <p:grpSpPr>
          <a:xfrm>
            <a:off x="617971" y="-186162"/>
            <a:ext cx="7847630" cy="4656031"/>
            <a:chOff x="617971" y="-186162"/>
            <a:chExt cx="7847630" cy="4656031"/>
          </a:xfrm>
        </p:grpSpPr>
        <p:grpSp>
          <p:nvGrpSpPr>
            <p:cNvPr id="636" name="Google Shape;636;p37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637" name="Google Shape;637;p37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638" name="Google Shape;638;p37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7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7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7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37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7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7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7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7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7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7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7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7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7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7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7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7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7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7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37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680" name="Google Shape;680;p37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7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7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7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7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7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7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7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7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7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7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7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7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7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7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7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7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7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7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9" name="Google Shape;699;p37"/>
            <p:cNvGrpSpPr/>
            <p:nvPr/>
          </p:nvGrpSpPr>
          <p:grpSpPr>
            <a:xfrm>
              <a:off x="617971" y="407082"/>
              <a:ext cx="7847630" cy="4062786"/>
              <a:chOff x="617971" y="407082"/>
              <a:chExt cx="7847630" cy="4062786"/>
            </a:xfrm>
          </p:grpSpPr>
          <p:sp>
            <p:nvSpPr>
              <p:cNvPr id="700" name="Google Shape;700;p37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3637271" y="373745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269739-6519-4FA0-AFDD-8766B99EDA74}"/>
              </a:ext>
            </a:extLst>
          </p:cNvPr>
          <p:cNvSpPr txBox="1"/>
          <p:nvPr/>
        </p:nvSpPr>
        <p:spPr>
          <a:xfrm>
            <a:off x="2431915" y="32122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3F3F3"/>
                </a:solidFill>
              </a:rPr>
              <a:t>Do you have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310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Sue Ellen Francisco</vt:lpstr>
      <vt:lpstr>Barlow Semi Condensed Light</vt:lpstr>
      <vt:lpstr>Joti One</vt:lpstr>
      <vt:lpstr>Roboto Slab Regular</vt:lpstr>
      <vt:lpstr>Arial</vt:lpstr>
      <vt:lpstr>Chalkboard by Slidesgo</vt:lpstr>
      <vt:lpstr>COVID-19 Charts with Python</vt:lpstr>
      <vt:lpstr>CONTENTS</vt:lpstr>
      <vt:lpstr>Introduction</vt:lpstr>
      <vt:lpstr>02</vt:lpstr>
      <vt:lpstr>Description of the process</vt:lpstr>
      <vt:lpstr>Steps</vt:lpstr>
      <vt:lpstr>Parts of Code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Charts with Python</dc:title>
  <cp:lastModifiedBy>Darian</cp:lastModifiedBy>
  <cp:revision>4</cp:revision>
  <dcterms:modified xsi:type="dcterms:W3CDTF">2021-01-10T11:59:40Z</dcterms:modified>
</cp:coreProperties>
</file>