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3B7BE-7040-4028-A222-5DD25DA6296A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304D-592C-4618-A00D-C0D51EBE70C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594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e8164b7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e8164b7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Hay que </a:t>
            </a:r>
            <a:r>
              <a:rPr lang="en-US" dirty="0" err="1"/>
              <a:t>mostrar</a:t>
            </a:r>
            <a:r>
              <a:rPr lang="en-US" dirty="0"/>
              <a:t> la </a:t>
            </a:r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funcionado</a:t>
            </a:r>
            <a:r>
              <a:rPr lang="en-US" dirty="0"/>
              <a:t>. Que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boton</a:t>
            </a:r>
            <a:r>
              <a:rPr lang="en-US" dirty="0"/>
              <a:t>. No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falta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. </a:t>
            </a:r>
            <a:r>
              <a:rPr lang="en-US" dirty="0" err="1"/>
              <a:t>Describir</a:t>
            </a:r>
            <a:r>
              <a:rPr lang="en-US" dirty="0"/>
              <a:t> los pasos “</a:t>
            </a:r>
            <a:r>
              <a:rPr lang="en-US" dirty="0" err="1"/>
              <a:t>extraordinarios</a:t>
            </a:r>
            <a:r>
              <a:rPr lang="en-US" dirty="0"/>
              <a:t>” </a:t>
            </a:r>
            <a:r>
              <a:rPr lang="en-US" dirty="0" err="1"/>
              <a:t>necesarios</a:t>
            </a:r>
            <a:r>
              <a:rPr lang="en-US" dirty="0"/>
              <a:t> para que </a:t>
            </a:r>
            <a:r>
              <a:rPr lang="en-US" dirty="0" err="1"/>
              <a:t>funcione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 video de la ultima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dice que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, y </a:t>
            </a:r>
            <a:r>
              <a:rPr lang="en-US" dirty="0" err="1"/>
              <a:t>cómo</a:t>
            </a:r>
            <a:r>
              <a:rPr lang="en-US" dirty="0"/>
              <a:t> lo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 la </a:t>
            </a:r>
            <a:r>
              <a:rPr lang="en-US" dirty="0" err="1"/>
              <a:t>explicacion</a:t>
            </a:r>
            <a:r>
              <a:rPr lang="en-US" dirty="0"/>
              <a:t> del Readme. </a:t>
            </a:r>
            <a:r>
              <a:rPr lang="en-US" dirty="0" err="1"/>
              <a:t>Poner</a:t>
            </a:r>
            <a:r>
              <a:rPr lang="en-US" dirty="0"/>
              <a:t> los </a:t>
            </a:r>
            <a:r>
              <a:rPr lang="en-US" dirty="0" err="1"/>
              <a:t>requerimientos</a:t>
            </a:r>
            <a:r>
              <a:rPr lang="en-US" dirty="0"/>
              <a:t>. </a:t>
            </a:r>
            <a:r>
              <a:rPr lang="en-US" dirty="0" err="1"/>
              <a:t>Describir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hacemos</a:t>
            </a:r>
            <a:r>
              <a:rPr lang="en-US" dirty="0"/>
              <a:t> para corer </a:t>
            </a:r>
            <a:r>
              <a:rPr lang="en-US" dirty="0" err="1"/>
              <a:t>el</a:t>
            </a:r>
            <a:r>
              <a:rPr lang="en-US" dirty="0"/>
              <a:t> Proyecto y nada mas. No </a:t>
            </a:r>
            <a:r>
              <a:rPr lang="en-US" dirty="0" err="1"/>
              <a:t>olvidar</a:t>
            </a:r>
            <a:r>
              <a:rPr lang="en-US" dirty="0"/>
              <a:t> lo del migrate y lo del </a:t>
            </a:r>
            <a:r>
              <a:rPr lang="en-US" dirty="0" err="1"/>
              <a:t>runserver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video a youtube. </a:t>
            </a:r>
            <a:r>
              <a:rPr lang="en-US" dirty="0" err="1"/>
              <a:t>Poner</a:t>
            </a:r>
            <a:r>
              <a:rPr lang="en-US" dirty="0"/>
              <a:t> un link al video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Readme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Listview</a:t>
            </a:r>
            <a:r>
              <a:rPr lang="en-US" dirty="0"/>
              <a:t>: 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vista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articulos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Detailview</a:t>
            </a:r>
            <a:r>
              <a:rPr lang="en-US" dirty="0"/>
              <a:t>: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caracteristicas</a:t>
            </a:r>
            <a:r>
              <a:rPr lang="en-US" dirty="0"/>
              <a:t> de un </a:t>
            </a:r>
            <a:r>
              <a:rPr lang="en-US" dirty="0" err="1"/>
              <a:t>articulo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hay que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unit test </a:t>
            </a:r>
            <a:r>
              <a:rPr lang="en-US" dirty="0" err="1"/>
              <a:t>en</a:t>
            </a:r>
            <a:r>
              <a:rPr lang="en-US" dirty="0"/>
              <a:t> python. Solo se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la </a:t>
            </a:r>
            <a:r>
              <a:rPr lang="en-US" dirty="0" err="1"/>
              <a:t>descripcion</a:t>
            </a:r>
            <a:r>
              <a:rPr lang="en-US" dirty="0"/>
              <a:t>, la table de lo que hay que </a:t>
            </a:r>
            <a:r>
              <a:rPr lang="en-US" dirty="0" err="1"/>
              <a:t>hacer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Tenemos</a:t>
            </a:r>
            <a:r>
              <a:rPr lang="en-US" dirty="0"/>
              <a:t> que </a:t>
            </a:r>
            <a:r>
              <a:rPr lang="en-US" dirty="0" err="1"/>
              <a:t>plantear</a:t>
            </a:r>
            <a:r>
              <a:rPr lang="en-US" dirty="0"/>
              <a:t> 3 unit test (</a:t>
            </a:r>
            <a:r>
              <a:rPr lang="en-US" dirty="0" err="1"/>
              <a:t>ver</a:t>
            </a:r>
            <a:r>
              <a:rPr lang="en-US" dirty="0"/>
              <a:t> video de la </a:t>
            </a:r>
            <a:r>
              <a:rPr lang="en-US" dirty="0" err="1"/>
              <a:t>clase</a:t>
            </a:r>
            <a:r>
              <a:rPr lang="en-US" dirty="0"/>
              <a:t> 25)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 </a:t>
            </a:r>
            <a:r>
              <a:rPr lang="en-US" dirty="0" err="1"/>
              <a:t>dia</a:t>
            </a:r>
            <a:r>
              <a:rPr lang="en-US" dirty="0"/>
              <a:t> 7 </a:t>
            </a:r>
            <a:r>
              <a:rPr lang="en-US" dirty="0" err="1"/>
              <a:t>despues</a:t>
            </a:r>
            <a:r>
              <a:rPr lang="en-US" dirty="0"/>
              <a:t> de los 20 </a:t>
            </a:r>
            <a:r>
              <a:rPr lang="en-US" dirty="0" err="1"/>
              <a:t>dias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que </a:t>
            </a:r>
            <a:r>
              <a:rPr lang="en-US" dirty="0" err="1"/>
              <a:t>cerrar</a:t>
            </a:r>
            <a:r>
              <a:rPr lang="en-US" dirty="0"/>
              <a:t> la nota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 </a:t>
            </a:r>
            <a:r>
              <a:rPr lang="en-US" dirty="0" err="1"/>
              <a:t>acá</a:t>
            </a:r>
            <a:r>
              <a:rPr lang="en-US" dirty="0"/>
              <a:t> a 20 </a:t>
            </a:r>
            <a:r>
              <a:rPr lang="en-US" dirty="0" err="1"/>
              <a:t>dias</a:t>
            </a:r>
            <a:r>
              <a:rPr lang="en-US" dirty="0"/>
              <a:t> hay </a:t>
            </a:r>
            <a:r>
              <a:rPr lang="en-US" dirty="0" err="1"/>
              <a:t>tiempo</a:t>
            </a:r>
            <a:r>
              <a:rPr lang="en-US" dirty="0"/>
              <a:t> para </a:t>
            </a:r>
            <a:r>
              <a:rPr lang="en-US" dirty="0" err="1"/>
              <a:t>entregar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trabajo</a:t>
            </a:r>
            <a:r>
              <a:rPr lang="en-US" dirty="0"/>
              <a:t> final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 ahi, </a:t>
            </a:r>
            <a:r>
              <a:rPr lang="en-US" dirty="0" err="1"/>
              <a:t>el</a:t>
            </a:r>
            <a:r>
              <a:rPr lang="en-US" dirty="0"/>
              <a:t> professor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 para </a:t>
            </a:r>
            <a:r>
              <a:rPr lang="en-US" dirty="0" err="1"/>
              <a:t>devolverte</a:t>
            </a:r>
            <a:r>
              <a:rPr lang="en-US" dirty="0"/>
              <a:t> la </a:t>
            </a:r>
            <a:r>
              <a:rPr lang="en-US" dirty="0" err="1"/>
              <a:t>correccion</a:t>
            </a:r>
            <a:r>
              <a:rPr lang="en-US" dirty="0"/>
              <a:t>, y </a:t>
            </a:r>
            <a:r>
              <a:rPr lang="en-US" dirty="0" err="1"/>
              <a:t>hacer</a:t>
            </a:r>
            <a:r>
              <a:rPr lang="en-US" dirty="0"/>
              <a:t> la </a:t>
            </a:r>
            <a:r>
              <a:rPr lang="en-US" dirty="0" err="1"/>
              <a:t>reentrega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3ABD-CA30-6DDC-D3AC-179335147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E73BA-99EB-0119-E2EB-454E52189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0C9B-B561-682F-D6D5-E8E8A24E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CF13-D5A2-43EF-8EFB-8518E8054A31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799C4-44F4-C8DC-A913-5F64BB9C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70561-3C28-ECEB-5AFC-151D54BE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A9D5-FB20-4A85-B5D3-FC5F5D8537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312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0144-0C5E-F8FC-73AF-0D780739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B8B43-5364-B2BC-82EF-E51B91F6A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27392-039C-88E3-31A2-826FAF17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CF13-D5A2-43EF-8EFB-8518E8054A31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16E3-0CFA-4FD6-F13B-D91A5224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8979D-E47D-E6B9-CB02-0F955DE1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A9D5-FB20-4A85-B5D3-FC5F5D8537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52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1670D-5B9E-49D7-805F-F9E5A1E4C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8FE12-A663-69C0-1A04-91056DBB0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653DD-1413-9CCC-EDD7-AB772CC9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CF13-D5A2-43EF-8EFB-8518E8054A31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3772D-67E5-339F-274E-0F1C37F6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5159-DEB2-B4C1-63B2-7EAE40E7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A9D5-FB20-4A85-B5D3-FC5F5D8537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778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1219170" lvl="1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828754" lvl="2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2438339" lvl="3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3047924" lvl="4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3657509" lvl="5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419" smtClean="0"/>
              <a:pPr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4779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BFF4-A08B-E5AE-147C-E2D4940F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1BA0-0FAF-4E03-DF41-A7A4CCAE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4B0F-74D9-EC98-2E7E-F2EE9703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CF13-D5A2-43EF-8EFB-8518E8054A31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9C315-F537-3FAB-3FE7-65C0AD9D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14F5F-0671-BFB8-F2F1-D7C1BC40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A9D5-FB20-4A85-B5D3-FC5F5D8537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802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9EB4-4B3C-5A43-BA93-04802A7F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09D4F-910A-4318-77B9-606FFB865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BC27-4D0B-1564-5221-5F7C2FF9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CF13-D5A2-43EF-8EFB-8518E8054A31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ED767-484D-A718-AE5D-66BB96E0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90506-7F98-71DD-77A2-5846071A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A9D5-FB20-4A85-B5D3-FC5F5D8537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256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694A-63D5-9CF7-EAAE-34C429F6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1800-0B3F-7EDA-65DB-36CE19B2B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CBFC4-05FA-8780-684A-37FDD06B1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6609B-3BB1-78F8-BB6C-1EAB862F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CF13-D5A2-43EF-8EFB-8518E8054A31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A0670-81B1-4F42-F95F-0D4926C4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319D8-94B2-A382-41BD-2FCD38BA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A9D5-FB20-4A85-B5D3-FC5F5D8537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55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3C5B-D523-BC9F-FF19-B8B52DED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3D1AF-6946-566F-814B-A5A49CC0C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89C39-3E86-619F-A089-B6F4453D8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ABEE6-47B5-5C66-83C4-73E99B645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7BD3F-70DE-69B2-D189-100DF9DA8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3D4F4-AFE2-AFA7-7306-89D039ED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CF13-D5A2-43EF-8EFB-8518E8054A31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7568E-3ADC-2321-F07B-140A4A99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BDD11-0545-B447-0B70-7C5757C1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A9D5-FB20-4A85-B5D3-FC5F5D8537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46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B692-D15C-7EA3-3C66-6367821C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251BE-CBD7-CB29-54EF-7514E56B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CF13-D5A2-43EF-8EFB-8518E8054A31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D191B-0364-03EA-6CE6-7575F139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CDE75-C470-405B-0744-1E5C441B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A9D5-FB20-4A85-B5D3-FC5F5D8537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865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228CF-AB28-A363-15FF-DA6681AA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CF13-D5A2-43EF-8EFB-8518E8054A31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07C85-3E84-47C1-F92B-55FF436F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87687-0B98-9492-65F9-D4E2764F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A9D5-FB20-4A85-B5D3-FC5F5D8537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181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B269-C0B4-8E63-1AA1-B73A205C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44DC-7A98-4551-9BA2-80443AA0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614A1-336E-707F-401B-BBE8A6AE9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DE537-2690-8E95-224E-6833E6DA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CF13-D5A2-43EF-8EFB-8518E8054A31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D1E62-FCE6-429B-C527-9AE43723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D504A-BCEE-85D4-05C2-ACB36A69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A9D5-FB20-4A85-B5D3-FC5F5D8537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265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A9A3-BF15-1739-F1D8-3DE784B7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E56A3-0FF2-E4F9-8BDD-35F8936C7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DBA2E-C715-3719-D232-2F3711344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B5C7B-3F4B-6337-7368-4EC5C5C8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CF13-D5A2-43EF-8EFB-8518E8054A31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E6416-0236-56F8-5EC0-7CEC0B3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A4CD1-ED4E-583F-1E6B-3ED3CABD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A9D5-FB20-4A85-B5D3-FC5F5D8537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657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74144-9723-8E26-B95E-631CBD2A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0E4F4-3B92-638D-608F-8E6C12390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70DE1-AB92-6ED9-B5A3-AB0C531FC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8CF13-D5A2-43EF-8EFB-8518E8054A31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63432-08FA-1727-0D8C-7D66B4677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01CC-66FD-6290-6B30-EE7230BC3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3A9D5-FB20-4A85-B5D3-FC5F5D8537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466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717" y="502969"/>
            <a:ext cx="1117400" cy="11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1200" y="6303067"/>
            <a:ext cx="1582035" cy="4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8"/>
          <p:cNvSpPr txBox="1"/>
          <p:nvPr/>
        </p:nvSpPr>
        <p:spPr>
          <a:xfrm>
            <a:off x="465867" y="1888001"/>
            <a:ext cx="3663200" cy="6015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419" sz="21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TP Final Coder House:</a:t>
            </a:r>
            <a:endParaRPr sz="213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585" indent="-440256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600"/>
              <a:buFont typeface="Helvetica Neue"/>
              <a:buChar char="❏"/>
            </a:pPr>
            <a:r>
              <a:rPr lang="es-419" sz="21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endParaRPr sz="213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585" indent="-440256">
              <a:lnSpc>
                <a:spcPct val="115000"/>
              </a:lnSpc>
              <a:buClr>
                <a:schemeClr val="dk1"/>
              </a:buClr>
              <a:buSzPts val="1600"/>
              <a:buFont typeface="Helvetica Neue"/>
              <a:buChar char="❏"/>
            </a:pPr>
            <a:r>
              <a:rPr lang="es-419" sz="21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 de hasta 10 min</a:t>
            </a:r>
            <a:endParaRPr sz="213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585" indent="-440256">
              <a:lnSpc>
                <a:spcPct val="115000"/>
              </a:lnSpc>
              <a:buClr>
                <a:schemeClr val="dk1"/>
              </a:buClr>
              <a:buSzPts val="1600"/>
              <a:buFont typeface="Helvetica Neue"/>
              <a:buChar char="❏"/>
            </a:pPr>
            <a:r>
              <a:rPr lang="es-419" sz="21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Readme</a:t>
            </a:r>
            <a:endParaRPr sz="213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585" indent="-440256">
              <a:lnSpc>
                <a:spcPct val="115000"/>
              </a:lnSpc>
              <a:buClr>
                <a:schemeClr val="dk1"/>
              </a:buClr>
              <a:buSzPts val="1600"/>
              <a:buFont typeface="Helvetica Neue"/>
              <a:buChar char="❏"/>
            </a:pPr>
            <a:r>
              <a:rPr lang="es-419" sz="21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Casos de pruebas</a:t>
            </a:r>
            <a:endParaRPr sz="213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585" indent="-440256">
              <a:lnSpc>
                <a:spcPct val="115000"/>
              </a:lnSpc>
              <a:buClr>
                <a:schemeClr val="dk1"/>
              </a:buClr>
              <a:buSzPts val="1600"/>
              <a:buFont typeface="Helvetica Neue"/>
              <a:buChar char="❏"/>
            </a:pPr>
            <a:r>
              <a:rPr lang="es-419" sz="21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 de About</a:t>
            </a:r>
            <a:endParaRPr sz="213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585" indent="-440256">
              <a:lnSpc>
                <a:spcPct val="115000"/>
              </a:lnSpc>
              <a:buClr>
                <a:schemeClr val="dk1"/>
              </a:buClr>
              <a:buSzPts val="1600"/>
              <a:buFont typeface="Helvetica Neue"/>
              <a:buChar char="❏"/>
            </a:pPr>
            <a:r>
              <a:rPr lang="es-419" sz="21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Usar componentes de bootstrap</a:t>
            </a:r>
            <a:endParaRPr sz="213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585" indent="-440256">
              <a:lnSpc>
                <a:spcPct val="115000"/>
              </a:lnSpc>
              <a:buClr>
                <a:schemeClr val="dk1"/>
              </a:buClr>
              <a:buSzPts val="1600"/>
              <a:buFont typeface="Helvetica Neue"/>
              <a:buChar char="❏"/>
            </a:pPr>
            <a:r>
              <a:rPr lang="es-419" sz="21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 menos un commit de cada integrante del equipo.</a:t>
            </a:r>
            <a:endParaRPr sz="213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585">
              <a:lnSpc>
                <a:spcPct val="115000"/>
              </a:lnSpc>
              <a:spcBef>
                <a:spcPts val="1600"/>
              </a:spcBef>
            </a:pPr>
            <a:endParaRPr sz="2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609585">
              <a:lnSpc>
                <a:spcPct val="115000"/>
              </a:lnSpc>
              <a:spcBef>
                <a:spcPts val="1600"/>
              </a:spcBef>
            </a:pPr>
            <a:endParaRPr sz="2267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4" name="Google Shape;144;p28"/>
          <p:cNvSpPr/>
          <p:nvPr/>
        </p:nvSpPr>
        <p:spPr>
          <a:xfrm>
            <a:off x="1531237" y="-1"/>
            <a:ext cx="1838800" cy="1888000"/>
          </a:xfrm>
          <a:prstGeom prst="ellipse">
            <a:avLst/>
          </a:prstGeom>
          <a:solidFill>
            <a:srgbClr val="E0FF00"/>
          </a:solidFill>
          <a:ln w="9525" cap="flat" cmpd="sng">
            <a:solidFill>
              <a:srgbClr val="E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917" y="502969"/>
            <a:ext cx="1117400" cy="11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 txBox="1"/>
          <p:nvPr/>
        </p:nvSpPr>
        <p:spPr>
          <a:xfrm>
            <a:off x="3471317" y="284600"/>
            <a:ext cx="6369200" cy="1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419" sz="4800" i="1">
                <a:latin typeface="Anton"/>
                <a:ea typeface="Anton"/>
                <a:cs typeface="Anton"/>
                <a:sym typeface="Anton"/>
              </a:rPr>
              <a:t>ENTREGA FINAL</a:t>
            </a:r>
            <a:endParaRPr sz="4800" i="1">
              <a:latin typeface="Anton"/>
              <a:ea typeface="Anton"/>
              <a:cs typeface="Anton"/>
              <a:sym typeface="Anton"/>
            </a:endParaRPr>
          </a:p>
          <a:p>
            <a:pPr algn="ctr"/>
            <a:r>
              <a:rPr lang="es-419" sz="3733" i="1">
                <a:latin typeface="Anton"/>
                <a:ea typeface="Anton"/>
                <a:cs typeface="Anton"/>
                <a:sym typeface="Anton"/>
              </a:rPr>
              <a:t>CHECKLIST </a:t>
            </a:r>
            <a:endParaRPr sz="3733" i="1">
              <a:latin typeface="Anton"/>
              <a:ea typeface="Anton"/>
              <a:cs typeface="Anton"/>
              <a:sym typeface="Anton"/>
            </a:endParaRPr>
          </a:p>
          <a:p>
            <a:pPr algn="ctr"/>
            <a:endParaRPr sz="4800" i="1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4446867" y="2695001"/>
            <a:ext cx="4000000" cy="271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40256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600"/>
              <a:buFont typeface="Helvetica Neue"/>
              <a:buChar char="❏"/>
            </a:pPr>
            <a:r>
              <a:rPr lang="es-419" sz="21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ListView</a:t>
            </a:r>
            <a:endParaRPr sz="213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585" indent="-440256">
              <a:lnSpc>
                <a:spcPct val="115000"/>
              </a:lnSpc>
              <a:buClr>
                <a:schemeClr val="dk1"/>
              </a:buClr>
              <a:buSzPts val="1600"/>
              <a:buFont typeface="Helvetica Neue"/>
              <a:buChar char="❏"/>
            </a:pPr>
            <a:r>
              <a:rPr lang="es-419" sz="21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DetailView</a:t>
            </a:r>
            <a:endParaRPr sz="213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585" indent="-440256">
              <a:lnSpc>
                <a:spcPct val="115000"/>
              </a:lnSpc>
              <a:buClr>
                <a:schemeClr val="dk1"/>
              </a:buClr>
              <a:buSzPts val="1600"/>
              <a:buFont typeface="Helvetica Neue"/>
              <a:buChar char="❏"/>
            </a:pPr>
            <a:r>
              <a:rPr lang="es-419" sz="21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 menos un modelo que tenga char, date e imágen y su Respectivo Crud.</a:t>
            </a:r>
            <a:endParaRPr sz="213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585" indent="-440256">
              <a:lnSpc>
                <a:spcPct val="115000"/>
              </a:lnSpc>
              <a:buClr>
                <a:schemeClr val="dk1"/>
              </a:buClr>
              <a:buSzPts val="1600"/>
              <a:buFont typeface="Helvetica Neue"/>
              <a:buChar char="❏"/>
            </a:pPr>
            <a:r>
              <a:rPr lang="es-419" sz="21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Login de Users.</a:t>
            </a:r>
            <a:endParaRPr sz="213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8234767" y="2695000"/>
            <a:ext cx="4000000" cy="1206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40256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600"/>
              <a:buFont typeface="Helvetica Neue"/>
              <a:buChar char="❏"/>
            </a:pPr>
            <a:r>
              <a:rPr lang="es-419" sz="21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Registro de nuevos users.</a:t>
            </a:r>
            <a:endParaRPr sz="213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585" indent="-440256">
              <a:lnSpc>
                <a:spcPct val="115000"/>
              </a:lnSpc>
              <a:buClr>
                <a:schemeClr val="dk1"/>
              </a:buClr>
              <a:buSzPts val="1600"/>
              <a:buFont typeface="Helvetica Neue"/>
              <a:buChar char="❏"/>
            </a:pPr>
            <a:r>
              <a:rPr lang="es-419" sz="21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Profile Update.</a:t>
            </a:r>
            <a:endParaRPr sz="213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Anton</vt:lpstr>
      <vt:lpstr>Arial</vt:lpstr>
      <vt:lpstr>Calibri</vt:lpstr>
      <vt:lpstr>Calibri Light</vt:lpstr>
      <vt:lpstr>Didact Gothic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Darian Yane</dc:creator>
  <cp:lastModifiedBy>Darian Yane</cp:lastModifiedBy>
  <cp:revision>1</cp:revision>
  <dcterms:created xsi:type="dcterms:W3CDTF">2022-08-07T21:28:54Z</dcterms:created>
  <dcterms:modified xsi:type="dcterms:W3CDTF">2022-08-07T21:29:40Z</dcterms:modified>
</cp:coreProperties>
</file>