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5" r:id="rId3"/>
    <p:sldId id="270" r:id="rId4"/>
    <p:sldId id="271" r:id="rId5"/>
    <p:sldId id="273" r:id="rId6"/>
    <p:sldId id="259" r:id="rId7"/>
    <p:sldId id="272" r:id="rId8"/>
    <p:sldId id="260" r:id="rId9"/>
    <p:sldId id="266" r:id="rId10"/>
    <p:sldId id="269" r:id="rId11"/>
    <p:sldId id="263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75" autoAdjust="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3C30B-E096-4FCF-B29C-2D9D31A0C1B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4115522A-97C5-4DB4-9FC4-36FCEF79EB57}">
      <dgm:prSet/>
      <dgm:spPr/>
      <dgm:t>
        <a:bodyPr/>
        <a:lstStyle/>
        <a:p>
          <a:pPr rtl="0"/>
          <a:r>
            <a:rPr lang="en-CA" smtClean="0"/>
            <a:t>Data set</a:t>
          </a:r>
          <a:endParaRPr lang="en-CA"/>
        </a:p>
      </dgm:t>
    </dgm:pt>
    <dgm:pt modelId="{A163EA44-4693-4248-B8AE-0CB4A7FF0B1E}" type="parTrans" cxnId="{3722B44D-72C6-4588-B3D9-7D8C13167350}">
      <dgm:prSet/>
      <dgm:spPr/>
      <dgm:t>
        <a:bodyPr/>
        <a:lstStyle/>
        <a:p>
          <a:endParaRPr lang="en-CA"/>
        </a:p>
      </dgm:t>
    </dgm:pt>
    <dgm:pt modelId="{56E13CAC-B444-4039-8812-3E3CB4BF1361}" type="sibTrans" cxnId="{3722B44D-72C6-4588-B3D9-7D8C13167350}">
      <dgm:prSet/>
      <dgm:spPr/>
      <dgm:t>
        <a:bodyPr/>
        <a:lstStyle/>
        <a:p>
          <a:endParaRPr lang="en-CA"/>
        </a:p>
      </dgm:t>
    </dgm:pt>
    <dgm:pt modelId="{E2C0D6DF-EC54-4E43-BF36-FF5C1F2EC1CD}" type="pres">
      <dgm:prSet presAssocID="{9113C30B-E096-4FCF-B29C-2D9D31A0C1B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A227BD7-5249-42A5-BBBB-EF87EFB36A35}" type="pres">
      <dgm:prSet presAssocID="{4115522A-97C5-4DB4-9FC4-36FCEF79EB57}" presName="circle1" presStyleLbl="node1" presStyleIdx="0" presStyleCnt="1"/>
      <dgm:spPr/>
    </dgm:pt>
    <dgm:pt modelId="{A7C4B562-A7BA-417A-A298-1876DF478FA1}" type="pres">
      <dgm:prSet presAssocID="{4115522A-97C5-4DB4-9FC4-36FCEF79EB57}" presName="space" presStyleCnt="0"/>
      <dgm:spPr/>
    </dgm:pt>
    <dgm:pt modelId="{98F37F69-EE35-4C3B-A673-FA66158D555E}" type="pres">
      <dgm:prSet presAssocID="{4115522A-97C5-4DB4-9FC4-36FCEF79EB57}" presName="rect1" presStyleLbl="alignAcc1" presStyleIdx="0" presStyleCnt="1"/>
      <dgm:spPr/>
      <dgm:t>
        <a:bodyPr/>
        <a:lstStyle/>
        <a:p>
          <a:endParaRPr lang="en-CA"/>
        </a:p>
      </dgm:t>
    </dgm:pt>
    <dgm:pt modelId="{CFFB019F-AD44-4F82-A20D-80BA07A03306}" type="pres">
      <dgm:prSet presAssocID="{4115522A-97C5-4DB4-9FC4-36FCEF79EB57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7F5FC0-FB8C-4AB7-ADEF-34284CD23C8D}" type="presOf" srcId="{9113C30B-E096-4FCF-B29C-2D9D31A0C1B2}" destId="{E2C0D6DF-EC54-4E43-BF36-FF5C1F2EC1CD}" srcOrd="0" destOrd="0" presId="urn:microsoft.com/office/officeart/2005/8/layout/target3"/>
    <dgm:cxn modelId="{39DBC179-3BEE-46DF-AC28-3076B7DEE24F}" type="presOf" srcId="{4115522A-97C5-4DB4-9FC4-36FCEF79EB57}" destId="{98F37F69-EE35-4C3B-A673-FA66158D555E}" srcOrd="0" destOrd="0" presId="urn:microsoft.com/office/officeart/2005/8/layout/target3"/>
    <dgm:cxn modelId="{4F7393BE-2577-4160-9489-9B85721B7E14}" type="presOf" srcId="{4115522A-97C5-4DB4-9FC4-36FCEF79EB57}" destId="{CFFB019F-AD44-4F82-A20D-80BA07A03306}" srcOrd="1" destOrd="0" presId="urn:microsoft.com/office/officeart/2005/8/layout/target3"/>
    <dgm:cxn modelId="{3722B44D-72C6-4588-B3D9-7D8C13167350}" srcId="{9113C30B-E096-4FCF-B29C-2D9D31A0C1B2}" destId="{4115522A-97C5-4DB4-9FC4-36FCEF79EB57}" srcOrd="0" destOrd="0" parTransId="{A163EA44-4693-4248-B8AE-0CB4A7FF0B1E}" sibTransId="{56E13CAC-B444-4039-8812-3E3CB4BF1361}"/>
    <dgm:cxn modelId="{C1F727EA-C8A7-4075-98CB-5253AFCD5880}" type="presParOf" srcId="{E2C0D6DF-EC54-4E43-BF36-FF5C1F2EC1CD}" destId="{3A227BD7-5249-42A5-BBBB-EF87EFB36A35}" srcOrd="0" destOrd="0" presId="urn:microsoft.com/office/officeart/2005/8/layout/target3"/>
    <dgm:cxn modelId="{D49FCA7C-DEFA-4284-863E-530770129BCB}" type="presParOf" srcId="{E2C0D6DF-EC54-4E43-BF36-FF5C1F2EC1CD}" destId="{A7C4B562-A7BA-417A-A298-1876DF478FA1}" srcOrd="1" destOrd="0" presId="urn:microsoft.com/office/officeart/2005/8/layout/target3"/>
    <dgm:cxn modelId="{24D80D92-847F-45AB-9191-F4C05E5389B2}" type="presParOf" srcId="{E2C0D6DF-EC54-4E43-BF36-FF5C1F2EC1CD}" destId="{98F37F69-EE35-4C3B-A673-FA66158D555E}" srcOrd="2" destOrd="0" presId="urn:microsoft.com/office/officeart/2005/8/layout/target3"/>
    <dgm:cxn modelId="{C930722B-13CE-43AB-956E-294B3C7C714C}" type="presParOf" srcId="{E2C0D6DF-EC54-4E43-BF36-FF5C1F2EC1CD}" destId="{CFFB019F-AD44-4F82-A20D-80BA07A0330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538581-7FF4-4CF8-B1EC-F10C38E71BE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0048C43-BD32-41DA-BB9B-A53E609FA006}">
      <dgm:prSet/>
      <dgm:spPr/>
      <dgm:t>
        <a:bodyPr/>
        <a:lstStyle/>
        <a:p>
          <a:pPr rtl="0"/>
          <a:r>
            <a:rPr lang="en-CA" smtClean="0"/>
            <a:t>Visuals</a:t>
          </a:r>
          <a:endParaRPr lang="en-CA" dirty="0"/>
        </a:p>
      </dgm:t>
    </dgm:pt>
    <dgm:pt modelId="{5D28FB76-B31C-45B1-BE9F-BAD38CF89D9C}" type="parTrans" cxnId="{399D6DCC-6D6F-4BD7-A843-378E496FBF45}">
      <dgm:prSet/>
      <dgm:spPr/>
      <dgm:t>
        <a:bodyPr/>
        <a:lstStyle/>
        <a:p>
          <a:endParaRPr lang="en-CA"/>
        </a:p>
      </dgm:t>
    </dgm:pt>
    <dgm:pt modelId="{BA1E64F3-CE9A-49B5-BD0E-1E686C68948C}" type="sibTrans" cxnId="{399D6DCC-6D6F-4BD7-A843-378E496FBF45}">
      <dgm:prSet/>
      <dgm:spPr/>
      <dgm:t>
        <a:bodyPr/>
        <a:lstStyle/>
        <a:p>
          <a:endParaRPr lang="en-CA"/>
        </a:p>
      </dgm:t>
    </dgm:pt>
    <dgm:pt modelId="{09571FE8-E777-42E7-BD73-42771897245F}" type="pres">
      <dgm:prSet presAssocID="{53538581-7FF4-4CF8-B1EC-F10C38E71BE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F4865E0E-9C42-44E4-AB2A-F8AC15C53206}" type="pres">
      <dgm:prSet presAssocID="{30048C43-BD32-41DA-BB9B-A53E609FA006}" presName="circle1" presStyleLbl="node1" presStyleIdx="0" presStyleCnt="1"/>
      <dgm:spPr/>
    </dgm:pt>
    <dgm:pt modelId="{1D7DFD91-A74B-43EF-8BAA-E0D0CA98D16B}" type="pres">
      <dgm:prSet presAssocID="{30048C43-BD32-41DA-BB9B-A53E609FA006}" presName="space" presStyleCnt="0"/>
      <dgm:spPr/>
    </dgm:pt>
    <dgm:pt modelId="{3848E82A-9413-49C0-A8CD-2B613D660B66}" type="pres">
      <dgm:prSet presAssocID="{30048C43-BD32-41DA-BB9B-A53E609FA006}" presName="rect1" presStyleLbl="alignAcc1" presStyleIdx="0" presStyleCnt="1"/>
      <dgm:spPr/>
      <dgm:t>
        <a:bodyPr/>
        <a:lstStyle/>
        <a:p>
          <a:endParaRPr lang="en-CA"/>
        </a:p>
      </dgm:t>
    </dgm:pt>
    <dgm:pt modelId="{C941D281-DEB4-4840-9EA5-A32AE219A729}" type="pres">
      <dgm:prSet presAssocID="{30048C43-BD32-41DA-BB9B-A53E609FA006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5AAE9D0-40A8-4DF8-9B3C-06A173B1823B}" type="presOf" srcId="{53538581-7FF4-4CF8-B1EC-F10C38E71BE1}" destId="{09571FE8-E777-42E7-BD73-42771897245F}" srcOrd="0" destOrd="0" presId="urn:microsoft.com/office/officeart/2005/8/layout/target3"/>
    <dgm:cxn modelId="{399D6DCC-6D6F-4BD7-A843-378E496FBF45}" srcId="{53538581-7FF4-4CF8-B1EC-F10C38E71BE1}" destId="{30048C43-BD32-41DA-BB9B-A53E609FA006}" srcOrd="0" destOrd="0" parTransId="{5D28FB76-B31C-45B1-BE9F-BAD38CF89D9C}" sibTransId="{BA1E64F3-CE9A-49B5-BD0E-1E686C68948C}"/>
    <dgm:cxn modelId="{95F5F20F-9BBE-4D8A-80DF-9460060ACF76}" type="presOf" srcId="{30048C43-BD32-41DA-BB9B-A53E609FA006}" destId="{C941D281-DEB4-4840-9EA5-A32AE219A729}" srcOrd="1" destOrd="0" presId="urn:microsoft.com/office/officeart/2005/8/layout/target3"/>
    <dgm:cxn modelId="{5C9BF9D3-5EEE-4DBA-8D30-2317BBB77802}" type="presOf" srcId="{30048C43-BD32-41DA-BB9B-A53E609FA006}" destId="{3848E82A-9413-49C0-A8CD-2B613D660B66}" srcOrd="0" destOrd="0" presId="urn:microsoft.com/office/officeart/2005/8/layout/target3"/>
    <dgm:cxn modelId="{332DBF4A-CDE4-44C7-AC2D-11D8EDAF0B3A}" type="presParOf" srcId="{09571FE8-E777-42E7-BD73-42771897245F}" destId="{F4865E0E-9C42-44E4-AB2A-F8AC15C53206}" srcOrd="0" destOrd="0" presId="urn:microsoft.com/office/officeart/2005/8/layout/target3"/>
    <dgm:cxn modelId="{DF271F4B-0011-4036-BBAD-F44C5EFBE2BD}" type="presParOf" srcId="{09571FE8-E777-42E7-BD73-42771897245F}" destId="{1D7DFD91-A74B-43EF-8BAA-E0D0CA98D16B}" srcOrd="1" destOrd="0" presId="urn:microsoft.com/office/officeart/2005/8/layout/target3"/>
    <dgm:cxn modelId="{FAF4ACDF-3427-4F86-9C7C-2A88741707CB}" type="presParOf" srcId="{09571FE8-E777-42E7-BD73-42771897245F}" destId="{3848E82A-9413-49C0-A8CD-2B613D660B66}" srcOrd="2" destOrd="0" presId="urn:microsoft.com/office/officeart/2005/8/layout/target3"/>
    <dgm:cxn modelId="{9D0F3795-584B-4635-89EB-D1C8310C88EA}" type="presParOf" srcId="{09571FE8-E777-42E7-BD73-42771897245F}" destId="{C941D281-DEB4-4840-9EA5-A32AE219A72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983495-B636-49DB-BA8E-B598E2E27ED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0D65C10-6127-43CD-B9D5-28FD450FF02E}">
      <dgm:prSet/>
      <dgm:spPr/>
      <dgm:t>
        <a:bodyPr/>
        <a:lstStyle/>
        <a:p>
          <a:pPr rtl="0"/>
          <a:r>
            <a:rPr lang="en-CA" dirty="0" smtClean="0"/>
            <a:t>Food Categories in countries</a:t>
          </a:r>
          <a:endParaRPr lang="en-CA" dirty="0"/>
        </a:p>
      </dgm:t>
    </dgm:pt>
    <dgm:pt modelId="{7C89422D-C0F4-4A81-B6F5-4166CE21096F}" type="parTrans" cxnId="{05D793A7-91A5-43F2-88EB-49757A50A75B}">
      <dgm:prSet/>
      <dgm:spPr/>
      <dgm:t>
        <a:bodyPr/>
        <a:lstStyle/>
        <a:p>
          <a:endParaRPr lang="en-CA"/>
        </a:p>
      </dgm:t>
    </dgm:pt>
    <dgm:pt modelId="{206D3F15-6219-435E-A93C-1D0D0582E806}" type="sibTrans" cxnId="{05D793A7-91A5-43F2-88EB-49757A50A75B}">
      <dgm:prSet/>
      <dgm:spPr/>
      <dgm:t>
        <a:bodyPr/>
        <a:lstStyle/>
        <a:p>
          <a:endParaRPr lang="en-CA"/>
        </a:p>
      </dgm:t>
    </dgm:pt>
    <dgm:pt modelId="{3B76FFFE-67B9-4F01-8A3C-F1C96043F1F9}" type="pres">
      <dgm:prSet presAssocID="{08983495-B636-49DB-BA8E-B598E2E27ED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5CCCB81-7E30-4C31-938C-04FFC4FFAC6E}" type="pres">
      <dgm:prSet presAssocID="{E0D65C10-6127-43CD-B9D5-28FD450FF02E}" presName="circle1" presStyleLbl="node1" presStyleIdx="0" presStyleCnt="1"/>
      <dgm:spPr/>
    </dgm:pt>
    <dgm:pt modelId="{5FC8C7E8-F7D3-463B-8317-1AF3BB6B9711}" type="pres">
      <dgm:prSet presAssocID="{E0D65C10-6127-43CD-B9D5-28FD450FF02E}" presName="space" presStyleCnt="0"/>
      <dgm:spPr/>
    </dgm:pt>
    <dgm:pt modelId="{B1E40E22-1E0E-407A-9B2C-A70CF9BF15DE}" type="pres">
      <dgm:prSet presAssocID="{E0D65C10-6127-43CD-B9D5-28FD450FF02E}" presName="rect1" presStyleLbl="alignAcc1" presStyleIdx="0" presStyleCnt="1"/>
      <dgm:spPr/>
      <dgm:t>
        <a:bodyPr/>
        <a:lstStyle/>
        <a:p>
          <a:endParaRPr lang="en-CA"/>
        </a:p>
      </dgm:t>
    </dgm:pt>
    <dgm:pt modelId="{1111B2C1-800D-4DD3-BBD2-108308D0874D}" type="pres">
      <dgm:prSet presAssocID="{E0D65C10-6127-43CD-B9D5-28FD450FF0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5D793A7-91A5-43F2-88EB-49757A50A75B}" srcId="{08983495-B636-49DB-BA8E-B598E2E27ED1}" destId="{E0D65C10-6127-43CD-B9D5-28FD450FF02E}" srcOrd="0" destOrd="0" parTransId="{7C89422D-C0F4-4A81-B6F5-4166CE21096F}" sibTransId="{206D3F15-6219-435E-A93C-1D0D0582E806}"/>
    <dgm:cxn modelId="{0F18EB87-DD87-4F7D-9FC4-A606307CB6BE}" type="presOf" srcId="{E0D65C10-6127-43CD-B9D5-28FD450FF02E}" destId="{1111B2C1-800D-4DD3-BBD2-108308D0874D}" srcOrd="1" destOrd="0" presId="urn:microsoft.com/office/officeart/2005/8/layout/target3"/>
    <dgm:cxn modelId="{830A91A2-91D3-4FC1-B9B0-EC7CBAC5CD40}" type="presOf" srcId="{E0D65C10-6127-43CD-B9D5-28FD450FF02E}" destId="{B1E40E22-1E0E-407A-9B2C-A70CF9BF15DE}" srcOrd="0" destOrd="0" presId="urn:microsoft.com/office/officeart/2005/8/layout/target3"/>
    <dgm:cxn modelId="{4F34E7DD-8688-424F-9B03-00B0C0EF3F26}" type="presOf" srcId="{08983495-B636-49DB-BA8E-B598E2E27ED1}" destId="{3B76FFFE-67B9-4F01-8A3C-F1C96043F1F9}" srcOrd="0" destOrd="0" presId="urn:microsoft.com/office/officeart/2005/8/layout/target3"/>
    <dgm:cxn modelId="{EB09B991-AECB-4728-8D2C-991DCF7DF6AB}" type="presParOf" srcId="{3B76FFFE-67B9-4F01-8A3C-F1C96043F1F9}" destId="{75CCCB81-7E30-4C31-938C-04FFC4FFAC6E}" srcOrd="0" destOrd="0" presId="urn:microsoft.com/office/officeart/2005/8/layout/target3"/>
    <dgm:cxn modelId="{0C7EF240-1526-4AE4-9D61-FB6112CDF7E0}" type="presParOf" srcId="{3B76FFFE-67B9-4F01-8A3C-F1C96043F1F9}" destId="{5FC8C7E8-F7D3-463B-8317-1AF3BB6B9711}" srcOrd="1" destOrd="0" presId="urn:microsoft.com/office/officeart/2005/8/layout/target3"/>
    <dgm:cxn modelId="{0323F325-438C-4D90-BFE6-66759F0FBF50}" type="presParOf" srcId="{3B76FFFE-67B9-4F01-8A3C-F1C96043F1F9}" destId="{B1E40E22-1E0E-407A-9B2C-A70CF9BF15DE}" srcOrd="2" destOrd="0" presId="urn:microsoft.com/office/officeart/2005/8/layout/target3"/>
    <dgm:cxn modelId="{462E37EB-3CB7-49E9-8500-30152D68655F}" type="presParOf" srcId="{3B76FFFE-67B9-4F01-8A3C-F1C96043F1F9}" destId="{1111B2C1-800D-4DD3-BBD2-108308D0874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983495-B636-49DB-BA8E-B598E2E27ED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0D65C10-6127-43CD-B9D5-28FD450FF02E}">
      <dgm:prSet/>
      <dgm:spPr/>
      <dgm:t>
        <a:bodyPr/>
        <a:lstStyle/>
        <a:p>
          <a:pPr rtl="0"/>
          <a:r>
            <a:rPr lang="en-CA" dirty="0" smtClean="0"/>
            <a:t>Visuals</a:t>
          </a:r>
          <a:endParaRPr lang="en-CA" dirty="0"/>
        </a:p>
      </dgm:t>
    </dgm:pt>
    <dgm:pt modelId="{7C89422D-C0F4-4A81-B6F5-4166CE21096F}" type="parTrans" cxnId="{05D793A7-91A5-43F2-88EB-49757A50A75B}">
      <dgm:prSet/>
      <dgm:spPr/>
      <dgm:t>
        <a:bodyPr/>
        <a:lstStyle/>
        <a:p>
          <a:endParaRPr lang="en-CA"/>
        </a:p>
      </dgm:t>
    </dgm:pt>
    <dgm:pt modelId="{206D3F15-6219-435E-A93C-1D0D0582E806}" type="sibTrans" cxnId="{05D793A7-91A5-43F2-88EB-49757A50A75B}">
      <dgm:prSet/>
      <dgm:spPr/>
      <dgm:t>
        <a:bodyPr/>
        <a:lstStyle/>
        <a:p>
          <a:endParaRPr lang="en-CA"/>
        </a:p>
      </dgm:t>
    </dgm:pt>
    <dgm:pt modelId="{3B76FFFE-67B9-4F01-8A3C-F1C96043F1F9}" type="pres">
      <dgm:prSet presAssocID="{08983495-B636-49DB-BA8E-B598E2E27ED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5CCCB81-7E30-4C31-938C-04FFC4FFAC6E}" type="pres">
      <dgm:prSet presAssocID="{E0D65C10-6127-43CD-B9D5-28FD450FF02E}" presName="circle1" presStyleLbl="node1" presStyleIdx="0" presStyleCnt="1"/>
      <dgm:spPr/>
    </dgm:pt>
    <dgm:pt modelId="{5FC8C7E8-F7D3-463B-8317-1AF3BB6B9711}" type="pres">
      <dgm:prSet presAssocID="{E0D65C10-6127-43CD-B9D5-28FD450FF02E}" presName="space" presStyleCnt="0"/>
      <dgm:spPr/>
    </dgm:pt>
    <dgm:pt modelId="{B1E40E22-1E0E-407A-9B2C-A70CF9BF15DE}" type="pres">
      <dgm:prSet presAssocID="{E0D65C10-6127-43CD-B9D5-28FD450FF02E}" presName="rect1" presStyleLbl="alignAcc1" presStyleIdx="0" presStyleCnt="1"/>
      <dgm:spPr/>
      <dgm:t>
        <a:bodyPr/>
        <a:lstStyle/>
        <a:p>
          <a:endParaRPr lang="en-CA"/>
        </a:p>
      </dgm:t>
    </dgm:pt>
    <dgm:pt modelId="{1111B2C1-800D-4DD3-BBD2-108308D0874D}" type="pres">
      <dgm:prSet presAssocID="{E0D65C10-6127-43CD-B9D5-28FD450FF0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5D793A7-91A5-43F2-88EB-49757A50A75B}" srcId="{08983495-B636-49DB-BA8E-B598E2E27ED1}" destId="{E0D65C10-6127-43CD-B9D5-28FD450FF02E}" srcOrd="0" destOrd="0" parTransId="{7C89422D-C0F4-4A81-B6F5-4166CE21096F}" sibTransId="{206D3F15-6219-435E-A93C-1D0D0582E806}"/>
    <dgm:cxn modelId="{9C9FD877-CB34-480C-8F1C-812D209F9F3C}" type="presOf" srcId="{E0D65C10-6127-43CD-B9D5-28FD450FF02E}" destId="{B1E40E22-1E0E-407A-9B2C-A70CF9BF15DE}" srcOrd="0" destOrd="0" presId="urn:microsoft.com/office/officeart/2005/8/layout/target3"/>
    <dgm:cxn modelId="{795D2EA9-8737-4BCC-A702-C5FB0632CB01}" type="presOf" srcId="{E0D65C10-6127-43CD-B9D5-28FD450FF02E}" destId="{1111B2C1-800D-4DD3-BBD2-108308D0874D}" srcOrd="1" destOrd="0" presId="urn:microsoft.com/office/officeart/2005/8/layout/target3"/>
    <dgm:cxn modelId="{4682DC28-6C72-4E51-82D0-6424D7A4C778}" type="presOf" srcId="{08983495-B636-49DB-BA8E-B598E2E27ED1}" destId="{3B76FFFE-67B9-4F01-8A3C-F1C96043F1F9}" srcOrd="0" destOrd="0" presId="urn:microsoft.com/office/officeart/2005/8/layout/target3"/>
    <dgm:cxn modelId="{3E5C0A17-CEFB-4D84-BB5C-86599762BF61}" type="presParOf" srcId="{3B76FFFE-67B9-4F01-8A3C-F1C96043F1F9}" destId="{75CCCB81-7E30-4C31-938C-04FFC4FFAC6E}" srcOrd="0" destOrd="0" presId="urn:microsoft.com/office/officeart/2005/8/layout/target3"/>
    <dgm:cxn modelId="{3BAFB3E2-B65E-4140-AD84-F95E8EB87AE9}" type="presParOf" srcId="{3B76FFFE-67B9-4F01-8A3C-F1C96043F1F9}" destId="{5FC8C7E8-F7D3-463B-8317-1AF3BB6B9711}" srcOrd="1" destOrd="0" presId="urn:microsoft.com/office/officeart/2005/8/layout/target3"/>
    <dgm:cxn modelId="{2462369F-0EA6-41EF-B804-6DF883320420}" type="presParOf" srcId="{3B76FFFE-67B9-4F01-8A3C-F1C96043F1F9}" destId="{B1E40E22-1E0E-407A-9B2C-A70CF9BF15DE}" srcOrd="2" destOrd="0" presId="urn:microsoft.com/office/officeart/2005/8/layout/target3"/>
    <dgm:cxn modelId="{CB47F937-1849-4B06-89D9-130FCA07634B}" type="presParOf" srcId="{3B76FFFE-67B9-4F01-8A3C-F1C96043F1F9}" destId="{1111B2C1-800D-4DD3-BBD2-108308D0874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983495-B636-49DB-BA8E-B598E2E27ED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0D65C10-6127-43CD-B9D5-28FD450FF02E}">
      <dgm:prSet/>
      <dgm:spPr/>
      <dgm:t>
        <a:bodyPr/>
        <a:lstStyle/>
        <a:p>
          <a:pPr rtl="0"/>
          <a:r>
            <a:rPr lang="en-CA" dirty="0" smtClean="0"/>
            <a:t>Visuals</a:t>
          </a:r>
          <a:endParaRPr lang="en-CA" dirty="0"/>
        </a:p>
      </dgm:t>
    </dgm:pt>
    <dgm:pt modelId="{7C89422D-C0F4-4A81-B6F5-4166CE21096F}" type="parTrans" cxnId="{05D793A7-91A5-43F2-88EB-49757A50A75B}">
      <dgm:prSet/>
      <dgm:spPr/>
      <dgm:t>
        <a:bodyPr/>
        <a:lstStyle/>
        <a:p>
          <a:endParaRPr lang="en-CA"/>
        </a:p>
      </dgm:t>
    </dgm:pt>
    <dgm:pt modelId="{206D3F15-6219-435E-A93C-1D0D0582E806}" type="sibTrans" cxnId="{05D793A7-91A5-43F2-88EB-49757A50A75B}">
      <dgm:prSet/>
      <dgm:spPr/>
      <dgm:t>
        <a:bodyPr/>
        <a:lstStyle/>
        <a:p>
          <a:endParaRPr lang="en-CA"/>
        </a:p>
      </dgm:t>
    </dgm:pt>
    <dgm:pt modelId="{3B76FFFE-67B9-4F01-8A3C-F1C96043F1F9}" type="pres">
      <dgm:prSet presAssocID="{08983495-B636-49DB-BA8E-B598E2E27ED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5CCCB81-7E30-4C31-938C-04FFC4FFAC6E}" type="pres">
      <dgm:prSet presAssocID="{E0D65C10-6127-43CD-B9D5-28FD450FF02E}" presName="circle1" presStyleLbl="node1" presStyleIdx="0" presStyleCnt="1"/>
      <dgm:spPr/>
    </dgm:pt>
    <dgm:pt modelId="{5FC8C7E8-F7D3-463B-8317-1AF3BB6B9711}" type="pres">
      <dgm:prSet presAssocID="{E0D65C10-6127-43CD-B9D5-28FD450FF02E}" presName="space" presStyleCnt="0"/>
      <dgm:spPr/>
    </dgm:pt>
    <dgm:pt modelId="{B1E40E22-1E0E-407A-9B2C-A70CF9BF15DE}" type="pres">
      <dgm:prSet presAssocID="{E0D65C10-6127-43CD-B9D5-28FD450FF02E}" presName="rect1" presStyleLbl="alignAcc1" presStyleIdx="0" presStyleCnt="1"/>
      <dgm:spPr/>
      <dgm:t>
        <a:bodyPr/>
        <a:lstStyle/>
        <a:p>
          <a:endParaRPr lang="en-CA"/>
        </a:p>
      </dgm:t>
    </dgm:pt>
    <dgm:pt modelId="{1111B2C1-800D-4DD3-BBD2-108308D0874D}" type="pres">
      <dgm:prSet presAssocID="{E0D65C10-6127-43CD-B9D5-28FD450FF0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5D793A7-91A5-43F2-88EB-49757A50A75B}" srcId="{08983495-B636-49DB-BA8E-B598E2E27ED1}" destId="{E0D65C10-6127-43CD-B9D5-28FD450FF02E}" srcOrd="0" destOrd="0" parTransId="{7C89422D-C0F4-4A81-B6F5-4166CE21096F}" sibTransId="{206D3F15-6219-435E-A93C-1D0D0582E806}"/>
    <dgm:cxn modelId="{90B76B07-E7FC-40EE-96DF-C105D6677618}" type="presOf" srcId="{E0D65C10-6127-43CD-B9D5-28FD450FF02E}" destId="{1111B2C1-800D-4DD3-BBD2-108308D0874D}" srcOrd="1" destOrd="0" presId="urn:microsoft.com/office/officeart/2005/8/layout/target3"/>
    <dgm:cxn modelId="{02D2D825-7EBB-4818-AE95-DE5BE4BE4626}" type="presOf" srcId="{08983495-B636-49DB-BA8E-B598E2E27ED1}" destId="{3B76FFFE-67B9-4F01-8A3C-F1C96043F1F9}" srcOrd="0" destOrd="0" presId="urn:microsoft.com/office/officeart/2005/8/layout/target3"/>
    <dgm:cxn modelId="{CC609046-31A7-46B9-9B92-678E8C6C52B5}" type="presOf" srcId="{E0D65C10-6127-43CD-B9D5-28FD450FF02E}" destId="{B1E40E22-1E0E-407A-9B2C-A70CF9BF15DE}" srcOrd="0" destOrd="0" presId="urn:microsoft.com/office/officeart/2005/8/layout/target3"/>
    <dgm:cxn modelId="{23914BCD-B81E-4F16-B004-024CB5F0E16A}" type="presParOf" srcId="{3B76FFFE-67B9-4F01-8A3C-F1C96043F1F9}" destId="{75CCCB81-7E30-4C31-938C-04FFC4FFAC6E}" srcOrd="0" destOrd="0" presId="urn:microsoft.com/office/officeart/2005/8/layout/target3"/>
    <dgm:cxn modelId="{1CC35EF7-A62D-4713-869D-D553283FEA26}" type="presParOf" srcId="{3B76FFFE-67B9-4F01-8A3C-F1C96043F1F9}" destId="{5FC8C7E8-F7D3-463B-8317-1AF3BB6B9711}" srcOrd="1" destOrd="0" presId="urn:microsoft.com/office/officeart/2005/8/layout/target3"/>
    <dgm:cxn modelId="{CE964C80-FEB3-4411-B638-ADE9664833F8}" type="presParOf" srcId="{3B76FFFE-67B9-4F01-8A3C-F1C96043F1F9}" destId="{B1E40E22-1E0E-407A-9B2C-A70CF9BF15DE}" srcOrd="2" destOrd="0" presId="urn:microsoft.com/office/officeart/2005/8/layout/target3"/>
    <dgm:cxn modelId="{4F30CF3E-3791-4F0C-9D1B-1E89706ED2DB}" type="presParOf" srcId="{3B76FFFE-67B9-4F01-8A3C-F1C96043F1F9}" destId="{1111B2C1-800D-4DD3-BBD2-108308D0874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DD2D0BC-3017-41B1-88E7-41EC6C1D5DE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CB18C593-5232-46B1-A9FB-B1B27996735C}">
      <dgm:prSet/>
      <dgm:spPr/>
      <dgm:t>
        <a:bodyPr/>
        <a:lstStyle/>
        <a:p>
          <a:pPr rtl="0"/>
          <a:r>
            <a:rPr lang="en-CA" smtClean="0"/>
            <a:t>Conclusion</a:t>
          </a:r>
          <a:endParaRPr lang="en-CA"/>
        </a:p>
      </dgm:t>
    </dgm:pt>
    <dgm:pt modelId="{254C49A3-B963-47BD-82C8-2F34BFBCE287}" type="parTrans" cxnId="{7BBDFD9C-EC89-4167-AD54-A0987F95BE46}">
      <dgm:prSet/>
      <dgm:spPr/>
      <dgm:t>
        <a:bodyPr/>
        <a:lstStyle/>
        <a:p>
          <a:endParaRPr lang="en-CA"/>
        </a:p>
      </dgm:t>
    </dgm:pt>
    <dgm:pt modelId="{9D92644E-BEAF-47DF-9244-DC7DE49858BA}" type="sibTrans" cxnId="{7BBDFD9C-EC89-4167-AD54-A0987F95BE46}">
      <dgm:prSet/>
      <dgm:spPr/>
      <dgm:t>
        <a:bodyPr/>
        <a:lstStyle/>
        <a:p>
          <a:endParaRPr lang="en-CA"/>
        </a:p>
      </dgm:t>
    </dgm:pt>
    <dgm:pt modelId="{70A92B73-2B69-4A91-B935-9614C003B39A}" type="pres">
      <dgm:prSet presAssocID="{6DD2D0BC-3017-41B1-88E7-41EC6C1D5DE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7ED12F5-0084-4164-8F1D-EF1058EAB7A3}" type="pres">
      <dgm:prSet presAssocID="{CB18C593-5232-46B1-A9FB-B1B27996735C}" presName="circle1" presStyleLbl="node1" presStyleIdx="0" presStyleCnt="1"/>
      <dgm:spPr/>
    </dgm:pt>
    <dgm:pt modelId="{335F8623-17DF-41BB-8CF1-6FE51F75496E}" type="pres">
      <dgm:prSet presAssocID="{CB18C593-5232-46B1-A9FB-B1B27996735C}" presName="space" presStyleCnt="0"/>
      <dgm:spPr/>
    </dgm:pt>
    <dgm:pt modelId="{5B57D177-339F-496B-B21A-C513577D7340}" type="pres">
      <dgm:prSet presAssocID="{CB18C593-5232-46B1-A9FB-B1B27996735C}" presName="rect1" presStyleLbl="alignAcc1" presStyleIdx="0" presStyleCnt="1"/>
      <dgm:spPr/>
      <dgm:t>
        <a:bodyPr/>
        <a:lstStyle/>
        <a:p>
          <a:endParaRPr lang="en-CA"/>
        </a:p>
      </dgm:t>
    </dgm:pt>
    <dgm:pt modelId="{2CBEEA96-180F-4B77-8A9D-786A34846D02}" type="pres">
      <dgm:prSet presAssocID="{CB18C593-5232-46B1-A9FB-B1B27996735C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7C622F7-8B48-49FB-ACE8-ACB2BE85A7BD}" type="presOf" srcId="{CB18C593-5232-46B1-A9FB-B1B27996735C}" destId="{2CBEEA96-180F-4B77-8A9D-786A34846D02}" srcOrd="1" destOrd="0" presId="urn:microsoft.com/office/officeart/2005/8/layout/target3"/>
    <dgm:cxn modelId="{E17A48D2-EE1D-4176-92D4-A1E9E1331DB7}" type="presOf" srcId="{CB18C593-5232-46B1-A9FB-B1B27996735C}" destId="{5B57D177-339F-496B-B21A-C513577D7340}" srcOrd="0" destOrd="0" presId="urn:microsoft.com/office/officeart/2005/8/layout/target3"/>
    <dgm:cxn modelId="{A2CC6CA2-C942-4C41-877F-26319EE22FA5}" type="presOf" srcId="{6DD2D0BC-3017-41B1-88E7-41EC6C1D5DEC}" destId="{70A92B73-2B69-4A91-B935-9614C003B39A}" srcOrd="0" destOrd="0" presId="urn:microsoft.com/office/officeart/2005/8/layout/target3"/>
    <dgm:cxn modelId="{7BBDFD9C-EC89-4167-AD54-A0987F95BE46}" srcId="{6DD2D0BC-3017-41B1-88E7-41EC6C1D5DEC}" destId="{CB18C593-5232-46B1-A9FB-B1B27996735C}" srcOrd="0" destOrd="0" parTransId="{254C49A3-B963-47BD-82C8-2F34BFBCE287}" sibTransId="{9D92644E-BEAF-47DF-9244-DC7DE49858BA}"/>
    <dgm:cxn modelId="{EC9D2C37-BB0A-42DB-8EE8-02680239A48E}" type="presParOf" srcId="{70A92B73-2B69-4A91-B935-9614C003B39A}" destId="{C7ED12F5-0084-4164-8F1D-EF1058EAB7A3}" srcOrd="0" destOrd="0" presId="urn:microsoft.com/office/officeart/2005/8/layout/target3"/>
    <dgm:cxn modelId="{27FF72F9-B422-434A-BD6F-51474D0D39EE}" type="presParOf" srcId="{70A92B73-2B69-4A91-B935-9614C003B39A}" destId="{335F8623-17DF-41BB-8CF1-6FE51F75496E}" srcOrd="1" destOrd="0" presId="urn:microsoft.com/office/officeart/2005/8/layout/target3"/>
    <dgm:cxn modelId="{94459786-4002-4E54-AFE4-37DCABEFFFCA}" type="presParOf" srcId="{70A92B73-2B69-4A91-B935-9614C003B39A}" destId="{5B57D177-339F-496B-B21A-C513577D7340}" srcOrd="2" destOrd="0" presId="urn:microsoft.com/office/officeart/2005/8/layout/target3"/>
    <dgm:cxn modelId="{7CD1572F-C8E3-4DE3-A695-0DD68960C4CF}" type="presParOf" srcId="{70A92B73-2B69-4A91-B935-9614C003B39A}" destId="{2CBEEA96-180F-4B77-8A9D-786A34846D0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3C30B-E096-4FCF-B29C-2D9D31A0C1B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4115522A-97C5-4DB4-9FC4-36FCEF79EB57}">
      <dgm:prSet/>
      <dgm:spPr/>
      <dgm:t>
        <a:bodyPr/>
        <a:lstStyle/>
        <a:p>
          <a:pPr rtl="0"/>
          <a:r>
            <a:rPr lang="en-CA" smtClean="0"/>
            <a:t>Data set</a:t>
          </a:r>
          <a:endParaRPr lang="en-CA"/>
        </a:p>
      </dgm:t>
    </dgm:pt>
    <dgm:pt modelId="{A163EA44-4693-4248-B8AE-0CB4A7FF0B1E}" type="parTrans" cxnId="{3722B44D-72C6-4588-B3D9-7D8C13167350}">
      <dgm:prSet/>
      <dgm:spPr/>
      <dgm:t>
        <a:bodyPr/>
        <a:lstStyle/>
        <a:p>
          <a:endParaRPr lang="en-CA"/>
        </a:p>
      </dgm:t>
    </dgm:pt>
    <dgm:pt modelId="{56E13CAC-B444-4039-8812-3E3CB4BF1361}" type="sibTrans" cxnId="{3722B44D-72C6-4588-B3D9-7D8C13167350}">
      <dgm:prSet/>
      <dgm:spPr/>
      <dgm:t>
        <a:bodyPr/>
        <a:lstStyle/>
        <a:p>
          <a:endParaRPr lang="en-CA"/>
        </a:p>
      </dgm:t>
    </dgm:pt>
    <dgm:pt modelId="{E2C0D6DF-EC54-4E43-BF36-FF5C1F2EC1CD}" type="pres">
      <dgm:prSet presAssocID="{9113C30B-E096-4FCF-B29C-2D9D31A0C1B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A227BD7-5249-42A5-BBBB-EF87EFB36A35}" type="pres">
      <dgm:prSet presAssocID="{4115522A-97C5-4DB4-9FC4-36FCEF79EB57}" presName="circle1" presStyleLbl="node1" presStyleIdx="0" presStyleCnt="1"/>
      <dgm:spPr/>
    </dgm:pt>
    <dgm:pt modelId="{A7C4B562-A7BA-417A-A298-1876DF478FA1}" type="pres">
      <dgm:prSet presAssocID="{4115522A-97C5-4DB4-9FC4-36FCEF79EB57}" presName="space" presStyleCnt="0"/>
      <dgm:spPr/>
    </dgm:pt>
    <dgm:pt modelId="{98F37F69-EE35-4C3B-A673-FA66158D555E}" type="pres">
      <dgm:prSet presAssocID="{4115522A-97C5-4DB4-9FC4-36FCEF79EB57}" presName="rect1" presStyleLbl="alignAcc1" presStyleIdx="0" presStyleCnt="1"/>
      <dgm:spPr/>
      <dgm:t>
        <a:bodyPr/>
        <a:lstStyle/>
        <a:p>
          <a:endParaRPr lang="en-CA"/>
        </a:p>
      </dgm:t>
    </dgm:pt>
    <dgm:pt modelId="{CFFB019F-AD44-4F82-A20D-80BA07A03306}" type="pres">
      <dgm:prSet presAssocID="{4115522A-97C5-4DB4-9FC4-36FCEF79EB57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722B44D-72C6-4588-B3D9-7D8C13167350}" srcId="{9113C30B-E096-4FCF-B29C-2D9D31A0C1B2}" destId="{4115522A-97C5-4DB4-9FC4-36FCEF79EB57}" srcOrd="0" destOrd="0" parTransId="{A163EA44-4693-4248-B8AE-0CB4A7FF0B1E}" sibTransId="{56E13CAC-B444-4039-8812-3E3CB4BF1361}"/>
    <dgm:cxn modelId="{D5A743DB-5A3E-4EAE-9985-3DC1AEB8EFF9}" type="presOf" srcId="{9113C30B-E096-4FCF-B29C-2D9D31A0C1B2}" destId="{E2C0D6DF-EC54-4E43-BF36-FF5C1F2EC1CD}" srcOrd="0" destOrd="0" presId="urn:microsoft.com/office/officeart/2005/8/layout/target3"/>
    <dgm:cxn modelId="{860B360C-47B9-43E4-AFBA-7C8F12C398B5}" type="presOf" srcId="{4115522A-97C5-4DB4-9FC4-36FCEF79EB57}" destId="{CFFB019F-AD44-4F82-A20D-80BA07A03306}" srcOrd="1" destOrd="0" presId="urn:microsoft.com/office/officeart/2005/8/layout/target3"/>
    <dgm:cxn modelId="{4D8E3259-41C9-4FE1-83CE-F00ACFC8FD34}" type="presOf" srcId="{4115522A-97C5-4DB4-9FC4-36FCEF79EB57}" destId="{98F37F69-EE35-4C3B-A673-FA66158D555E}" srcOrd="0" destOrd="0" presId="urn:microsoft.com/office/officeart/2005/8/layout/target3"/>
    <dgm:cxn modelId="{7C02270F-0300-4E9C-817E-BB6D05AD8585}" type="presParOf" srcId="{E2C0D6DF-EC54-4E43-BF36-FF5C1F2EC1CD}" destId="{3A227BD7-5249-42A5-BBBB-EF87EFB36A35}" srcOrd="0" destOrd="0" presId="urn:microsoft.com/office/officeart/2005/8/layout/target3"/>
    <dgm:cxn modelId="{37FFA3E7-81B6-45EA-A011-E682D3F2785C}" type="presParOf" srcId="{E2C0D6DF-EC54-4E43-BF36-FF5C1F2EC1CD}" destId="{A7C4B562-A7BA-417A-A298-1876DF478FA1}" srcOrd="1" destOrd="0" presId="urn:microsoft.com/office/officeart/2005/8/layout/target3"/>
    <dgm:cxn modelId="{0B97946F-B505-4CDB-80D0-B5095D8A36E6}" type="presParOf" srcId="{E2C0D6DF-EC54-4E43-BF36-FF5C1F2EC1CD}" destId="{98F37F69-EE35-4C3B-A673-FA66158D555E}" srcOrd="2" destOrd="0" presId="urn:microsoft.com/office/officeart/2005/8/layout/target3"/>
    <dgm:cxn modelId="{23D8BA6B-14FE-43E9-8399-8CA045D3F1A7}" type="presParOf" srcId="{E2C0D6DF-EC54-4E43-BF36-FF5C1F2EC1CD}" destId="{CFFB019F-AD44-4F82-A20D-80BA07A0330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13C30B-E096-4FCF-B29C-2D9D31A0C1B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4115522A-97C5-4DB4-9FC4-36FCEF79EB57}">
      <dgm:prSet/>
      <dgm:spPr/>
      <dgm:t>
        <a:bodyPr/>
        <a:lstStyle/>
        <a:p>
          <a:pPr rtl="0"/>
          <a:r>
            <a:rPr lang="en-CA" dirty="0" smtClean="0"/>
            <a:t>Data set</a:t>
          </a:r>
          <a:endParaRPr lang="en-CA" dirty="0"/>
        </a:p>
      </dgm:t>
    </dgm:pt>
    <dgm:pt modelId="{A163EA44-4693-4248-B8AE-0CB4A7FF0B1E}" type="parTrans" cxnId="{3722B44D-72C6-4588-B3D9-7D8C13167350}">
      <dgm:prSet/>
      <dgm:spPr/>
      <dgm:t>
        <a:bodyPr/>
        <a:lstStyle/>
        <a:p>
          <a:endParaRPr lang="en-CA"/>
        </a:p>
      </dgm:t>
    </dgm:pt>
    <dgm:pt modelId="{56E13CAC-B444-4039-8812-3E3CB4BF1361}" type="sibTrans" cxnId="{3722B44D-72C6-4588-B3D9-7D8C13167350}">
      <dgm:prSet/>
      <dgm:spPr/>
      <dgm:t>
        <a:bodyPr/>
        <a:lstStyle/>
        <a:p>
          <a:endParaRPr lang="en-CA"/>
        </a:p>
      </dgm:t>
    </dgm:pt>
    <dgm:pt modelId="{E2C0D6DF-EC54-4E43-BF36-FF5C1F2EC1CD}" type="pres">
      <dgm:prSet presAssocID="{9113C30B-E096-4FCF-B29C-2D9D31A0C1B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A227BD7-5249-42A5-BBBB-EF87EFB36A35}" type="pres">
      <dgm:prSet presAssocID="{4115522A-97C5-4DB4-9FC4-36FCEF79EB57}" presName="circle1" presStyleLbl="node1" presStyleIdx="0" presStyleCnt="1"/>
      <dgm:spPr/>
    </dgm:pt>
    <dgm:pt modelId="{A7C4B562-A7BA-417A-A298-1876DF478FA1}" type="pres">
      <dgm:prSet presAssocID="{4115522A-97C5-4DB4-9FC4-36FCEF79EB57}" presName="space" presStyleCnt="0"/>
      <dgm:spPr/>
    </dgm:pt>
    <dgm:pt modelId="{98F37F69-EE35-4C3B-A673-FA66158D555E}" type="pres">
      <dgm:prSet presAssocID="{4115522A-97C5-4DB4-9FC4-36FCEF79EB57}" presName="rect1" presStyleLbl="alignAcc1" presStyleIdx="0" presStyleCnt="1"/>
      <dgm:spPr/>
      <dgm:t>
        <a:bodyPr/>
        <a:lstStyle/>
        <a:p>
          <a:endParaRPr lang="en-CA"/>
        </a:p>
      </dgm:t>
    </dgm:pt>
    <dgm:pt modelId="{CFFB019F-AD44-4F82-A20D-80BA07A03306}" type="pres">
      <dgm:prSet presAssocID="{4115522A-97C5-4DB4-9FC4-36FCEF79EB57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5B98A8C-5A47-4DCB-AF1C-478B9B9A2EAF}" type="presOf" srcId="{4115522A-97C5-4DB4-9FC4-36FCEF79EB57}" destId="{CFFB019F-AD44-4F82-A20D-80BA07A03306}" srcOrd="1" destOrd="0" presId="urn:microsoft.com/office/officeart/2005/8/layout/target3"/>
    <dgm:cxn modelId="{E3CE5501-DFDF-47FD-8E88-C581ABE98076}" type="presOf" srcId="{4115522A-97C5-4DB4-9FC4-36FCEF79EB57}" destId="{98F37F69-EE35-4C3B-A673-FA66158D555E}" srcOrd="0" destOrd="0" presId="urn:microsoft.com/office/officeart/2005/8/layout/target3"/>
    <dgm:cxn modelId="{3722B44D-72C6-4588-B3D9-7D8C13167350}" srcId="{9113C30B-E096-4FCF-B29C-2D9D31A0C1B2}" destId="{4115522A-97C5-4DB4-9FC4-36FCEF79EB57}" srcOrd="0" destOrd="0" parTransId="{A163EA44-4693-4248-B8AE-0CB4A7FF0B1E}" sibTransId="{56E13CAC-B444-4039-8812-3E3CB4BF1361}"/>
    <dgm:cxn modelId="{71455104-7F15-4E83-BE57-5AAEF75B3438}" type="presOf" srcId="{9113C30B-E096-4FCF-B29C-2D9D31A0C1B2}" destId="{E2C0D6DF-EC54-4E43-BF36-FF5C1F2EC1CD}" srcOrd="0" destOrd="0" presId="urn:microsoft.com/office/officeart/2005/8/layout/target3"/>
    <dgm:cxn modelId="{1C156A73-3430-4BCD-9DD1-FCC06FD94FCC}" type="presParOf" srcId="{E2C0D6DF-EC54-4E43-BF36-FF5C1F2EC1CD}" destId="{3A227BD7-5249-42A5-BBBB-EF87EFB36A35}" srcOrd="0" destOrd="0" presId="urn:microsoft.com/office/officeart/2005/8/layout/target3"/>
    <dgm:cxn modelId="{0D6E6DF1-3A7B-42B6-A75D-02EA59AA3965}" type="presParOf" srcId="{E2C0D6DF-EC54-4E43-BF36-FF5C1F2EC1CD}" destId="{A7C4B562-A7BA-417A-A298-1876DF478FA1}" srcOrd="1" destOrd="0" presId="urn:microsoft.com/office/officeart/2005/8/layout/target3"/>
    <dgm:cxn modelId="{73811BBA-8430-4081-A331-7768A6291AA2}" type="presParOf" srcId="{E2C0D6DF-EC54-4E43-BF36-FF5C1F2EC1CD}" destId="{98F37F69-EE35-4C3B-A673-FA66158D555E}" srcOrd="2" destOrd="0" presId="urn:microsoft.com/office/officeart/2005/8/layout/target3"/>
    <dgm:cxn modelId="{BCF7E2EF-F17B-4E04-A72E-1974B675586D}" type="presParOf" srcId="{E2C0D6DF-EC54-4E43-BF36-FF5C1F2EC1CD}" destId="{CFFB019F-AD44-4F82-A20D-80BA07A0330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13C30B-E096-4FCF-B29C-2D9D31A0C1B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4115522A-97C5-4DB4-9FC4-36FCEF79EB57}">
      <dgm:prSet/>
      <dgm:spPr/>
      <dgm:t>
        <a:bodyPr/>
        <a:lstStyle/>
        <a:p>
          <a:pPr rtl="0"/>
          <a:r>
            <a:rPr lang="en-CA" dirty="0" smtClean="0"/>
            <a:t>Data set</a:t>
          </a:r>
          <a:endParaRPr lang="en-CA" dirty="0"/>
        </a:p>
      </dgm:t>
    </dgm:pt>
    <dgm:pt modelId="{A163EA44-4693-4248-B8AE-0CB4A7FF0B1E}" type="parTrans" cxnId="{3722B44D-72C6-4588-B3D9-7D8C13167350}">
      <dgm:prSet/>
      <dgm:spPr/>
      <dgm:t>
        <a:bodyPr/>
        <a:lstStyle/>
        <a:p>
          <a:endParaRPr lang="en-CA"/>
        </a:p>
      </dgm:t>
    </dgm:pt>
    <dgm:pt modelId="{56E13CAC-B444-4039-8812-3E3CB4BF1361}" type="sibTrans" cxnId="{3722B44D-72C6-4588-B3D9-7D8C13167350}">
      <dgm:prSet/>
      <dgm:spPr/>
      <dgm:t>
        <a:bodyPr/>
        <a:lstStyle/>
        <a:p>
          <a:endParaRPr lang="en-CA"/>
        </a:p>
      </dgm:t>
    </dgm:pt>
    <dgm:pt modelId="{E2C0D6DF-EC54-4E43-BF36-FF5C1F2EC1CD}" type="pres">
      <dgm:prSet presAssocID="{9113C30B-E096-4FCF-B29C-2D9D31A0C1B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A227BD7-5249-42A5-BBBB-EF87EFB36A35}" type="pres">
      <dgm:prSet presAssocID="{4115522A-97C5-4DB4-9FC4-36FCEF79EB57}" presName="circle1" presStyleLbl="node1" presStyleIdx="0" presStyleCnt="1"/>
      <dgm:spPr/>
    </dgm:pt>
    <dgm:pt modelId="{A7C4B562-A7BA-417A-A298-1876DF478FA1}" type="pres">
      <dgm:prSet presAssocID="{4115522A-97C5-4DB4-9FC4-36FCEF79EB57}" presName="space" presStyleCnt="0"/>
      <dgm:spPr/>
    </dgm:pt>
    <dgm:pt modelId="{98F37F69-EE35-4C3B-A673-FA66158D555E}" type="pres">
      <dgm:prSet presAssocID="{4115522A-97C5-4DB4-9FC4-36FCEF79EB57}" presName="rect1" presStyleLbl="alignAcc1" presStyleIdx="0" presStyleCnt="1"/>
      <dgm:spPr/>
      <dgm:t>
        <a:bodyPr/>
        <a:lstStyle/>
        <a:p>
          <a:endParaRPr lang="en-CA"/>
        </a:p>
      </dgm:t>
    </dgm:pt>
    <dgm:pt modelId="{CFFB019F-AD44-4F82-A20D-80BA07A03306}" type="pres">
      <dgm:prSet presAssocID="{4115522A-97C5-4DB4-9FC4-36FCEF79EB57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722B44D-72C6-4588-B3D9-7D8C13167350}" srcId="{9113C30B-E096-4FCF-B29C-2D9D31A0C1B2}" destId="{4115522A-97C5-4DB4-9FC4-36FCEF79EB57}" srcOrd="0" destOrd="0" parTransId="{A163EA44-4693-4248-B8AE-0CB4A7FF0B1E}" sibTransId="{56E13CAC-B444-4039-8812-3E3CB4BF1361}"/>
    <dgm:cxn modelId="{E83C2768-2026-4E96-9AE0-47DFA07E2A70}" type="presOf" srcId="{4115522A-97C5-4DB4-9FC4-36FCEF79EB57}" destId="{98F37F69-EE35-4C3B-A673-FA66158D555E}" srcOrd="0" destOrd="0" presId="urn:microsoft.com/office/officeart/2005/8/layout/target3"/>
    <dgm:cxn modelId="{D3519F4F-941B-4204-BBAF-BF5B731633D0}" type="presOf" srcId="{9113C30B-E096-4FCF-B29C-2D9D31A0C1B2}" destId="{E2C0D6DF-EC54-4E43-BF36-FF5C1F2EC1CD}" srcOrd="0" destOrd="0" presId="urn:microsoft.com/office/officeart/2005/8/layout/target3"/>
    <dgm:cxn modelId="{1A57FBD7-39A4-45BC-B25F-EF06DAD51D05}" type="presOf" srcId="{4115522A-97C5-4DB4-9FC4-36FCEF79EB57}" destId="{CFFB019F-AD44-4F82-A20D-80BA07A03306}" srcOrd="1" destOrd="0" presId="urn:microsoft.com/office/officeart/2005/8/layout/target3"/>
    <dgm:cxn modelId="{26886101-FBE6-4310-9146-8854882E1A3F}" type="presParOf" srcId="{E2C0D6DF-EC54-4E43-BF36-FF5C1F2EC1CD}" destId="{3A227BD7-5249-42A5-BBBB-EF87EFB36A35}" srcOrd="0" destOrd="0" presId="urn:microsoft.com/office/officeart/2005/8/layout/target3"/>
    <dgm:cxn modelId="{BD33FE42-76E7-4528-8330-6CEF35C7AEAF}" type="presParOf" srcId="{E2C0D6DF-EC54-4E43-BF36-FF5C1F2EC1CD}" destId="{A7C4B562-A7BA-417A-A298-1876DF478FA1}" srcOrd="1" destOrd="0" presId="urn:microsoft.com/office/officeart/2005/8/layout/target3"/>
    <dgm:cxn modelId="{097C973F-B64A-4B76-A073-90257FBC5D9D}" type="presParOf" srcId="{E2C0D6DF-EC54-4E43-BF36-FF5C1F2EC1CD}" destId="{98F37F69-EE35-4C3B-A673-FA66158D555E}" srcOrd="2" destOrd="0" presId="urn:microsoft.com/office/officeart/2005/8/layout/target3"/>
    <dgm:cxn modelId="{16120251-943E-4192-B9BC-E56DF0D5B8C2}" type="presParOf" srcId="{E2C0D6DF-EC54-4E43-BF36-FF5C1F2EC1CD}" destId="{CFFB019F-AD44-4F82-A20D-80BA07A0330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30BC08-243B-4ABE-AA28-93059614D20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BCF3A13-2E91-4512-8A90-AD8FC89CE0F0}">
      <dgm:prSet/>
      <dgm:spPr/>
      <dgm:t>
        <a:bodyPr/>
        <a:lstStyle/>
        <a:p>
          <a:pPr rtl="0"/>
          <a:r>
            <a:rPr lang="en-CA" dirty="0" smtClean="0"/>
            <a:t>Project objectives</a:t>
          </a:r>
          <a:endParaRPr lang="en-CA" dirty="0"/>
        </a:p>
      </dgm:t>
    </dgm:pt>
    <dgm:pt modelId="{39A2A635-8C09-4399-B07A-869261A632BE}" type="parTrans" cxnId="{3C920FC9-0B7A-4861-8EC6-A097EABAB6A6}">
      <dgm:prSet/>
      <dgm:spPr/>
      <dgm:t>
        <a:bodyPr/>
        <a:lstStyle/>
        <a:p>
          <a:endParaRPr lang="en-CA"/>
        </a:p>
      </dgm:t>
    </dgm:pt>
    <dgm:pt modelId="{FEB79E60-CE83-49CC-829C-AC838F68D433}" type="sibTrans" cxnId="{3C920FC9-0B7A-4861-8EC6-A097EABAB6A6}">
      <dgm:prSet/>
      <dgm:spPr/>
      <dgm:t>
        <a:bodyPr/>
        <a:lstStyle/>
        <a:p>
          <a:endParaRPr lang="en-CA"/>
        </a:p>
      </dgm:t>
    </dgm:pt>
    <dgm:pt modelId="{F2769B86-4A4F-451B-99F7-1BD64672BCD0}" type="pres">
      <dgm:prSet presAssocID="{1F30BC08-243B-4ABE-AA28-93059614D2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18AECDDD-F89A-4402-8117-69DB11529D8B}" type="pres">
      <dgm:prSet presAssocID="{5BCF3A13-2E91-4512-8A90-AD8FC89CE0F0}" presName="circle1" presStyleLbl="node1" presStyleIdx="0" presStyleCnt="1"/>
      <dgm:spPr/>
    </dgm:pt>
    <dgm:pt modelId="{51AF2EDF-7D85-4B2E-A1E0-594DEB05B8C2}" type="pres">
      <dgm:prSet presAssocID="{5BCF3A13-2E91-4512-8A90-AD8FC89CE0F0}" presName="space" presStyleCnt="0"/>
      <dgm:spPr/>
    </dgm:pt>
    <dgm:pt modelId="{B72A8665-5ABF-4787-929B-0145833E8328}" type="pres">
      <dgm:prSet presAssocID="{5BCF3A13-2E91-4512-8A90-AD8FC89CE0F0}" presName="rect1" presStyleLbl="alignAcc1" presStyleIdx="0" presStyleCnt="1"/>
      <dgm:spPr/>
      <dgm:t>
        <a:bodyPr/>
        <a:lstStyle/>
        <a:p>
          <a:endParaRPr lang="en-CA"/>
        </a:p>
      </dgm:t>
    </dgm:pt>
    <dgm:pt modelId="{EED783EF-42F5-4B65-A441-06BA9C4633DD}" type="pres">
      <dgm:prSet presAssocID="{5BCF3A13-2E91-4512-8A90-AD8FC89CE0F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6D4F9CCB-67DA-484D-8573-974FB2B11CED}" type="presOf" srcId="{1F30BC08-243B-4ABE-AA28-93059614D20C}" destId="{F2769B86-4A4F-451B-99F7-1BD64672BCD0}" srcOrd="0" destOrd="0" presId="urn:microsoft.com/office/officeart/2005/8/layout/target3"/>
    <dgm:cxn modelId="{31B236D7-5771-49D2-88F0-4FAE1CE841AF}" type="presOf" srcId="{5BCF3A13-2E91-4512-8A90-AD8FC89CE0F0}" destId="{EED783EF-42F5-4B65-A441-06BA9C4633DD}" srcOrd="1" destOrd="0" presId="urn:microsoft.com/office/officeart/2005/8/layout/target3"/>
    <dgm:cxn modelId="{34CE3220-1C55-40D4-96C6-08881E92E844}" type="presOf" srcId="{5BCF3A13-2E91-4512-8A90-AD8FC89CE0F0}" destId="{B72A8665-5ABF-4787-929B-0145833E8328}" srcOrd="0" destOrd="0" presId="urn:microsoft.com/office/officeart/2005/8/layout/target3"/>
    <dgm:cxn modelId="{3C920FC9-0B7A-4861-8EC6-A097EABAB6A6}" srcId="{1F30BC08-243B-4ABE-AA28-93059614D20C}" destId="{5BCF3A13-2E91-4512-8A90-AD8FC89CE0F0}" srcOrd="0" destOrd="0" parTransId="{39A2A635-8C09-4399-B07A-869261A632BE}" sibTransId="{FEB79E60-CE83-49CC-829C-AC838F68D433}"/>
    <dgm:cxn modelId="{85EB20DF-FF47-4FF1-8A38-5D65DF9ED63E}" type="presParOf" srcId="{F2769B86-4A4F-451B-99F7-1BD64672BCD0}" destId="{18AECDDD-F89A-4402-8117-69DB11529D8B}" srcOrd="0" destOrd="0" presId="urn:microsoft.com/office/officeart/2005/8/layout/target3"/>
    <dgm:cxn modelId="{49F55844-8974-4A75-9C6C-6DE4D875F5FA}" type="presParOf" srcId="{F2769B86-4A4F-451B-99F7-1BD64672BCD0}" destId="{51AF2EDF-7D85-4B2E-A1E0-594DEB05B8C2}" srcOrd="1" destOrd="0" presId="urn:microsoft.com/office/officeart/2005/8/layout/target3"/>
    <dgm:cxn modelId="{C50F347F-BD86-4F5F-BBA3-012DC4465308}" type="presParOf" srcId="{F2769B86-4A4F-451B-99F7-1BD64672BCD0}" destId="{B72A8665-5ABF-4787-929B-0145833E8328}" srcOrd="2" destOrd="0" presId="urn:microsoft.com/office/officeart/2005/8/layout/target3"/>
    <dgm:cxn modelId="{D5FC7493-6FA3-44CB-87D7-39EBA48785F2}" type="presParOf" srcId="{F2769B86-4A4F-451B-99F7-1BD64672BCD0}" destId="{EED783EF-42F5-4B65-A441-06BA9C4633D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E69A23-236C-470E-A27E-69A054A99C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7CEDB66-D165-488C-9E93-2BA9A31ED041}">
      <dgm:prSet/>
      <dgm:spPr/>
      <dgm:t>
        <a:bodyPr/>
        <a:lstStyle/>
        <a:p>
          <a:pPr rtl="0"/>
          <a:r>
            <a:rPr lang="en-CA" dirty="0" smtClean="0"/>
            <a:t>Methodology </a:t>
          </a:r>
          <a:r>
            <a:rPr lang="en-CA" smtClean="0"/>
            <a:t>– analysis</a:t>
          </a:r>
          <a:endParaRPr lang="en-CA" dirty="0"/>
        </a:p>
      </dgm:t>
    </dgm:pt>
    <dgm:pt modelId="{9F050789-D682-4FE1-9C34-20BB345E63C3}" type="parTrans" cxnId="{5BEF6CEF-27D8-444A-8C8A-F09596E6D98A}">
      <dgm:prSet/>
      <dgm:spPr/>
      <dgm:t>
        <a:bodyPr/>
        <a:lstStyle/>
        <a:p>
          <a:endParaRPr lang="en-CA"/>
        </a:p>
      </dgm:t>
    </dgm:pt>
    <dgm:pt modelId="{33CB04C2-3674-4E09-B93D-AB4A36A57575}" type="sibTrans" cxnId="{5BEF6CEF-27D8-444A-8C8A-F09596E6D98A}">
      <dgm:prSet/>
      <dgm:spPr/>
      <dgm:t>
        <a:bodyPr/>
        <a:lstStyle/>
        <a:p>
          <a:endParaRPr lang="en-CA"/>
        </a:p>
      </dgm:t>
    </dgm:pt>
    <dgm:pt modelId="{C96862ED-01B2-4270-80C7-93A3E8E7C346}" type="pres">
      <dgm:prSet presAssocID="{F8E69A23-236C-470E-A27E-69A054A99CB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AF1E94EA-1251-4062-BF6D-BD791292BB2B}" type="pres">
      <dgm:prSet presAssocID="{07CEDB66-D165-488C-9E93-2BA9A31ED041}" presName="circle1" presStyleLbl="node1" presStyleIdx="0" presStyleCnt="1"/>
      <dgm:spPr/>
    </dgm:pt>
    <dgm:pt modelId="{0AFD3EF3-158A-469B-B35E-97561452FD8C}" type="pres">
      <dgm:prSet presAssocID="{07CEDB66-D165-488C-9E93-2BA9A31ED041}" presName="space" presStyleCnt="0"/>
      <dgm:spPr/>
    </dgm:pt>
    <dgm:pt modelId="{17C94095-6DC6-4F52-A412-93EF25C00495}" type="pres">
      <dgm:prSet presAssocID="{07CEDB66-D165-488C-9E93-2BA9A31ED041}" presName="rect1" presStyleLbl="alignAcc1" presStyleIdx="0" presStyleCnt="1"/>
      <dgm:spPr/>
      <dgm:t>
        <a:bodyPr/>
        <a:lstStyle/>
        <a:p>
          <a:endParaRPr lang="en-CA"/>
        </a:p>
      </dgm:t>
    </dgm:pt>
    <dgm:pt modelId="{5A5D8355-3258-42B7-8EBC-65EB0BA82EEE}" type="pres">
      <dgm:prSet presAssocID="{07CEDB66-D165-488C-9E93-2BA9A31ED04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96900A1-A68C-4063-A7F8-F28A333849E5}" type="presOf" srcId="{07CEDB66-D165-488C-9E93-2BA9A31ED041}" destId="{17C94095-6DC6-4F52-A412-93EF25C00495}" srcOrd="0" destOrd="0" presId="urn:microsoft.com/office/officeart/2005/8/layout/target3"/>
    <dgm:cxn modelId="{0614B2BB-5711-4181-A67A-B993A97BC02A}" type="presOf" srcId="{F8E69A23-236C-470E-A27E-69A054A99CB0}" destId="{C96862ED-01B2-4270-80C7-93A3E8E7C346}" srcOrd="0" destOrd="0" presId="urn:microsoft.com/office/officeart/2005/8/layout/target3"/>
    <dgm:cxn modelId="{7BFDAE67-DCD9-4E29-A8F5-D833C81797B2}" type="presOf" srcId="{07CEDB66-D165-488C-9E93-2BA9A31ED041}" destId="{5A5D8355-3258-42B7-8EBC-65EB0BA82EEE}" srcOrd="1" destOrd="0" presId="urn:microsoft.com/office/officeart/2005/8/layout/target3"/>
    <dgm:cxn modelId="{5BEF6CEF-27D8-444A-8C8A-F09596E6D98A}" srcId="{F8E69A23-236C-470E-A27E-69A054A99CB0}" destId="{07CEDB66-D165-488C-9E93-2BA9A31ED041}" srcOrd="0" destOrd="0" parTransId="{9F050789-D682-4FE1-9C34-20BB345E63C3}" sibTransId="{33CB04C2-3674-4E09-B93D-AB4A36A57575}"/>
    <dgm:cxn modelId="{7B655881-3AEF-4752-BA0A-B4DE99D19037}" type="presParOf" srcId="{C96862ED-01B2-4270-80C7-93A3E8E7C346}" destId="{AF1E94EA-1251-4062-BF6D-BD791292BB2B}" srcOrd="0" destOrd="0" presId="urn:microsoft.com/office/officeart/2005/8/layout/target3"/>
    <dgm:cxn modelId="{8C9A99AE-3020-4637-9CEE-06DA14C79533}" type="presParOf" srcId="{C96862ED-01B2-4270-80C7-93A3E8E7C346}" destId="{0AFD3EF3-158A-469B-B35E-97561452FD8C}" srcOrd="1" destOrd="0" presId="urn:microsoft.com/office/officeart/2005/8/layout/target3"/>
    <dgm:cxn modelId="{AD2AEFC7-FC61-4646-AD8C-95AC4AB97078}" type="presParOf" srcId="{C96862ED-01B2-4270-80C7-93A3E8E7C346}" destId="{17C94095-6DC6-4F52-A412-93EF25C00495}" srcOrd="2" destOrd="0" presId="urn:microsoft.com/office/officeart/2005/8/layout/target3"/>
    <dgm:cxn modelId="{E8116CED-E689-44CA-B5A2-35A41D31364F}" type="presParOf" srcId="{C96862ED-01B2-4270-80C7-93A3E8E7C346}" destId="{5A5D8355-3258-42B7-8EBC-65EB0BA82EE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E69A23-236C-470E-A27E-69A054A99C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7CEDB66-D165-488C-9E93-2BA9A31ED041}">
      <dgm:prSet/>
      <dgm:spPr/>
      <dgm:t>
        <a:bodyPr/>
        <a:lstStyle/>
        <a:p>
          <a:pPr rtl="0"/>
          <a:r>
            <a:rPr lang="en-CA" dirty="0" smtClean="0"/>
            <a:t>Model</a:t>
          </a:r>
          <a:endParaRPr lang="en-CA" dirty="0"/>
        </a:p>
      </dgm:t>
    </dgm:pt>
    <dgm:pt modelId="{9F050789-D682-4FE1-9C34-20BB345E63C3}" type="parTrans" cxnId="{5BEF6CEF-27D8-444A-8C8A-F09596E6D98A}">
      <dgm:prSet/>
      <dgm:spPr/>
      <dgm:t>
        <a:bodyPr/>
        <a:lstStyle/>
        <a:p>
          <a:endParaRPr lang="en-CA"/>
        </a:p>
      </dgm:t>
    </dgm:pt>
    <dgm:pt modelId="{33CB04C2-3674-4E09-B93D-AB4A36A57575}" type="sibTrans" cxnId="{5BEF6CEF-27D8-444A-8C8A-F09596E6D98A}">
      <dgm:prSet/>
      <dgm:spPr/>
      <dgm:t>
        <a:bodyPr/>
        <a:lstStyle/>
        <a:p>
          <a:endParaRPr lang="en-CA"/>
        </a:p>
      </dgm:t>
    </dgm:pt>
    <dgm:pt modelId="{C96862ED-01B2-4270-80C7-93A3E8E7C346}" type="pres">
      <dgm:prSet presAssocID="{F8E69A23-236C-470E-A27E-69A054A99CB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AF1E94EA-1251-4062-BF6D-BD791292BB2B}" type="pres">
      <dgm:prSet presAssocID="{07CEDB66-D165-488C-9E93-2BA9A31ED041}" presName="circle1" presStyleLbl="node1" presStyleIdx="0" presStyleCnt="1"/>
      <dgm:spPr/>
    </dgm:pt>
    <dgm:pt modelId="{0AFD3EF3-158A-469B-B35E-97561452FD8C}" type="pres">
      <dgm:prSet presAssocID="{07CEDB66-D165-488C-9E93-2BA9A31ED041}" presName="space" presStyleCnt="0"/>
      <dgm:spPr/>
    </dgm:pt>
    <dgm:pt modelId="{17C94095-6DC6-4F52-A412-93EF25C00495}" type="pres">
      <dgm:prSet presAssocID="{07CEDB66-D165-488C-9E93-2BA9A31ED041}" presName="rect1" presStyleLbl="alignAcc1" presStyleIdx="0" presStyleCnt="1"/>
      <dgm:spPr/>
      <dgm:t>
        <a:bodyPr/>
        <a:lstStyle/>
        <a:p>
          <a:endParaRPr lang="en-CA"/>
        </a:p>
      </dgm:t>
    </dgm:pt>
    <dgm:pt modelId="{5A5D8355-3258-42B7-8EBC-65EB0BA82EEE}" type="pres">
      <dgm:prSet presAssocID="{07CEDB66-D165-488C-9E93-2BA9A31ED04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BEF6CEF-27D8-444A-8C8A-F09596E6D98A}" srcId="{F8E69A23-236C-470E-A27E-69A054A99CB0}" destId="{07CEDB66-D165-488C-9E93-2BA9A31ED041}" srcOrd="0" destOrd="0" parTransId="{9F050789-D682-4FE1-9C34-20BB345E63C3}" sibTransId="{33CB04C2-3674-4E09-B93D-AB4A36A57575}"/>
    <dgm:cxn modelId="{D1B1C56C-14AE-42C9-8F68-6F00A78764DA}" type="presOf" srcId="{07CEDB66-D165-488C-9E93-2BA9A31ED041}" destId="{17C94095-6DC6-4F52-A412-93EF25C00495}" srcOrd="0" destOrd="0" presId="urn:microsoft.com/office/officeart/2005/8/layout/target3"/>
    <dgm:cxn modelId="{66E41179-2CBB-4C08-8A16-46FBF2DC68D2}" type="presOf" srcId="{F8E69A23-236C-470E-A27E-69A054A99CB0}" destId="{C96862ED-01B2-4270-80C7-93A3E8E7C346}" srcOrd="0" destOrd="0" presId="urn:microsoft.com/office/officeart/2005/8/layout/target3"/>
    <dgm:cxn modelId="{7F7F0C9E-EA5F-4053-B7C8-F65646FD690E}" type="presOf" srcId="{07CEDB66-D165-488C-9E93-2BA9A31ED041}" destId="{5A5D8355-3258-42B7-8EBC-65EB0BA82EEE}" srcOrd="1" destOrd="0" presId="urn:microsoft.com/office/officeart/2005/8/layout/target3"/>
    <dgm:cxn modelId="{C09995CA-3EC4-407E-B35D-7CB193EA7E03}" type="presParOf" srcId="{C96862ED-01B2-4270-80C7-93A3E8E7C346}" destId="{AF1E94EA-1251-4062-BF6D-BD791292BB2B}" srcOrd="0" destOrd="0" presId="urn:microsoft.com/office/officeart/2005/8/layout/target3"/>
    <dgm:cxn modelId="{6E112B48-C400-401B-87DA-013908770EB1}" type="presParOf" srcId="{C96862ED-01B2-4270-80C7-93A3E8E7C346}" destId="{0AFD3EF3-158A-469B-B35E-97561452FD8C}" srcOrd="1" destOrd="0" presId="urn:microsoft.com/office/officeart/2005/8/layout/target3"/>
    <dgm:cxn modelId="{FB736042-806C-4426-98CC-B48C1E988C30}" type="presParOf" srcId="{C96862ED-01B2-4270-80C7-93A3E8E7C346}" destId="{17C94095-6DC6-4F52-A412-93EF25C00495}" srcOrd="2" destOrd="0" presId="urn:microsoft.com/office/officeart/2005/8/layout/target3"/>
    <dgm:cxn modelId="{3A6A1372-545C-4D11-A464-C80FE220DC89}" type="presParOf" srcId="{C96862ED-01B2-4270-80C7-93A3E8E7C346}" destId="{5A5D8355-3258-42B7-8EBC-65EB0BA82EE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538581-7FF4-4CF8-B1EC-F10C38E71BE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0048C43-BD32-41DA-BB9B-A53E609FA006}">
      <dgm:prSet/>
      <dgm:spPr/>
      <dgm:t>
        <a:bodyPr/>
        <a:lstStyle/>
        <a:p>
          <a:pPr rtl="0"/>
          <a:r>
            <a:rPr lang="en-CA" dirty="0" smtClean="0"/>
            <a:t>Results</a:t>
          </a:r>
          <a:endParaRPr lang="en-CA" dirty="0"/>
        </a:p>
      </dgm:t>
    </dgm:pt>
    <dgm:pt modelId="{5D28FB76-B31C-45B1-BE9F-BAD38CF89D9C}" type="parTrans" cxnId="{399D6DCC-6D6F-4BD7-A843-378E496FBF45}">
      <dgm:prSet/>
      <dgm:spPr/>
      <dgm:t>
        <a:bodyPr/>
        <a:lstStyle/>
        <a:p>
          <a:endParaRPr lang="en-CA"/>
        </a:p>
      </dgm:t>
    </dgm:pt>
    <dgm:pt modelId="{BA1E64F3-CE9A-49B5-BD0E-1E686C68948C}" type="sibTrans" cxnId="{399D6DCC-6D6F-4BD7-A843-378E496FBF45}">
      <dgm:prSet/>
      <dgm:spPr/>
      <dgm:t>
        <a:bodyPr/>
        <a:lstStyle/>
        <a:p>
          <a:endParaRPr lang="en-CA"/>
        </a:p>
      </dgm:t>
    </dgm:pt>
    <dgm:pt modelId="{09571FE8-E777-42E7-BD73-42771897245F}" type="pres">
      <dgm:prSet presAssocID="{53538581-7FF4-4CF8-B1EC-F10C38E71BE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F4865E0E-9C42-44E4-AB2A-F8AC15C53206}" type="pres">
      <dgm:prSet presAssocID="{30048C43-BD32-41DA-BB9B-A53E609FA006}" presName="circle1" presStyleLbl="node1" presStyleIdx="0" presStyleCnt="1"/>
      <dgm:spPr/>
    </dgm:pt>
    <dgm:pt modelId="{1D7DFD91-A74B-43EF-8BAA-E0D0CA98D16B}" type="pres">
      <dgm:prSet presAssocID="{30048C43-BD32-41DA-BB9B-A53E609FA006}" presName="space" presStyleCnt="0"/>
      <dgm:spPr/>
    </dgm:pt>
    <dgm:pt modelId="{3848E82A-9413-49C0-A8CD-2B613D660B66}" type="pres">
      <dgm:prSet presAssocID="{30048C43-BD32-41DA-BB9B-A53E609FA006}" presName="rect1" presStyleLbl="alignAcc1" presStyleIdx="0" presStyleCnt="1"/>
      <dgm:spPr/>
      <dgm:t>
        <a:bodyPr/>
        <a:lstStyle/>
        <a:p>
          <a:endParaRPr lang="en-CA"/>
        </a:p>
      </dgm:t>
    </dgm:pt>
    <dgm:pt modelId="{C941D281-DEB4-4840-9EA5-A32AE219A729}" type="pres">
      <dgm:prSet presAssocID="{30048C43-BD32-41DA-BB9B-A53E609FA006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469EB3-7921-40B0-9584-857FDDC9DD81}" type="presOf" srcId="{30048C43-BD32-41DA-BB9B-A53E609FA006}" destId="{3848E82A-9413-49C0-A8CD-2B613D660B66}" srcOrd="0" destOrd="0" presId="urn:microsoft.com/office/officeart/2005/8/layout/target3"/>
    <dgm:cxn modelId="{399D6DCC-6D6F-4BD7-A843-378E496FBF45}" srcId="{53538581-7FF4-4CF8-B1EC-F10C38E71BE1}" destId="{30048C43-BD32-41DA-BB9B-A53E609FA006}" srcOrd="0" destOrd="0" parTransId="{5D28FB76-B31C-45B1-BE9F-BAD38CF89D9C}" sibTransId="{BA1E64F3-CE9A-49B5-BD0E-1E686C68948C}"/>
    <dgm:cxn modelId="{886C8CC0-B0CB-4D52-A96F-04352ACB8DB0}" type="presOf" srcId="{53538581-7FF4-4CF8-B1EC-F10C38E71BE1}" destId="{09571FE8-E777-42E7-BD73-42771897245F}" srcOrd="0" destOrd="0" presId="urn:microsoft.com/office/officeart/2005/8/layout/target3"/>
    <dgm:cxn modelId="{2122D4CD-4163-46C2-B426-09CB67D3A080}" type="presOf" srcId="{30048C43-BD32-41DA-BB9B-A53E609FA006}" destId="{C941D281-DEB4-4840-9EA5-A32AE219A729}" srcOrd="1" destOrd="0" presId="urn:microsoft.com/office/officeart/2005/8/layout/target3"/>
    <dgm:cxn modelId="{45D6A97F-73F2-48A3-B080-5D56FF3996FB}" type="presParOf" srcId="{09571FE8-E777-42E7-BD73-42771897245F}" destId="{F4865E0E-9C42-44E4-AB2A-F8AC15C53206}" srcOrd="0" destOrd="0" presId="urn:microsoft.com/office/officeart/2005/8/layout/target3"/>
    <dgm:cxn modelId="{F984FF83-DFBB-48D2-A4B7-15C3D00DF059}" type="presParOf" srcId="{09571FE8-E777-42E7-BD73-42771897245F}" destId="{1D7DFD91-A74B-43EF-8BAA-E0D0CA98D16B}" srcOrd="1" destOrd="0" presId="urn:microsoft.com/office/officeart/2005/8/layout/target3"/>
    <dgm:cxn modelId="{85AB1805-8D63-4329-9877-E5C12DFBD66C}" type="presParOf" srcId="{09571FE8-E777-42E7-BD73-42771897245F}" destId="{3848E82A-9413-49C0-A8CD-2B613D660B66}" srcOrd="2" destOrd="0" presId="urn:microsoft.com/office/officeart/2005/8/layout/target3"/>
    <dgm:cxn modelId="{30E4AA97-910F-46B6-B67D-799EC4EEA722}" type="presParOf" srcId="{09571FE8-E777-42E7-BD73-42771897245F}" destId="{C941D281-DEB4-4840-9EA5-A32AE219A72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538581-7FF4-4CF8-B1EC-F10C38E71BE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0048C43-BD32-41DA-BB9B-A53E609FA006}">
      <dgm:prSet/>
      <dgm:spPr/>
      <dgm:t>
        <a:bodyPr/>
        <a:lstStyle/>
        <a:p>
          <a:pPr rtl="0"/>
          <a:r>
            <a:rPr lang="en-CA" dirty="0" smtClean="0"/>
            <a:t>Results</a:t>
          </a:r>
          <a:endParaRPr lang="en-CA" dirty="0"/>
        </a:p>
      </dgm:t>
    </dgm:pt>
    <dgm:pt modelId="{5D28FB76-B31C-45B1-BE9F-BAD38CF89D9C}" type="parTrans" cxnId="{399D6DCC-6D6F-4BD7-A843-378E496FBF45}">
      <dgm:prSet/>
      <dgm:spPr/>
      <dgm:t>
        <a:bodyPr/>
        <a:lstStyle/>
        <a:p>
          <a:endParaRPr lang="en-CA"/>
        </a:p>
      </dgm:t>
    </dgm:pt>
    <dgm:pt modelId="{BA1E64F3-CE9A-49B5-BD0E-1E686C68948C}" type="sibTrans" cxnId="{399D6DCC-6D6F-4BD7-A843-378E496FBF45}">
      <dgm:prSet/>
      <dgm:spPr/>
      <dgm:t>
        <a:bodyPr/>
        <a:lstStyle/>
        <a:p>
          <a:endParaRPr lang="en-CA"/>
        </a:p>
      </dgm:t>
    </dgm:pt>
    <dgm:pt modelId="{09571FE8-E777-42E7-BD73-42771897245F}" type="pres">
      <dgm:prSet presAssocID="{53538581-7FF4-4CF8-B1EC-F10C38E71BE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F4865E0E-9C42-44E4-AB2A-F8AC15C53206}" type="pres">
      <dgm:prSet presAssocID="{30048C43-BD32-41DA-BB9B-A53E609FA006}" presName="circle1" presStyleLbl="node1" presStyleIdx="0" presStyleCnt="1"/>
      <dgm:spPr/>
    </dgm:pt>
    <dgm:pt modelId="{1D7DFD91-A74B-43EF-8BAA-E0D0CA98D16B}" type="pres">
      <dgm:prSet presAssocID="{30048C43-BD32-41DA-BB9B-A53E609FA006}" presName="space" presStyleCnt="0"/>
      <dgm:spPr/>
    </dgm:pt>
    <dgm:pt modelId="{3848E82A-9413-49C0-A8CD-2B613D660B66}" type="pres">
      <dgm:prSet presAssocID="{30048C43-BD32-41DA-BB9B-A53E609FA006}" presName="rect1" presStyleLbl="alignAcc1" presStyleIdx="0" presStyleCnt="1"/>
      <dgm:spPr/>
      <dgm:t>
        <a:bodyPr/>
        <a:lstStyle/>
        <a:p>
          <a:endParaRPr lang="en-CA"/>
        </a:p>
      </dgm:t>
    </dgm:pt>
    <dgm:pt modelId="{C941D281-DEB4-4840-9EA5-A32AE219A729}" type="pres">
      <dgm:prSet presAssocID="{30048C43-BD32-41DA-BB9B-A53E609FA006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D78C0D3-F785-4AD0-AF1F-8746185BB321}" type="presOf" srcId="{53538581-7FF4-4CF8-B1EC-F10C38E71BE1}" destId="{09571FE8-E777-42E7-BD73-42771897245F}" srcOrd="0" destOrd="0" presId="urn:microsoft.com/office/officeart/2005/8/layout/target3"/>
    <dgm:cxn modelId="{399D6DCC-6D6F-4BD7-A843-378E496FBF45}" srcId="{53538581-7FF4-4CF8-B1EC-F10C38E71BE1}" destId="{30048C43-BD32-41DA-BB9B-A53E609FA006}" srcOrd="0" destOrd="0" parTransId="{5D28FB76-B31C-45B1-BE9F-BAD38CF89D9C}" sibTransId="{BA1E64F3-CE9A-49B5-BD0E-1E686C68948C}"/>
    <dgm:cxn modelId="{AF720C9C-EA23-40C9-911D-14646E2C72EA}" type="presOf" srcId="{30048C43-BD32-41DA-BB9B-A53E609FA006}" destId="{3848E82A-9413-49C0-A8CD-2B613D660B66}" srcOrd="0" destOrd="0" presId="urn:microsoft.com/office/officeart/2005/8/layout/target3"/>
    <dgm:cxn modelId="{3085E1F1-A366-493A-BE35-FD635157500F}" type="presOf" srcId="{30048C43-BD32-41DA-BB9B-A53E609FA006}" destId="{C941D281-DEB4-4840-9EA5-A32AE219A729}" srcOrd="1" destOrd="0" presId="urn:microsoft.com/office/officeart/2005/8/layout/target3"/>
    <dgm:cxn modelId="{5736AA08-9E6D-479F-8994-0BE692942322}" type="presParOf" srcId="{09571FE8-E777-42E7-BD73-42771897245F}" destId="{F4865E0E-9C42-44E4-AB2A-F8AC15C53206}" srcOrd="0" destOrd="0" presId="urn:microsoft.com/office/officeart/2005/8/layout/target3"/>
    <dgm:cxn modelId="{8AE8CA03-0F01-4EAE-B8CD-8E7B2448DA50}" type="presParOf" srcId="{09571FE8-E777-42E7-BD73-42771897245F}" destId="{1D7DFD91-A74B-43EF-8BAA-E0D0CA98D16B}" srcOrd="1" destOrd="0" presId="urn:microsoft.com/office/officeart/2005/8/layout/target3"/>
    <dgm:cxn modelId="{06144961-12C8-45A2-91F3-F3D7B541B6CB}" type="presParOf" srcId="{09571FE8-E777-42E7-BD73-42771897245F}" destId="{3848E82A-9413-49C0-A8CD-2B613D660B66}" srcOrd="2" destOrd="0" presId="urn:microsoft.com/office/officeart/2005/8/layout/target3"/>
    <dgm:cxn modelId="{39B8BD67-D2D7-4DBE-8C8B-4FB0FB9482D2}" type="presParOf" srcId="{09571FE8-E777-42E7-BD73-42771897245F}" destId="{C941D281-DEB4-4840-9EA5-A32AE219A72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27BD7-5249-42A5-BBBB-EF87EFB36A35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37F69-EE35-4C3B-A673-FA66158D555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Data set</a:t>
          </a:r>
          <a:endParaRPr lang="en-CA" sz="6100" kern="1200"/>
        </a:p>
      </dsp:txBody>
      <dsp:txXfrm>
        <a:off x="662781" y="0"/>
        <a:ext cx="9852818" cy="13255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65E0E-9C42-44E4-AB2A-F8AC15C53206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8E82A-9413-49C0-A8CD-2B613D660B66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Visuals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CCB81-7E30-4C31-938C-04FFC4FFAC6E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0E22-1E0E-407A-9B2C-A70CF9BF15D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Food Categories in countries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CCB81-7E30-4C31-938C-04FFC4FFAC6E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0E22-1E0E-407A-9B2C-A70CF9BF15D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Visuals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CCB81-7E30-4C31-938C-04FFC4FFAC6E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0E22-1E0E-407A-9B2C-A70CF9BF15D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Visuals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D12F5-0084-4164-8F1D-EF1058EAB7A3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7D177-339F-496B-B21A-C513577D7340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Conclusion</a:t>
          </a:r>
          <a:endParaRPr lang="en-CA" sz="6100" kern="1200"/>
        </a:p>
      </dsp:txBody>
      <dsp:txXfrm>
        <a:off x="662781" y="0"/>
        <a:ext cx="9852818" cy="132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27BD7-5249-42A5-BBBB-EF87EFB36A35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37F69-EE35-4C3B-A673-FA66158D555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Data set</a:t>
          </a:r>
          <a:endParaRPr lang="en-CA" sz="6100" kern="1200"/>
        </a:p>
      </dsp:txBody>
      <dsp:txXfrm>
        <a:off x="662781" y="0"/>
        <a:ext cx="9852818" cy="132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27BD7-5249-42A5-BBBB-EF87EFB36A35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37F69-EE35-4C3B-A673-FA66158D555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Data set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27BD7-5249-42A5-BBBB-EF87EFB36A35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37F69-EE35-4C3B-A673-FA66158D555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Data set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ECDDD-F89A-4402-8117-69DB11529D8B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A8665-5ABF-4787-929B-0145833E8328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Project objectives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E94EA-1251-4062-BF6D-BD791292BB2B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94095-6DC6-4F52-A412-93EF25C00495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Methodology </a:t>
          </a:r>
          <a:r>
            <a:rPr lang="en-CA" sz="6100" kern="1200" smtClean="0"/>
            <a:t>– analysis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E94EA-1251-4062-BF6D-BD791292BB2B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94095-6DC6-4F52-A412-93EF25C00495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Model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65E0E-9C42-44E4-AB2A-F8AC15C53206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8E82A-9413-49C0-A8CD-2B613D660B66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Results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65E0E-9C42-44E4-AB2A-F8AC15C53206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8E82A-9413-49C0-A8CD-2B613D660B66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Results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98257-FA02-4404-9ACE-D0B40E9A1A2F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1E161-7512-4265-991B-F272506101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3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1E161-7512-4265-991B-F2725061016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4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1E161-7512-4265-991B-F27250610161}" type="slidenum">
              <a:rPr lang="en-CA" smtClean="0">
                <a:solidFill>
                  <a:prstClr val="black"/>
                </a:solidFill>
              </a:rPr>
              <a:pPr/>
              <a:t>7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9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1E161-7512-4265-991B-F2725061016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77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05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21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4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0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4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7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37AC-BB4A-4FC5-BF44-9E2BB4D3EAB3}" type="datetimeFigureOut">
              <a:rPr lang="en-CA" smtClean="0"/>
              <a:t>2016-06-16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7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diagramLayout" Target="../diagrams/layout1.xml"/><Relationship Id="rId7" Type="http://schemas.openxmlformats.org/officeDocument/2006/relationships/hyperlink" Target="http://world.openfoodfacts.org/data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hyperlink" Target="https://github.com/Darianne/fact-foods---ryerson-capstone" TargetMode="Externa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data for the study comes from </a:t>
            </a:r>
            <a:r>
              <a:rPr lang="en-CA" dirty="0" err="1"/>
              <a:t>Kaggle’s</a:t>
            </a:r>
            <a:r>
              <a:rPr lang="en-CA" dirty="0"/>
              <a:t> </a:t>
            </a:r>
            <a:r>
              <a:rPr lang="en-US" u="sng" dirty="0">
                <a:hlinkClick r:id="rId7"/>
              </a:rPr>
              <a:t>Open Food Facts database</a:t>
            </a:r>
            <a:r>
              <a:rPr lang="en-US" dirty="0"/>
              <a:t>, </a:t>
            </a:r>
            <a:r>
              <a:rPr lang="en-CA" dirty="0"/>
              <a:t>an open database of food products around the world.</a:t>
            </a:r>
          </a:p>
          <a:p>
            <a:r>
              <a:rPr lang="en-CA" dirty="0"/>
              <a:t>It contains a nutrition grade for every entry, graded from A to E decreasing with an associated color code: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 descr="https://static-content.springer.com/image/art%3A10.1186%2Fs12937-015-0090-4/MediaObjects/12937_2015_90_Fig1_HTML.gif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47" y="4001294"/>
            <a:ext cx="3516603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293217" y="4476237"/>
            <a:ext cx="5627423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from: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nutritionj.biomedcentral.com/articles/10.1186/s12937-0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74738796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Spain is for vegetarians. France is for meat eaters.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27" y="2474728"/>
            <a:ext cx="9290630" cy="43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243032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822"/>
            <a:ext cx="10515600" cy="3570944"/>
          </a:xfrm>
        </p:spPr>
      </p:pic>
    </p:spTree>
    <p:extLst>
      <p:ext uri="{BB962C8B-B14F-4D97-AF65-F5344CB8AC3E}">
        <p14:creationId xmlns:p14="http://schemas.microsoft.com/office/powerpoint/2010/main" val="27204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317018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28" y="1825625"/>
            <a:ext cx="9551772" cy="4351338"/>
          </a:xfrm>
        </p:spPr>
      </p:pic>
    </p:spTree>
    <p:extLst>
      <p:ext uri="{BB962C8B-B14F-4D97-AF65-F5344CB8AC3E}">
        <p14:creationId xmlns:p14="http://schemas.microsoft.com/office/powerpoint/2010/main" val="26765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317018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Food Scores per countries – Spain leads in Grade A</a:t>
            </a:r>
          </a:p>
          <a:p>
            <a:endParaRPr lang="en-CA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2206171"/>
            <a:ext cx="9245600" cy="44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Based on confusion matrices and overall statistics, food category and nutrition grade can be predicted with good accuracy based on key nutritional ingredients.</a:t>
            </a:r>
            <a:endParaRPr lang="en-CA" dirty="0"/>
          </a:p>
          <a:p>
            <a:pPr lvl="0"/>
            <a:r>
              <a:rPr lang="en-US" dirty="0"/>
              <a:t>Accuracy increases significantly if we are tolerant to errors between adjacent food grades.</a:t>
            </a:r>
            <a:endParaRPr lang="en-CA" dirty="0"/>
          </a:p>
          <a:p>
            <a:pPr lvl="0"/>
            <a:r>
              <a:rPr lang="en-US" dirty="0"/>
              <a:t>Analysis of food categories and geographical regions show that from 43000 entries, 32000 are from France alone. It offers an image of food categories and nutritional scores  inside a geographical region</a:t>
            </a:r>
            <a:endParaRPr lang="en-CA" dirty="0"/>
          </a:p>
          <a:p>
            <a:r>
              <a:rPr lang="en-CA" dirty="0" smtClean="0"/>
              <a:t>Code used and output files available on </a:t>
            </a:r>
            <a:r>
              <a:rPr lang="en-CA" dirty="0" err="1"/>
              <a:t>G</a:t>
            </a:r>
            <a:r>
              <a:rPr lang="en-CA" dirty="0" err="1" smtClean="0"/>
              <a:t>ithub</a:t>
            </a:r>
            <a:r>
              <a:rPr lang="en-CA" dirty="0" smtClean="0"/>
              <a:t> at: </a:t>
            </a:r>
            <a:r>
              <a:rPr lang="en-US" u="sng" dirty="0">
                <a:hlinkClick r:id="rId7"/>
              </a:rPr>
              <a:t>https://github.com/Darianne/fact-foods---ryerson-capstone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23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sz="2100" dirty="0"/>
              <a:t>10 </a:t>
            </a:r>
            <a:r>
              <a:rPr lang="en-US" sz="2100" dirty="0" smtClean="0"/>
              <a:t>categories</a:t>
            </a:r>
            <a:r>
              <a:rPr lang="en-US" sz="2100" dirty="0"/>
              <a:t>:</a:t>
            </a:r>
            <a:endParaRPr lang="en-CA" sz="2100" dirty="0"/>
          </a:p>
          <a:p>
            <a:pPr lvl="1"/>
            <a:r>
              <a:rPr lang="en-US" sz="2100" dirty="0"/>
              <a:t>Beverages</a:t>
            </a:r>
            <a:endParaRPr lang="en-CA" sz="2100" dirty="0"/>
          </a:p>
          <a:p>
            <a:pPr lvl="1"/>
            <a:r>
              <a:rPr lang="en-US" sz="2100" dirty="0"/>
              <a:t>Cereals and potatoes </a:t>
            </a:r>
            <a:endParaRPr lang="en-CA" sz="2100" dirty="0"/>
          </a:p>
          <a:p>
            <a:pPr lvl="1"/>
            <a:r>
              <a:rPr lang="en-US" sz="2100" dirty="0"/>
              <a:t>Fruits and Vegetables</a:t>
            </a:r>
            <a:endParaRPr lang="en-CA" sz="2100" dirty="0"/>
          </a:p>
          <a:p>
            <a:pPr lvl="1"/>
            <a:r>
              <a:rPr lang="en-US" sz="2100" dirty="0"/>
              <a:t> Composite Foods</a:t>
            </a:r>
            <a:endParaRPr lang="en-CA" sz="2100" dirty="0"/>
          </a:p>
          <a:p>
            <a:pPr lvl="1"/>
            <a:r>
              <a:rPr lang="en-US" sz="2100" dirty="0"/>
              <a:t>Fats and sauces </a:t>
            </a:r>
            <a:endParaRPr lang="en-CA" sz="2100" dirty="0"/>
          </a:p>
          <a:p>
            <a:pPr lvl="1"/>
            <a:r>
              <a:rPr lang="en-US" sz="2100" dirty="0"/>
              <a:t>Fish Meat Eggs </a:t>
            </a:r>
            <a:endParaRPr lang="en-CA" sz="2100" dirty="0"/>
          </a:p>
          <a:p>
            <a:pPr lvl="1"/>
            <a:r>
              <a:rPr lang="en-US" sz="2100" dirty="0"/>
              <a:t>Milk and Dairy products </a:t>
            </a:r>
            <a:endParaRPr lang="en-CA" sz="2100" dirty="0"/>
          </a:p>
          <a:p>
            <a:pPr lvl="1"/>
            <a:r>
              <a:rPr lang="en-US" sz="2100" dirty="0"/>
              <a:t>Salty Snacks </a:t>
            </a:r>
            <a:endParaRPr lang="en-CA" sz="2100" dirty="0"/>
          </a:p>
          <a:p>
            <a:pPr lvl="1"/>
            <a:r>
              <a:rPr lang="en-US" sz="2100" dirty="0"/>
              <a:t>Sugary Snacks</a:t>
            </a:r>
            <a:endParaRPr lang="en-CA" sz="2100" dirty="0"/>
          </a:p>
          <a:p>
            <a:pPr marL="0" indent="0">
              <a:buNone/>
            </a:pPr>
            <a:r>
              <a:rPr lang="en-US" sz="2100" dirty="0" smtClean="0"/>
              <a:t>Sub categories: ex  </a:t>
            </a:r>
            <a:r>
              <a:rPr lang="en-US" sz="2100" dirty="0"/>
              <a:t>Composite foods </a:t>
            </a:r>
            <a:r>
              <a:rPr lang="en-US" sz="2100" dirty="0" smtClean="0"/>
              <a:t>: </a:t>
            </a:r>
          </a:p>
          <a:p>
            <a:pPr lvl="1"/>
            <a:r>
              <a:rPr lang="en-US" sz="2100" dirty="0" smtClean="0"/>
              <a:t>One </a:t>
            </a:r>
            <a:r>
              <a:rPr lang="en-US" sz="2100" dirty="0"/>
              <a:t>dish meal</a:t>
            </a:r>
            <a:r>
              <a:rPr lang="en-US" sz="2100" dirty="0" smtClean="0"/>
              <a:t>,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/>
              <a:t>Pizza and </a:t>
            </a:r>
            <a:r>
              <a:rPr lang="en-US" sz="2100" dirty="0" smtClean="0"/>
              <a:t>quiche</a:t>
            </a:r>
          </a:p>
          <a:p>
            <a:pPr lvl="1"/>
            <a:r>
              <a:rPr lang="en-US" sz="2200" dirty="0" smtClean="0"/>
              <a:t>Sandwich   </a:t>
            </a:r>
            <a:endParaRPr lang="en-CA" sz="2200" dirty="0"/>
          </a:p>
          <a:p>
            <a:pPr marL="0" indent="0">
              <a:buNone/>
            </a:pPr>
            <a:endParaRPr lang="en-CA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2351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 </a:t>
            </a:r>
            <a:r>
              <a:rPr lang="en-US" sz="5300" dirty="0"/>
              <a:t>200 </a:t>
            </a:r>
            <a:r>
              <a:rPr lang="en-US" sz="5300" dirty="0" smtClean="0"/>
              <a:t>attributes - retained </a:t>
            </a:r>
            <a:r>
              <a:rPr lang="en-US" sz="5300" dirty="0" smtClean="0"/>
              <a:t>14</a:t>
            </a:r>
            <a:endParaRPr lang="en-US" sz="5300" dirty="0" smtClean="0"/>
          </a:p>
          <a:p>
            <a:pPr lvl="1"/>
            <a:r>
              <a:rPr lang="en-US" sz="5300" dirty="0" smtClean="0"/>
              <a:t>additive </a:t>
            </a:r>
            <a:r>
              <a:rPr lang="en-US" sz="5300" dirty="0"/>
              <a:t>number </a:t>
            </a:r>
            <a:r>
              <a:rPr lang="en-US" sz="5300" dirty="0" smtClean="0"/>
              <a:t>	/100 </a:t>
            </a:r>
            <a:r>
              <a:rPr lang="en-US" sz="5300" dirty="0"/>
              <a:t>grams</a:t>
            </a:r>
            <a:endParaRPr lang="en-CA" sz="5300" dirty="0"/>
          </a:p>
          <a:p>
            <a:pPr lvl="1"/>
            <a:r>
              <a:rPr lang="en-US" sz="5300" dirty="0" smtClean="0"/>
              <a:t>Fiber  		/100 grams</a:t>
            </a:r>
          </a:p>
          <a:p>
            <a:pPr lvl="1"/>
            <a:r>
              <a:rPr lang="en-US" sz="5300" dirty="0" smtClean="0"/>
              <a:t> protein 		/</a:t>
            </a:r>
            <a:r>
              <a:rPr lang="en-US" sz="5300" dirty="0"/>
              <a:t>100 grams</a:t>
            </a:r>
            <a:endParaRPr lang="en-CA" sz="5300" dirty="0"/>
          </a:p>
          <a:p>
            <a:pPr lvl="1"/>
            <a:r>
              <a:rPr lang="en-US" sz="5300" dirty="0"/>
              <a:t>carbohydrates </a:t>
            </a:r>
            <a:r>
              <a:rPr lang="en-US" sz="5300" dirty="0" smtClean="0"/>
              <a:t>	/</a:t>
            </a:r>
            <a:r>
              <a:rPr lang="en-US" sz="5300" dirty="0"/>
              <a:t>100 grams</a:t>
            </a:r>
            <a:endParaRPr lang="en-CA" sz="5300" dirty="0"/>
          </a:p>
          <a:p>
            <a:pPr lvl="1"/>
            <a:r>
              <a:rPr lang="en-US" sz="5300" dirty="0"/>
              <a:t>sugar </a:t>
            </a:r>
            <a:r>
              <a:rPr lang="en-US" sz="5300" dirty="0" smtClean="0"/>
              <a:t>		/</a:t>
            </a:r>
            <a:r>
              <a:rPr lang="en-US" sz="5300" dirty="0"/>
              <a:t>100 grams</a:t>
            </a:r>
            <a:endParaRPr lang="en-CA" sz="5300" dirty="0"/>
          </a:p>
          <a:p>
            <a:pPr lvl="1"/>
            <a:r>
              <a:rPr lang="en-US" sz="5300" dirty="0" smtClean="0"/>
              <a:t>Fat 		/</a:t>
            </a:r>
            <a:r>
              <a:rPr lang="en-US" sz="5300" dirty="0"/>
              <a:t>100 grams</a:t>
            </a:r>
            <a:endParaRPr lang="en-CA" sz="5300" dirty="0"/>
          </a:p>
          <a:p>
            <a:pPr lvl="1"/>
            <a:r>
              <a:rPr lang="en-US" sz="5300" dirty="0"/>
              <a:t>saturated fat </a:t>
            </a:r>
            <a:r>
              <a:rPr lang="en-US" sz="5300" dirty="0" smtClean="0"/>
              <a:t>	/</a:t>
            </a:r>
            <a:r>
              <a:rPr lang="en-US" sz="5300" dirty="0"/>
              <a:t>100 grams</a:t>
            </a:r>
            <a:endParaRPr lang="en-CA" sz="5300" dirty="0"/>
          </a:p>
          <a:p>
            <a:pPr lvl="1"/>
            <a:r>
              <a:rPr lang="en-US" sz="5300" dirty="0" smtClean="0"/>
              <a:t>salt</a:t>
            </a:r>
            <a:r>
              <a:rPr lang="en-US" sz="5300" dirty="0"/>
              <a:t> </a:t>
            </a:r>
            <a:r>
              <a:rPr lang="en-US" sz="5300" dirty="0" smtClean="0"/>
              <a:t>		/</a:t>
            </a:r>
            <a:r>
              <a:rPr lang="en-US" sz="5300" dirty="0"/>
              <a:t>100 grams</a:t>
            </a:r>
            <a:endParaRPr lang="en-CA" sz="5300" dirty="0"/>
          </a:p>
          <a:p>
            <a:pPr lvl="1"/>
            <a:r>
              <a:rPr lang="en-US" sz="5300" dirty="0"/>
              <a:t>sodium content </a:t>
            </a:r>
            <a:r>
              <a:rPr lang="en-US" sz="5300" dirty="0" smtClean="0"/>
              <a:t>	/</a:t>
            </a:r>
            <a:r>
              <a:rPr lang="en-US" sz="5300" dirty="0"/>
              <a:t>100 grams</a:t>
            </a:r>
            <a:endParaRPr lang="en-CA" sz="5300" dirty="0"/>
          </a:p>
          <a:p>
            <a:pPr lvl="1"/>
            <a:r>
              <a:rPr lang="en-US" sz="5300" dirty="0"/>
              <a:t>energy </a:t>
            </a:r>
            <a:r>
              <a:rPr lang="en-US" sz="5300" dirty="0" smtClean="0"/>
              <a:t>		/</a:t>
            </a:r>
            <a:r>
              <a:rPr lang="en-US" sz="5300" dirty="0"/>
              <a:t>100 grams</a:t>
            </a:r>
            <a:endParaRPr lang="en-CA" sz="5300" dirty="0"/>
          </a:p>
          <a:p>
            <a:pPr lvl="1"/>
            <a:r>
              <a:rPr lang="en-US" sz="5300" dirty="0" smtClean="0"/>
              <a:t> </a:t>
            </a:r>
            <a:r>
              <a:rPr lang="en-US" sz="5300" dirty="0"/>
              <a:t>pnns_groups_1 </a:t>
            </a:r>
            <a:r>
              <a:rPr lang="en-US" sz="5300" dirty="0" smtClean="0"/>
              <a:t> (category) </a:t>
            </a:r>
            <a:endParaRPr lang="en-CA" sz="5300" dirty="0"/>
          </a:p>
          <a:p>
            <a:pPr lvl="1"/>
            <a:r>
              <a:rPr lang="en-US" sz="5300" dirty="0" smtClean="0"/>
              <a:t>pnns_groups_2 (subcategory)</a:t>
            </a:r>
            <a:endParaRPr lang="en-CA" sz="5300" dirty="0"/>
          </a:p>
          <a:p>
            <a:pPr lvl="1"/>
            <a:r>
              <a:rPr lang="en-US" sz="5300" dirty="0"/>
              <a:t>country of origin </a:t>
            </a:r>
            <a:endParaRPr lang="en-CA" sz="5300" dirty="0"/>
          </a:p>
          <a:p>
            <a:pPr lvl="1"/>
            <a:r>
              <a:rPr lang="en-US" sz="5300" dirty="0"/>
              <a:t>nutrition grade (</a:t>
            </a:r>
            <a:r>
              <a:rPr lang="en-US" sz="5300" dirty="0" err="1"/>
              <a:t>nutrition_grade_fr</a:t>
            </a:r>
            <a:r>
              <a:rPr lang="en-US" sz="5300" dirty="0"/>
              <a:t>)</a:t>
            </a:r>
            <a:endParaRPr lang="en-CA" sz="5300" dirty="0"/>
          </a:p>
          <a:p>
            <a:endParaRPr lang="en-CA" sz="5500" dirty="0"/>
          </a:p>
        </p:txBody>
      </p:sp>
    </p:spTree>
    <p:extLst>
      <p:ext uri="{BB962C8B-B14F-4D97-AF65-F5344CB8AC3E}">
        <p14:creationId xmlns:p14="http://schemas.microsoft.com/office/powerpoint/2010/main" val="11489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5293217" y="4476237"/>
            <a:ext cx="5627423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C:\Roxana\ryerson\finalproject\factfoods\Rplot01.png"/>
          <p:cNvPicPr>
            <a:picLocks noGrp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4" y="1720157"/>
            <a:ext cx="10628085" cy="5435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8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5293217" y="4476237"/>
            <a:ext cx="5627423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CA" dirty="0">
              <a:solidFill>
                <a:prstClr val="black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France:&gt;32000 entries out of 45000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2376398"/>
            <a:ext cx="7082972" cy="39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1</a:t>
            </a:r>
            <a:r>
              <a:rPr lang="en-US" dirty="0"/>
              <a:t>:  </a:t>
            </a:r>
            <a:r>
              <a:rPr lang="en-US" dirty="0" smtClean="0"/>
              <a:t>predict food </a:t>
            </a:r>
            <a:r>
              <a:rPr lang="en-US" dirty="0"/>
              <a:t>grade </a:t>
            </a:r>
            <a:r>
              <a:rPr lang="en-US" dirty="0" smtClean="0"/>
              <a:t> </a:t>
            </a:r>
            <a:r>
              <a:rPr lang="en-US" dirty="0"/>
              <a:t>based on nutrition info </a:t>
            </a:r>
            <a:r>
              <a:rPr lang="en-US" dirty="0" smtClean="0"/>
              <a:t>.</a:t>
            </a:r>
            <a:endParaRPr lang="en-CA" dirty="0"/>
          </a:p>
          <a:p>
            <a:r>
              <a:rPr lang="en-US" b="1" dirty="0"/>
              <a:t>Problem 2</a:t>
            </a:r>
            <a:r>
              <a:rPr lang="en-US" dirty="0"/>
              <a:t>: </a:t>
            </a:r>
            <a:r>
              <a:rPr lang="en-US" dirty="0" smtClean="0"/>
              <a:t>predict </a:t>
            </a:r>
            <a:r>
              <a:rPr lang="en-US" dirty="0"/>
              <a:t>food category </a:t>
            </a:r>
            <a:r>
              <a:rPr lang="en-US" dirty="0" smtClean="0"/>
              <a:t>based </a:t>
            </a:r>
            <a:r>
              <a:rPr lang="en-US" dirty="0"/>
              <a:t>on the nutrition info and nutrition </a:t>
            </a:r>
            <a:r>
              <a:rPr lang="en-US" dirty="0" smtClean="0"/>
              <a:t>grade </a:t>
            </a:r>
            <a:endParaRPr lang="en-CA" dirty="0"/>
          </a:p>
          <a:p>
            <a:r>
              <a:rPr lang="en-US" b="1" dirty="0"/>
              <a:t>Problem 3</a:t>
            </a:r>
            <a:r>
              <a:rPr lang="en-US" dirty="0"/>
              <a:t>: Give a visual of </a:t>
            </a:r>
            <a:endParaRPr lang="en-CA" dirty="0"/>
          </a:p>
          <a:p>
            <a:pPr lvl="1"/>
            <a:r>
              <a:rPr lang="en-US" sz="2600" dirty="0" smtClean="0"/>
              <a:t>Type </a:t>
            </a:r>
            <a:r>
              <a:rPr lang="en-US" sz="2600" dirty="0"/>
              <a:t>of foods produced/consumed in different geographic regions.</a:t>
            </a:r>
            <a:endParaRPr lang="en-CA" sz="2600" dirty="0"/>
          </a:p>
          <a:p>
            <a:pPr lvl="1"/>
            <a:r>
              <a:rPr lang="en-US" sz="2600" dirty="0"/>
              <a:t>Nutrition grade of foods produced/consumed in different geographic regions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1155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7690671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Formulas:</a:t>
            </a:r>
          </a:p>
          <a:p>
            <a:pPr marL="457200" lvl="1" indent="0">
              <a:buNone/>
            </a:pPr>
            <a:r>
              <a:rPr lang="en-CA" sz="2800" dirty="0" smtClean="0"/>
              <a:t>nutrition score: </a:t>
            </a:r>
            <a:r>
              <a:rPr lang="en-CA" sz="2800" dirty="0" smtClean="0"/>
              <a:t>~nutritional info</a:t>
            </a:r>
          </a:p>
          <a:p>
            <a:pPr marL="457200" lvl="1" indent="0">
              <a:buNone/>
            </a:pPr>
            <a:r>
              <a:rPr lang="en-CA" sz="2800" dirty="0" smtClean="0"/>
              <a:t>main category: ~nutritional info +food score</a:t>
            </a:r>
            <a:endParaRPr lang="en-CA" sz="2800" dirty="0"/>
          </a:p>
          <a:p>
            <a:pPr marL="914400" lvl="2" indent="0">
              <a:buNone/>
            </a:pPr>
            <a:endParaRPr lang="en-CA" sz="2800" dirty="0" smtClean="0"/>
          </a:p>
          <a:p>
            <a:r>
              <a:rPr lang="en-CA" dirty="0" smtClean="0"/>
              <a:t> </a:t>
            </a:r>
            <a:r>
              <a:rPr lang="en-CA" dirty="0"/>
              <a:t>logistic </a:t>
            </a:r>
            <a:r>
              <a:rPr lang="en-CA" dirty="0" smtClean="0"/>
              <a:t>regression (library - </a:t>
            </a:r>
            <a:r>
              <a:rPr lang="en-CA" dirty="0" err="1" smtClean="0"/>
              <a:t>nnet</a:t>
            </a:r>
            <a:r>
              <a:rPr lang="en-CA" dirty="0" smtClean="0"/>
              <a:t>):  </a:t>
            </a:r>
            <a:r>
              <a:rPr lang="en-CA" b="1" dirty="0" err="1" smtClean="0"/>
              <a:t>multinom</a:t>
            </a:r>
            <a:r>
              <a:rPr lang="en-CA" b="1" dirty="0" smtClean="0"/>
              <a:t>(formula, data)</a:t>
            </a:r>
          </a:p>
          <a:p>
            <a:r>
              <a:rPr lang="en-CA" dirty="0" smtClean="0"/>
              <a:t>Split data in training and test. Fit on training data: </a:t>
            </a:r>
            <a:r>
              <a:rPr lang="en-CA" b="1" dirty="0" err="1" smtClean="0"/>
              <a:t>multinom</a:t>
            </a:r>
            <a:r>
              <a:rPr lang="en-CA" b="1" dirty="0" smtClean="0"/>
              <a:t>(formula, data=train</a:t>
            </a:r>
            <a:r>
              <a:rPr lang="en-CA" b="1" dirty="0"/>
              <a:t>)</a:t>
            </a:r>
            <a:endParaRPr lang="en-CA" b="1" dirty="0" smtClean="0"/>
          </a:p>
          <a:p>
            <a:r>
              <a:rPr lang="en-CA" dirty="0" smtClean="0"/>
              <a:t>Predict test results : </a:t>
            </a:r>
            <a:r>
              <a:rPr lang="en-CA" b="1" dirty="0" smtClean="0"/>
              <a:t>predict(model, </a:t>
            </a:r>
            <a:r>
              <a:rPr lang="en-CA" b="1" dirty="0"/>
              <a:t>type="class", </a:t>
            </a:r>
            <a:r>
              <a:rPr lang="en-CA" b="1" dirty="0" err="1"/>
              <a:t>newdata</a:t>
            </a:r>
            <a:r>
              <a:rPr lang="en-CA" b="1" dirty="0"/>
              <a:t>=test</a:t>
            </a:r>
            <a:r>
              <a:rPr lang="en-CA" b="1" dirty="0" smtClean="0"/>
              <a:t>)</a:t>
            </a:r>
          </a:p>
          <a:p>
            <a:r>
              <a:rPr lang="en-CA" dirty="0" smtClean="0"/>
              <a:t>Test performance verify results: confusion matrix and statistics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9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915092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Coefficients: (reference grade A)</a:t>
            </a:r>
          </a:p>
          <a:p>
            <a:endParaRPr lang="en-CA" dirty="0" smtClean="0"/>
          </a:p>
          <a:p>
            <a:endParaRPr lang="en-C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59878"/>
              </p:ext>
            </p:extLst>
          </p:nvPr>
        </p:nvGraphicFramePr>
        <p:xfrm>
          <a:off x="1074057" y="3552824"/>
          <a:ext cx="10145485" cy="2759075"/>
        </p:xfrm>
        <a:graphic>
          <a:graphicData uri="http://schemas.openxmlformats.org/drawingml/2006/table">
            <a:tbl>
              <a:tblPr firstRow="1" firstCol="1" bandRow="1"/>
              <a:tblGrid>
                <a:gridCol w="1506568"/>
                <a:gridCol w="5256726"/>
                <a:gridCol w="3382191"/>
              </a:tblGrid>
              <a:tr h="55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Additives</a:t>
                      </a:r>
                      <a:r>
                        <a:rPr lang="en-CA" sz="2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number 100 gr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Fiber 100 gr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0.1316794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-0.3438830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0.1397195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-0.3919027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0.1816822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-0.5993707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0.2293385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CA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-0.7104296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7510977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Predict score: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Accuracy </a:t>
            </a:r>
            <a:r>
              <a:rPr lang="en-CA" dirty="0" smtClean="0"/>
              <a:t>=  (TP+TN)/(TP+FP+TN+FN)		 	62.15%</a:t>
            </a:r>
          </a:p>
          <a:p>
            <a:pPr marL="0" indent="0">
              <a:buNone/>
            </a:pPr>
            <a:r>
              <a:rPr lang="en-CA" dirty="0" smtClean="0"/>
              <a:t>Accuracy allowing 1 grade difference error: 		92% 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73930"/>
              </p:ext>
            </p:extLst>
          </p:nvPr>
        </p:nvGraphicFramePr>
        <p:xfrm>
          <a:off x="1335313" y="2699656"/>
          <a:ext cx="9884230" cy="3031236"/>
        </p:xfrm>
        <a:graphic>
          <a:graphicData uri="http://schemas.openxmlformats.org/drawingml/2006/table">
            <a:tbl>
              <a:tblPr firstRow="1" firstCol="1" bandRow="1"/>
              <a:tblGrid>
                <a:gridCol w="1647019"/>
                <a:gridCol w="1647019"/>
                <a:gridCol w="1647019"/>
                <a:gridCol w="1647019"/>
                <a:gridCol w="1648077"/>
                <a:gridCol w="1648077"/>
              </a:tblGrid>
              <a:tr h="777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Prediction Reference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1431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354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188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262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673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245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84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178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135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378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1387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440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434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1780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602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322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833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4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/>
              <a:t>Predict category: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r>
              <a:rPr lang="en-CA" sz="2000" dirty="0" smtClean="0"/>
              <a:t>Accuracy</a:t>
            </a:r>
            <a:r>
              <a:rPr lang="en-CA" sz="2000" dirty="0" smtClean="0"/>
              <a:t>: 74.97 %</a:t>
            </a:r>
          </a:p>
          <a:p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99020"/>
              </p:ext>
            </p:extLst>
          </p:nvPr>
        </p:nvGraphicFramePr>
        <p:xfrm>
          <a:off x="2767013" y="2362613"/>
          <a:ext cx="6657974" cy="3872738"/>
        </p:xfrm>
        <a:graphic>
          <a:graphicData uri="http://schemas.openxmlformats.org/drawingml/2006/table">
            <a:tbl>
              <a:tblPr firstRow="1" firstCol="1" bandRow="1"/>
              <a:tblGrid>
                <a:gridCol w="1078712"/>
                <a:gridCol w="538722"/>
                <a:gridCol w="722522"/>
                <a:gridCol w="539356"/>
                <a:gridCol w="361261"/>
                <a:gridCol w="472808"/>
                <a:gridCol w="784633"/>
                <a:gridCol w="722522"/>
                <a:gridCol w="539356"/>
                <a:gridCol w="89808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        Prediction 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 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 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Reference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Beverages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Cereals and potatoes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Composite foods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Fat and sauces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Fish Meat Eggs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Fruits and vegetables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Milk and dairy products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Salty snacks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Sugary snacks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Beverages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702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15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76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92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Cereals and potatoes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842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36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36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27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41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Composite foods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107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673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39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63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90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11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44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Fat and sauces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22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479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26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Fish Meat Eggs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39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44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960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169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29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13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Fruits and vegetables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47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287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103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28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55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1018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84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Milk and dairy products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74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151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88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117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1236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90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31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Salty snacks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39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324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21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Sugary snacks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67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96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141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21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25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/>
                          <a:ea typeface="Calibri"/>
                          <a:cs typeface="Arial"/>
                        </a:rPr>
                        <a:t>28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2050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545</Words>
  <Application>Microsoft Office PowerPoint</Application>
  <PresentationFormat>Widescreen</PresentationFormat>
  <Paragraphs>253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Danut Bancea</dc:creator>
  <cp:lastModifiedBy>alex bancea</cp:lastModifiedBy>
  <cp:revision>66</cp:revision>
  <dcterms:created xsi:type="dcterms:W3CDTF">2015-11-22T21:51:09Z</dcterms:created>
  <dcterms:modified xsi:type="dcterms:W3CDTF">2016-06-16T19:19:01Z</dcterms:modified>
</cp:coreProperties>
</file>