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9" r:id="rId2"/>
    <p:sldId id="401" r:id="rId3"/>
    <p:sldId id="400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6D8B-6FB7-B8AC-67DA-6577DD076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EFCF3-0D7F-0E23-79DB-2761A30DF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CE7F7-1E5D-B61B-DF99-320934A1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39B8-9375-4624-88F1-628CD71BC19D}" type="datetimeFigureOut">
              <a:rPr lang="en-IL" smtClean="0"/>
              <a:t>08/01/2023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4540-AE65-EDD0-24A4-4A849F0B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D8845-1973-52E6-C04B-E2BA5142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0FD0-6379-4AC2-B94A-001BCBF350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303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1909-CD3D-77D6-1052-0737DD9A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D71C8-DD56-5B6D-DB30-3E794AAE2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3ED10-1B17-B6FB-74A1-A3BA584D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39B8-9375-4624-88F1-628CD71BC19D}" type="datetimeFigureOut">
              <a:rPr lang="en-IL" smtClean="0"/>
              <a:t>08/01/2023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31FEE-0496-8928-F9DB-168FC08D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8C428-7373-BA53-D21E-DF4B99B3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0FD0-6379-4AC2-B94A-001BCBF350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248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98AD9-1DE5-EAAC-05C5-6F851DFD7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29AB3-8830-F1F1-AB44-E3F6EA89E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2DE60-AFDD-8CD1-27DB-7A0B3B15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39B8-9375-4624-88F1-628CD71BC19D}" type="datetimeFigureOut">
              <a:rPr lang="en-IL" smtClean="0"/>
              <a:t>08/01/2023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C8E8-5D02-FFDC-8824-B5A60CCC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FA2C4-91B2-AD82-4184-A0BEB977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0FD0-6379-4AC2-B94A-001BCBF350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031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0428-11B5-56A0-F8BA-663EFE61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23D3-7F41-D4BF-26C6-FE3ACDCB2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F8D73-FF41-0521-6B4F-AFDE2A3C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39B8-9375-4624-88F1-628CD71BC19D}" type="datetimeFigureOut">
              <a:rPr lang="en-IL" smtClean="0"/>
              <a:t>08/01/2023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0A2BB-F339-3776-F67C-B4918D94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F621-3EBA-E141-5178-CB1BFF04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0FD0-6379-4AC2-B94A-001BCBF350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620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FB03-56EB-E435-D3B3-8D12EAD1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7061F-A76C-0BCA-9426-DB7A846D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C465B-56AF-F990-D183-4F57F153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39B8-9375-4624-88F1-628CD71BC19D}" type="datetimeFigureOut">
              <a:rPr lang="en-IL" smtClean="0"/>
              <a:t>08/01/2023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18C25-A004-A916-89D9-2C16B6E8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06CC0-3AD4-3C9B-9273-10598F28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0FD0-6379-4AC2-B94A-001BCBF350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832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6ECF-16D2-E071-57B5-38E636C8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775D-BDCD-25AF-AE29-A76A9B35D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F34E8-A315-B03B-2680-F545DC807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CD43A-9727-085F-2D3D-1F019A0E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39B8-9375-4624-88F1-628CD71BC19D}" type="datetimeFigureOut">
              <a:rPr lang="en-IL" smtClean="0"/>
              <a:t>08/01/2023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B668-A622-0477-03F1-A31A6566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CFD89-5210-23BF-04DC-4B4BB6B4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0FD0-6379-4AC2-B94A-001BCBF350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62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2F9D-A443-276D-431E-D49D9FD8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1CA1-9D29-0FCB-9ADF-9A02949E5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847B4-8B53-C29A-8747-57DF87424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E8193-96A8-3FF3-13F5-9458B6DAA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A7597-0EA2-5080-AF49-73C64F8CE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A693D-2D34-E116-CDB0-4868F7FA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39B8-9375-4624-88F1-628CD71BC19D}" type="datetimeFigureOut">
              <a:rPr lang="en-IL" smtClean="0"/>
              <a:t>08/01/2023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F80AC-26F9-B051-BA35-AB3E9F22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7CAD7-B2F3-8D9C-AD79-F6508845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0FD0-6379-4AC2-B94A-001BCBF350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169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1794-3CC2-9C04-D639-31A7E978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90E6A-DB99-784A-842A-27E218A0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39B8-9375-4624-88F1-628CD71BC19D}" type="datetimeFigureOut">
              <a:rPr lang="en-IL" smtClean="0"/>
              <a:t>08/01/2023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BB37-F431-2D33-3B2D-2F69BFAB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455F4-2C24-9448-CEBB-FB53FD43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0FD0-6379-4AC2-B94A-001BCBF350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392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7DC6C-C9D1-02CD-E8F5-8E5A9D4B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39B8-9375-4624-88F1-628CD71BC19D}" type="datetimeFigureOut">
              <a:rPr lang="en-IL" smtClean="0"/>
              <a:t>08/01/2023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9C910-ED28-C7BA-6AD0-9098734C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4E7E4-F3E1-719C-F80F-B91A8E98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0FD0-6379-4AC2-B94A-001BCBF350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332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BCA1-D445-F562-989A-81F0A827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03C2-2152-7762-EBA6-18D40C051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B6E85-1BCC-D783-530F-1ABF27B2D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3E966-332E-6EA0-0720-34FCEA8B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39B8-9375-4624-88F1-628CD71BC19D}" type="datetimeFigureOut">
              <a:rPr lang="en-IL" smtClean="0"/>
              <a:t>08/01/2023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CD0D5-51A2-6E90-CD4D-3EE82322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10E72-1C7D-C274-E90C-8AAB989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0FD0-6379-4AC2-B94A-001BCBF350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625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880F-D7FD-602D-D37D-5D453897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96055-3B8B-CAF0-3A61-286F593C3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39D98-BCC9-2C25-6EE8-A7EA290F7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4AF52-13E2-BB12-45D0-ACE7B82C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39B8-9375-4624-88F1-628CD71BC19D}" type="datetimeFigureOut">
              <a:rPr lang="en-IL" smtClean="0"/>
              <a:t>08/01/2023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CECCC-7E9E-24DA-7256-C31C1257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86991-15FF-F386-38CF-01ACC5F9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0FD0-6379-4AC2-B94A-001BCBF350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788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704D9-F9F3-2567-0C6C-EB783B26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24AEC-E340-E290-9129-99ED24BD3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5AD4-3A9D-E153-DB2D-008335354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39B8-9375-4624-88F1-628CD71BC19D}" type="datetimeFigureOut">
              <a:rPr lang="en-IL" smtClean="0"/>
              <a:t>08/01/2023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44AB7-168C-8851-10E9-59C427A30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B52F-B006-A21B-3AEE-9B6D4CD94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0FD0-6379-4AC2-B94A-001BCBF350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31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642409" y="30041"/>
            <a:ext cx="9258055" cy="132488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ctr" defTabSz="1105875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5321" b="0" i="0" u="none" strike="noStrike" kern="1200" cap="none" spc="-1" normalizeH="0" baseline="0" noProof="0" dirty="0">
                <a:ln>
                  <a:noFill/>
                </a:ln>
                <a:solidFill>
                  <a:srgbClr val="0D47A1"/>
                </a:solidFill>
                <a:effectLst/>
                <a:uLnTx/>
                <a:uFillTx/>
                <a:latin typeface="Arial"/>
                <a:cs typeface="Arial"/>
              </a:rPr>
              <a:t>משימת כיתה (</a:t>
            </a:r>
            <a:r>
              <a:rPr kumimoji="0" lang="en-US" sz="5321" b="0" i="0" u="none" strike="noStrike" kern="1200" cap="none" spc="-1" normalizeH="0" baseline="0" noProof="0" dirty="0">
                <a:ln>
                  <a:noFill/>
                </a:ln>
                <a:solidFill>
                  <a:srgbClr val="0D47A1"/>
                </a:solidFill>
                <a:effectLst/>
                <a:uLnTx/>
                <a:uFillTx/>
                <a:latin typeface="Arial"/>
                <a:cs typeface="Arial"/>
              </a:rPr>
              <a:t>20</a:t>
            </a:r>
            <a:r>
              <a:rPr kumimoji="0" lang="he-IL" sz="5321" b="0" i="0" u="none" strike="noStrike" kern="1200" cap="none" spc="-1" normalizeH="0" baseline="0" noProof="0" dirty="0">
                <a:ln>
                  <a:noFill/>
                </a:ln>
                <a:solidFill>
                  <a:srgbClr val="0D47A1"/>
                </a:solidFill>
                <a:effectLst/>
                <a:uLnTx/>
                <a:uFillTx/>
                <a:latin typeface="Arial"/>
                <a:cs typeface="Arial"/>
              </a:rPr>
              <a:t> דק')</a:t>
            </a:r>
            <a:endParaRPr kumimoji="0" lang="en" sz="5321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2325177" y="3578440"/>
            <a:ext cx="6837307" cy="2385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TextShape 3"/>
          <p:cNvSpPr txBox="1"/>
          <p:nvPr/>
        </p:nvSpPr>
        <p:spPr>
          <a:xfrm>
            <a:off x="1869847" y="1455061"/>
            <a:ext cx="7292637" cy="4945740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>
            <a:noAutofit/>
          </a:bodyPr>
          <a:lstStyle/>
          <a:p>
            <a:pPr marL="0" marR="0" lvl="0" indent="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אנא כתבו אובייקט בשם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שמוסיף אובייקט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לדיב המרכזי בעמוד שלכם.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התכונות של האובייקט הזה צריכות לכלול: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שם התאג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שם של מאפיין של </a:t>
            </a:r>
            <a:r>
              <a:rPr kumimoji="0" lang="he-I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התאג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שם של התוכן של המאפיין,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והטקסט שמכניסים לתוך התאג.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לאובייקט הזה יש פונקציה ציבורית שמדפיסה את האובייקט הזה לעמוד ה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יש עוד פונקציה ציבורית שמוסיפה לו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EventListener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מסוג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שאם לוחצים עליו יש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alert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element</a:t>
            </a:r>
          </a:p>
          <a:p>
            <a:pPr marR="0" lvl="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Append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</a:p>
          <a:p>
            <a:pPr marR="0" lvl="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setAtribute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text node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5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-806328" y="-1416819"/>
            <a:ext cx="9258055" cy="132488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ctr" defTabSz="1105875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5321" b="0" i="0" u="none" strike="noStrike" kern="1200" cap="none" spc="-1" normalizeH="0" baseline="0" noProof="0" dirty="0">
                <a:ln>
                  <a:noFill/>
                </a:ln>
                <a:solidFill>
                  <a:srgbClr val="0D47A1"/>
                </a:solidFill>
                <a:effectLst/>
                <a:uLnTx/>
                <a:uFillTx/>
                <a:latin typeface="Arial"/>
                <a:cs typeface="Arial"/>
              </a:rPr>
              <a:t>משימת כיתה (</a:t>
            </a:r>
            <a:r>
              <a:rPr kumimoji="0" lang="en-US" sz="5321" b="0" i="0" u="none" strike="noStrike" kern="1200" cap="none" spc="-1" normalizeH="0" baseline="0" noProof="0" dirty="0">
                <a:ln>
                  <a:noFill/>
                </a:ln>
                <a:solidFill>
                  <a:srgbClr val="0D47A1"/>
                </a:solidFill>
                <a:effectLst/>
                <a:uLnTx/>
                <a:uFillTx/>
                <a:latin typeface="Arial"/>
                <a:cs typeface="Arial"/>
              </a:rPr>
              <a:t>45</a:t>
            </a:r>
            <a:r>
              <a:rPr kumimoji="0" lang="he-IL" sz="5321" b="0" i="0" u="none" strike="noStrike" kern="1200" cap="none" spc="-1" normalizeH="0" baseline="0" noProof="0" dirty="0">
                <a:ln>
                  <a:noFill/>
                </a:ln>
                <a:solidFill>
                  <a:srgbClr val="0D47A1"/>
                </a:solidFill>
                <a:effectLst/>
                <a:uLnTx/>
                <a:uFillTx/>
                <a:latin typeface="Arial"/>
                <a:cs typeface="Arial"/>
              </a:rPr>
              <a:t> דק')</a:t>
            </a:r>
            <a:endParaRPr kumimoji="0" lang="en" sz="5321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2325177" y="3578440"/>
            <a:ext cx="6837307" cy="2385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TextShape 3"/>
          <p:cNvSpPr txBox="1"/>
          <p:nvPr/>
        </p:nvSpPr>
        <p:spPr>
          <a:xfrm>
            <a:off x="203200" y="0"/>
            <a:ext cx="7239000" cy="6718300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>
            <a:noAutofit/>
          </a:bodyPr>
          <a:lstStyle/>
          <a:p>
            <a:pPr marL="0" marR="0" lvl="0" indent="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מצאו את המחשב החדש של מרים. עליכם לבנות מערכת קטנה בה יש לכם שתי מחלקות. 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מחלקה אחת בשם מחשב, שיהיו לה לפחות את המאפיינים הבאים: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מעבד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Intel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או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AMD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כרטיס מסך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GeForce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או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Radeon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זיכרון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RAM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זיכרון דיסק קשיח,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שם של מסך,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ושם שיווקי של המחשב.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מחלקה שנייה תהיה מחלקת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marR="0" lvl="0" indent="-28575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שמקבלת לתוכה אובייקט מסוג מחשב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מדפיסה 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את הפרטים של אותו המחשב.</a:t>
            </a:r>
          </a:p>
          <a:p>
            <a:pPr marL="0" marR="0" lvl="0" indent="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בסקופ הגלובלי: אנא ייצרו לפחות שלושה אובייקטים של מחשבים. תשמרו אותם במערך.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את המערך תדפיסו בדף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כך שלכל מחשב יהיה כפתור עם שם השיווק שלו.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כשלוחצים על הכפתור, תצרו אובייקט חדש מסוג מחלקת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ותדפיסו את הפרטים של המחשב לדף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-3015191" y="-232200"/>
            <a:ext cx="9258055" cy="132488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ctr" defTabSz="1105875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5321" b="0" i="0" u="none" strike="noStrike" kern="1200" cap="none" spc="-1" normalizeH="0" baseline="0" noProof="0" dirty="0">
                <a:ln>
                  <a:noFill/>
                </a:ln>
                <a:solidFill>
                  <a:srgbClr val="0D47A1"/>
                </a:solidFill>
                <a:effectLst/>
                <a:uLnTx/>
                <a:uFillTx/>
                <a:latin typeface="Arial"/>
                <a:cs typeface="Arial"/>
              </a:rPr>
              <a:t>משימת כיתה (30 דק')</a:t>
            </a:r>
            <a:endParaRPr kumimoji="0" lang="en" sz="5321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5418193" y="1800440"/>
            <a:ext cx="6837307" cy="2385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TextShape 3"/>
          <p:cNvSpPr txBox="1"/>
          <p:nvPr/>
        </p:nvSpPr>
        <p:spPr>
          <a:xfrm>
            <a:off x="467325" y="1455060"/>
            <a:ext cx="3698275" cy="5047339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>
            <a:noAutofit/>
          </a:bodyPr>
          <a:lstStyle/>
          <a:p>
            <a:pPr marL="0" marR="0" lvl="0" indent="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תרגיל מחשבה. אין תשובה אחת נכונה, אבל בהחלט יש תשובות לא נכונות. התבקשתם מהמכללה ליצור מערכת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שתנהל עבורכם את המשימות שיש לכם בקורס. המערכת צריכה לכלול </a:t>
            </a:r>
          </a:p>
          <a:p>
            <a:pPr marL="285750" marR="0" lvl="0" indent="-28575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פירוט של המשימות, </a:t>
            </a:r>
          </a:p>
          <a:p>
            <a:pPr marL="285750" marR="0" lvl="0" indent="-28575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מערכת התראות למשימות שאתם צריכים להגיש עוד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זמן, </a:t>
            </a:r>
          </a:p>
          <a:p>
            <a:pPr marL="285750" marR="0" lvl="0" indent="-28575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את כל המשימות של הקורס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משימות שסטודנט ספציפי צריך לעשות.</a:t>
            </a:r>
          </a:p>
          <a:p>
            <a:pPr marR="0" lvl="0" algn="just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קחו דף ועט ונסו לתכנן את האובייקטים שירכיבו את המערכת הזאת, תוך חשיבה על עקרונות ה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OOP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שלמדנו.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082D8E8-6A7F-9AC5-8090-FE50EE248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7" t="21216" r="41353" b="12778"/>
          <a:stretch/>
        </p:blipFill>
        <p:spPr>
          <a:xfrm>
            <a:off x="5118100" y="430374"/>
            <a:ext cx="6337300" cy="60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301</Words>
  <Application>Microsoft Office PowerPoint</Application>
  <PresentationFormat>מסך רחב</PresentationFormat>
  <Paragraphs>35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Eliyahu Rotenberg</dc:creator>
  <cp:lastModifiedBy>Daria Pavlichev</cp:lastModifiedBy>
  <cp:revision>2</cp:revision>
  <dcterms:created xsi:type="dcterms:W3CDTF">2023-01-05T19:11:17Z</dcterms:created>
  <dcterms:modified xsi:type="dcterms:W3CDTF">2023-01-08T20:56:50Z</dcterms:modified>
</cp:coreProperties>
</file>