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73" r:id="rId9"/>
    <p:sldId id="276" r:id="rId10"/>
    <p:sldId id="275" r:id="rId11"/>
    <p:sldId id="274" r:id="rId12"/>
    <p:sldId id="266" r:id="rId13"/>
    <p:sldId id="269" r:id="rId14"/>
    <p:sldId id="270" r:id="rId15"/>
    <p:sldId id="268" r:id="rId16"/>
    <p:sldId id="262" r:id="rId17"/>
    <p:sldId id="265" r:id="rId18"/>
    <p:sldId id="261" r:id="rId19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12FDC-7C71-4B68-8184-BF445924439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2F93C18B-0626-4018-8671-764ADC98AC4D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  <a:latin typeface="Whitney"/>
            </a:rPr>
            <a:t>creating a full stack web application for ordering books</a:t>
          </a:r>
          <a:endParaRPr lang="ro-RO" dirty="0">
            <a:solidFill>
              <a:schemeClr val="bg1"/>
            </a:solidFill>
          </a:endParaRPr>
        </a:p>
      </dgm:t>
    </dgm:pt>
    <dgm:pt modelId="{3E77AB0D-83F2-46B2-981A-6FDB2582685B}" type="parTrans" cxnId="{1987F84A-6FD7-43BB-AB38-81C87BA209C3}">
      <dgm:prSet/>
      <dgm:spPr/>
      <dgm:t>
        <a:bodyPr/>
        <a:lstStyle/>
        <a:p>
          <a:endParaRPr lang="ro-RO"/>
        </a:p>
      </dgm:t>
    </dgm:pt>
    <dgm:pt modelId="{C7B14741-0E0E-4AE1-BAFB-E062B9E8DB2C}" type="sibTrans" cxnId="{1987F84A-6FD7-43BB-AB38-81C87BA209C3}">
      <dgm:prSet/>
      <dgm:spPr/>
      <dgm:t>
        <a:bodyPr/>
        <a:lstStyle/>
        <a:p>
          <a:endParaRPr lang="ro-RO"/>
        </a:p>
      </dgm:t>
    </dgm:pt>
    <dgm:pt modelId="{DDDFED73-BB72-4B3D-A9DD-5423A5611E6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Whitney"/>
            </a:rPr>
            <a:t>implementing a recommendation system within the site</a:t>
          </a:r>
        </a:p>
      </dgm:t>
    </dgm:pt>
    <dgm:pt modelId="{9D3E9D2D-B20F-415E-8BEB-7FAE90A5681C}" type="parTrans" cxnId="{BF87CBFA-EAC1-40EE-AD45-67BC76F0ABE5}">
      <dgm:prSet/>
      <dgm:spPr/>
      <dgm:t>
        <a:bodyPr/>
        <a:lstStyle/>
        <a:p>
          <a:endParaRPr lang="ro-RO"/>
        </a:p>
      </dgm:t>
    </dgm:pt>
    <dgm:pt modelId="{1F371442-5B62-41F5-87BE-9C2A6371E98C}" type="sibTrans" cxnId="{BF87CBFA-EAC1-40EE-AD45-67BC76F0ABE5}">
      <dgm:prSet/>
      <dgm:spPr/>
      <dgm:t>
        <a:bodyPr/>
        <a:lstStyle/>
        <a:p>
          <a:endParaRPr lang="ro-RO"/>
        </a:p>
      </dgm:t>
    </dgm:pt>
    <dgm:pt modelId="{13CA8374-CB37-4DC5-AA2A-DC4F6C096BD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Whitney"/>
            </a:rPr>
            <a:t>different ways of implementation for the recommendation system</a:t>
          </a:r>
        </a:p>
      </dgm:t>
    </dgm:pt>
    <dgm:pt modelId="{8CA5F0D2-699A-4D2B-A923-36C0AFA7C779}" type="parTrans" cxnId="{DC0E1ECF-80AB-422A-84AD-035654C550A4}">
      <dgm:prSet/>
      <dgm:spPr/>
      <dgm:t>
        <a:bodyPr/>
        <a:lstStyle/>
        <a:p>
          <a:endParaRPr lang="ro-RO"/>
        </a:p>
      </dgm:t>
    </dgm:pt>
    <dgm:pt modelId="{A7A3625E-EDBE-4645-B166-0439F1815BCC}" type="sibTrans" cxnId="{DC0E1ECF-80AB-422A-84AD-035654C550A4}">
      <dgm:prSet/>
      <dgm:spPr/>
      <dgm:t>
        <a:bodyPr/>
        <a:lstStyle/>
        <a:p>
          <a:endParaRPr lang="ro-RO"/>
        </a:p>
      </dgm:t>
    </dgm:pt>
    <dgm:pt modelId="{8780FA6B-DCEE-469C-B26A-A51DC4357F3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Whitney"/>
            </a:rPr>
            <a:t>approaching different ways of analyzing the results </a:t>
          </a:r>
        </a:p>
      </dgm:t>
    </dgm:pt>
    <dgm:pt modelId="{6119F000-D537-4045-96D7-3DC489F696AA}" type="parTrans" cxnId="{3E78489D-4660-4792-90B4-91499F9F270A}">
      <dgm:prSet/>
      <dgm:spPr/>
      <dgm:t>
        <a:bodyPr/>
        <a:lstStyle/>
        <a:p>
          <a:endParaRPr lang="ro-RO"/>
        </a:p>
      </dgm:t>
    </dgm:pt>
    <dgm:pt modelId="{D7B29792-E8C4-465F-8699-22389E7FAC9B}" type="sibTrans" cxnId="{3E78489D-4660-4792-90B4-91499F9F270A}">
      <dgm:prSet/>
      <dgm:spPr/>
      <dgm:t>
        <a:bodyPr/>
        <a:lstStyle/>
        <a:p>
          <a:endParaRPr lang="ro-RO"/>
        </a:p>
      </dgm:t>
    </dgm:pt>
    <dgm:pt modelId="{F44F3F0B-8265-494A-A521-DF09C003A7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Whitney"/>
            </a:rPr>
            <a:t>comparing the results on two data sets</a:t>
          </a:r>
        </a:p>
      </dgm:t>
    </dgm:pt>
    <dgm:pt modelId="{7D503604-2801-4A71-8E20-5149F5E766AF}" type="parTrans" cxnId="{CD7F6CD8-5BB5-4B17-B010-C386969384C6}">
      <dgm:prSet/>
      <dgm:spPr/>
      <dgm:t>
        <a:bodyPr/>
        <a:lstStyle/>
        <a:p>
          <a:endParaRPr lang="ro-RO"/>
        </a:p>
      </dgm:t>
    </dgm:pt>
    <dgm:pt modelId="{D7025CF3-4B69-4F4A-8BF4-2E1E03DB66B5}" type="sibTrans" cxnId="{CD7F6CD8-5BB5-4B17-B010-C386969384C6}">
      <dgm:prSet/>
      <dgm:spPr/>
      <dgm:t>
        <a:bodyPr/>
        <a:lstStyle/>
        <a:p>
          <a:endParaRPr lang="ro-RO"/>
        </a:p>
      </dgm:t>
    </dgm:pt>
    <dgm:pt modelId="{AF74EDCD-6B0B-43DB-852D-5EBE6EAA3329}" type="pres">
      <dgm:prSet presAssocID="{39C12FDC-7C71-4B68-8184-BF4459244393}" presName="Name0" presStyleCnt="0">
        <dgm:presLayoutVars>
          <dgm:chMax val="7"/>
          <dgm:chPref val="7"/>
          <dgm:dir/>
        </dgm:presLayoutVars>
      </dgm:prSet>
      <dgm:spPr/>
    </dgm:pt>
    <dgm:pt modelId="{BE22963E-1118-4218-B92B-6A2BA5373B06}" type="pres">
      <dgm:prSet presAssocID="{39C12FDC-7C71-4B68-8184-BF4459244393}" presName="Name1" presStyleCnt="0"/>
      <dgm:spPr/>
    </dgm:pt>
    <dgm:pt modelId="{3C7D5CB5-7177-40DC-B6FB-E599578C8997}" type="pres">
      <dgm:prSet presAssocID="{39C12FDC-7C71-4B68-8184-BF4459244393}" presName="cycle" presStyleCnt="0"/>
      <dgm:spPr/>
    </dgm:pt>
    <dgm:pt modelId="{AB118E0A-3D44-44F7-B03B-84DE303EF0F2}" type="pres">
      <dgm:prSet presAssocID="{39C12FDC-7C71-4B68-8184-BF4459244393}" presName="srcNode" presStyleLbl="node1" presStyleIdx="0" presStyleCnt="5"/>
      <dgm:spPr/>
    </dgm:pt>
    <dgm:pt modelId="{E6AF5197-23E4-474E-B15F-C858A25F7C24}" type="pres">
      <dgm:prSet presAssocID="{39C12FDC-7C71-4B68-8184-BF4459244393}" presName="conn" presStyleLbl="parChTrans1D2" presStyleIdx="0" presStyleCnt="1"/>
      <dgm:spPr/>
    </dgm:pt>
    <dgm:pt modelId="{AE04441E-7541-4533-8DF8-F1C21B3997BB}" type="pres">
      <dgm:prSet presAssocID="{39C12FDC-7C71-4B68-8184-BF4459244393}" presName="extraNode" presStyleLbl="node1" presStyleIdx="0" presStyleCnt="5"/>
      <dgm:spPr/>
    </dgm:pt>
    <dgm:pt modelId="{1A727CD8-8114-4C2A-B704-DBF7DB7CF950}" type="pres">
      <dgm:prSet presAssocID="{39C12FDC-7C71-4B68-8184-BF4459244393}" presName="dstNode" presStyleLbl="node1" presStyleIdx="0" presStyleCnt="5"/>
      <dgm:spPr/>
    </dgm:pt>
    <dgm:pt modelId="{79B6BA30-E565-40BA-B443-2174A5A2239E}" type="pres">
      <dgm:prSet presAssocID="{2F93C18B-0626-4018-8671-764ADC98AC4D}" presName="text_1" presStyleLbl="node1" presStyleIdx="0" presStyleCnt="5">
        <dgm:presLayoutVars>
          <dgm:bulletEnabled val="1"/>
        </dgm:presLayoutVars>
      </dgm:prSet>
      <dgm:spPr/>
    </dgm:pt>
    <dgm:pt modelId="{961AC9A4-D125-46EA-B039-4F3CEC198C2D}" type="pres">
      <dgm:prSet presAssocID="{2F93C18B-0626-4018-8671-764ADC98AC4D}" presName="accent_1" presStyleCnt="0"/>
      <dgm:spPr/>
    </dgm:pt>
    <dgm:pt modelId="{00861389-C3BF-4446-9997-79CEF958818D}" type="pres">
      <dgm:prSet presAssocID="{2F93C18B-0626-4018-8671-764ADC98AC4D}" presName="accentRepeatNode" presStyleLbl="solidFgAcc1" presStyleIdx="0" presStyleCnt="5"/>
      <dgm:spPr/>
    </dgm:pt>
    <dgm:pt modelId="{B046B416-6C1C-4CD4-8D17-FC0BD4B8561D}" type="pres">
      <dgm:prSet presAssocID="{DDDFED73-BB72-4B3D-A9DD-5423A5611E65}" presName="text_2" presStyleLbl="node1" presStyleIdx="1" presStyleCnt="5">
        <dgm:presLayoutVars>
          <dgm:bulletEnabled val="1"/>
        </dgm:presLayoutVars>
      </dgm:prSet>
      <dgm:spPr/>
    </dgm:pt>
    <dgm:pt modelId="{0780EC4A-F57C-4C4D-B6B8-ED697CFCBCE2}" type="pres">
      <dgm:prSet presAssocID="{DDDFED73-BB72-4B3D-A9DD-5423A5611E65}" presName="accent_2" presStyleCnt="0"/>
      <dgm:spPr/>
    </dgm:pt>
    <dgm:pt modelId="{6B02FF36-E343-4060-94A2-FFA2ABC08119}" type="pres">
      <dgm:prSet presAssocID="{DDDFED73-BB72-4B3D-A9DD-5423A5611E65}" presName="accentRepeatNode" presStyleLbl="solidFgAcc1" presStyleIdx="1" presStyleCnt="5"/>
      <dgm:spPr/>
    </dgm:pt>
    <dgm:pt modelId="{C723E116-B081-43D0-A01A-1CF3ECBCDC1A}" type="pres">
      <dgm:prSet presAssocID="{13CA8374-CB37-4DC5-AA2A-DC4F6C096BD4}" presName="text_3" presStyleLbl="node1" presStyleIdx="2" presStyleCnt="5">
        <dgm:presLayoutVars>
          <dgm:bulletEnabled val="1"/>
        </dgm:presLayoutVars>
      </dgm:prSet>
      <dgm:spPr/>
    </dgm:pt>
    <dgm:pt modelId="{BC417951-7F92-4873-A92E-1E11A1A83CEE}" type="pres">
      <dgm:prSet presAssocID="{13CA8374-CB37-4DC5-AA2A-DC4F6C096BD4}" presName="accent_3" presStyleCnt="0"/>
      <dgm:spPr/>
    </dgm:pt>
    <dgm:pt modelId="{F5000441-0822-497E-A460-4372B6B8E71E}" type="pres">
      <dgm:prSet presAssocID="{13CA8374-CB37-4DC5-AA2A-DC4F6C096BD4}" presName="accentRepeatNode" presStyleLbl="solidFgAcc1" presStyleIdx="2" presStyleCnt="5"/>
      <dgm:spPr/>
    </dgm:pt>
    <dgm:pt modelId="{97C57354-7B10-4010-936A-01AA9EF85AC5}" type="pres">
      <dgm:prSet presAssocID="{8780FA6B-DCEE-469C-B26A-A51DC4357F38}" presName="text_4" presStyleLbl="node1" presStyleIdx="3" presStyleCnt="5">
        <dgm:presLayoutVars>
          <dgm:bulletEnabled val="1"/>
        </dgm:presLayoutVars>
      </dgm:prSet>
      <dgm:spPr/>
    </dgm:pt>
    <dgm:pt modelId="{62327189-1500-461C-952D-BF38529828D2}" type="pres">
      <dgm:prSet presAssocID="{8780FA6B-DCEE-469C-B26A-A51DC4357F38}" presName="accent_4" presStyleCnt="0"/>
      <dgm:spPr/>
    </dgm:pt>
    <dgm:pt modelId="{53A4DFB2-E9E8-466F-A34A-4DE9CCEDEB77}" type="pres">
      <dgm:prSet presAssocID="{8780FA6B-DCEE-469C-B26A-A51DC4357F38}" presName="accentRepeatNode" presStyleLbl="solidFgAcc1" presStyleIdx="3" presStyleCnt="5"/>
      <dgm:spPr/>
    </dgm:pt>
    <dgm:pt modelId="{CC45F2B1-36F8-44DA-87AA-D882EEAD8432}" type="pres">
      <dgm:prSet presAssocID="{F44F3F0B-8265-494A-A521-DF09C003A73F}" presName="text_5" presStyleLbl="node1" presStyleIdx="4" presStyleCnt="5">
        <dgm:presLayoutVars>
          <dgm:bulletEnabled val="1"/>
        </dgm:presLayoutVars>
      </dgm:prSet>
      <dgm:spPr/>
    </dgm:pt>
    <dgm:pt modelId="{36610736-DFB1-457E-AED7-7FFFB5E00065}" type="pres">
      <dgm:prSet presAssocID="{F44F3F0B-8265-494A-A521-DF09C003A73F}" presName="accent_5" presStyleCnt="0"/>
      <dgm:spPr/>
    </dgm:pt>
    <dgm:pt modelId="{15E41324-5E29-4CE0-887A-07628B5D8D9E}" type="pres">
      <dgm:prSet presAssocID="{F44F3F0B-8265-494A-A521-DF09C003A73F}" presName="accentRepeatNode" presStyleLbl="solidFgAcc1" presStyleIdx="4" presStyleCnt="5"/>
      <dgm:spPr/>
    </dgm:pt>
  </dgm:ptLst>
  <dgm:cxnLst>
    <dgm:cxn modelId="{87C0DE11-0ADD-4180-AD34-C1C790C40B85}" type="presOf" srcId="{8780FA6B-DCEE-469C-B26A-A51DC4357F38}" destId="{97C57354-7B10-4010-936A-01AA9EF85AC5}" srcOrd="0" destOrd="0" presId="urn:microsoft.com/office/officeart/2008/layout/VerticalCurvedList"/>
    <dgm:cxn modelId="{D97D9819-51A6-4DD8-B48B-D21962ACCAD0}" type="presOf" srcId="{C7B14741-0E0E-4AE1-BAFB-E062B9E8DB2C}" destId="{E6AF5197-23E4-474E-B15F-C858A25F7C24}" srcOrd="0" destOrd="0" presId="urn:microsoft.com/office/officeart/2008/layout/VerticalCurvedList"/>
    <dgm:cxn modelId="{029AC769-4BC0-4C2E-B867-6DF157BC85B9}" type="presOf" srcId="{2F93C18B-0626-4018-8671-764ADC98AC4D}" destId="{79B6BA30-E565-40BA-B443-2174A5A2239E}" srcOrd="0" destOrd="0" presId="urn:microsoft.com/office/officeart/2008/layout/VerticalCurvedList"/>
    <dgm:cxn modelId="{1987F84A-6FD7-43BB-AB38-81C87BA209C3}" srcId="{39C12FDC-7C71-4B68-8184-BF4459244393}" destId="{2F93C18B-0626-4018-8671-764ADC98AC4D}" srcOrd="0" destOrd="0" parTransId="{3E77AB0D-83F2-46B2-981A-6FDB2582685B}" sibTransId="{C7B14741-0E0E-4AE1-BAFB-E062B9E8DB2C}"/>
    <dgm:cxn modelId="{DF312574-A5F0-42CF-BC4D-E2C0EA904F4A}" type="presOf" srcId="{13CA8374-CB37-4DC5-AA2A-DC4F6C096BD4}" destId="{C723E116-B081-43D0-A01A-1CF3ECBCDC1A}" srcOrd="0" destOrd="0" presId="urn:microsoft.com/office/officeart/2008/layout/VerticalCurvedList"/>
    <dgm:cxn modelId="{3E78489D-4660-4792-90B4-91499F9F270A}" srcId="{39C12FDC-7C71-4B68-8184-BF4459244393}" destId="{8780FA6B-DCEE-469C-B26A-A51DC4357F38}" srcOrd="3" destOrd="0" parTransId="{6119F000-D537-4045-96D7-3DC489F696AA}" sibTransId="{D7B29792-E8C4-465F-8699-22389E7FAC9B}"/>
    <dgm:cxn modelId="{7D41DCCE-8857-487C-B4F3-91995F949D88}" type="presOf" srcId="{F44F3F0B-8265-494A-A521-DF09C003A73F}" destId="{CC45F2B1-36F8-44DA-87AA-D882EEAD8432}" srcOrd="0" destOrd="0" presId="urn:microsoft.com/office/officeart/2008/layout/VerticalCurvedList"/>
    <dgm:cxn modelId="{DC0E1ECF-80AB-422A-84AD-035654C550A4}" srcId="{39C12FDC-7C71-4B68-8184-BF4459244393}" destId="{13CA8374-CB37-4DC5-AA2A-DC4F6C096BD4}" srcOrd="2" destOrd="0" parTransId="{8CA5F0D2-699A-4D2B-A923-36C0AFA7C779}" sibTransId="{A7A3625E-EDBE-4645-B166-0439F1815BCC}"/>
    <dgm:cxn modelId="{CD7F6CD8-5BB5-4B17-B010-C386969384C6}" srcId="{39C12FDC-7C71-4B68-8184-BF4459244393}" destId="{F44F3F0B-8265-494A-A521-DF09C003A73F}" srcOrd="4" destOrd="0" parTransId="{7D503604-2801-4A71-8E20-5149F5E766AF}" sibTransId="{D7025CF3-4B69-4F4A-8BF4-2E1E03DB66B5}"/>
    <dgm:cxn modelId="{121CAEDE-B417-4B09-88C0-1410DDEC2388}" type="presOf" srcId="{DDDFED73-BB72-4B3D-A9DD-5423A5611E65}" destId="{B046B416-6C1C-4CD4-8D17-FC0BD4B8561D}" srcOrd="0" destOrd="0" presId="urn:microsoft.com/office/officeart/2008/layout/VerticalCurvedList"/>
    <dgm:cxn modelId="{2E1334F6-149A-4808-BA35-2B9A33B16BC7}" type="presOf" srcId="{39C12FDC-7C71-4B68-8184-BF4459244393}" destId="{AF74EDCD-6B0B-43DB-852D-5EBE6EAA3329}" srcOrd="0" destOrd="0" presId="urn:microsoft.com/office/officeart/2008/layout/VerticalCurvedList"/>
    <dgm:cxn modelId="{BF87CBFA-EAC1-40EE-AD45-67BC76F0ABE5}" srcId="{39C12FDC-7C71-4B68-8184-BF4459244393}" destId="{DDDFED73-BB72-4B3D-A9DD-5423A5611E65}" srcOrd="1" destOrd="0" parTransId="{9D3E9D2D-B20F-415E-8BEB-7FAE90A5681C}" sibTransId="{1F371442-5B62-41F5-87BE-9C2A6371E98C}"/>
    <dgm:cxn modelId="{C961BFB2-F609-4C3D-B188-20F11BE5DCBA}" type="presParOf" srcId="{AF74EDCD-6B0B-43DB-852D-5EBE6EAA3329}" destId="{BE22963E-1118-4218-B92B-6A2BA5373B06}" srcOrd="0" destOrd="0" presId="urn:microsoft.com/office/officeart/2008/layout/VerticalCurvedList"/>
    <dgm:cxn modelId="{BC9AE5AE-E8DE-4D93-BF98-1A35B0BA1C42}" type="presParOf" srcId="{BE22963E-1118-4218-B92B-6A2BA5373B06}" destId="{3C7D5CB5-7177-40DC-B6FB-E599578C8997}" srcOrd="0" destOrd="0" presId="urn:microsoft.com/office/officeart/2008/layout/VerticalCurvedList"/>
    <dgm:cxn modelId="{210995E4-3A65-4FCE-83A6-4917A2366A77}" type="presParOf" srcId="{3C7D5CB5-7177-40DC-B6FB-E599578C8997}" destId="{AB118E0A-3D44-44F7-B03B-84DE303EF0F2}" srcOrd="0" destOrd="0" presId="urn:microsoft.com/office/officeart/2008/layout/VerticalCurvedList"/>
    <dgm:cxn modelId="{D033F383-99F2-4275-A3CC-4CB1557DA4CF}" type="presParOf" srcId="{3C7D5CB5-7177-40DC-B6FB-E599578C8997}" destId="{E6AF5197-23E4-474E-B15F-C858A25F7C24}" srcOrd="1" destOrd="0" presId="urn:microsoft.com/office/officeart/2008/layout/VerticalCurvedList"/>
    <dgm:cxn modelId="{1DABB1D5-BC6F-4981-87DF-4BD9470CB2DB}" type="presParOf" srcId="{3C7D5CB5-7177-40DC-B6FB-E599578C8997}" destId="{AE04441E-7541-4533-8DF8-F1C21B3997BB}" srcOrd="2" destOrd="0" presId="urn:microsoft.com/office/officeart/2008/layout/VerticalCurvedList"/>
    <dgm:cxn modelId="{FD0812D6-DE58-4855-9DDD-5F6A0D99751A}" type="presParOf" srcId="{3C7D5CB5-7177-40DC-B6FB-E599578C8997}" destId="{1A727CD8-8114-4C2A-B704-DBF7DB7CF950}" srcOrd="3" destOrd="0" presId="urn:microsoft.com/office/officeart/2008/layout/VerticalCurvedList"/>
    <dgm:cxn modelId="{9AB0645E-5654-4258-ACB9-6BDCF47628CD}" type="presParOf" srcId="{BE22963E-1118-4218-B92B-6A2BA5373B06}" destId="{79B6BA30-E565-40BA-B443-2174A5A2239E}" srcOrd="1" destOrd="0" presId="urn:microsoft.com/office/officeart/2008/layout/VerticalCurvedList"/>
    <dgm:cxn modelId="{90A9A476-41B2-4802-B593-93C232895598}" type="presParOf" srcId="{BE22963E-1118-4218-B92B-6A2BA5373B06}" destId="{961AC9A4-D125-46EA-B039-4F3CEC198C2D}" srcOrd="2" destOrd="0" presId="urn:microsoft.com/office/officeart/2008/layout/VerticalCurvedList"/>
    <dgm:cxn modelId="{B115408F-C87D-41E9-8348-E6B74D0C512A}" type="presParOf" srcId="{961AC9A4-D125-46EA-B039-4F3CEC198C2D}" destId="{00861389-C3BF-4446-9997-79CEF958818D}" srcOrd="0" destOrd="0" presId="urn:microsoft.com/office/officeart/2008/layout/VerticalCurvedList"/>
    <dgm:cxn modelId="{6856F1C4-6CC5-463A-921E-630B3F66E139}" type="presParOf" srcId="{BE22963E-1118-4218-B92B-6A2BA5373B06}" destId="{B046B416-6C1C-4CD4-8D17-FC0BD4B8561D}" srcOrd="3" destOrd="0" presId="urn:microsoft.com/office/officeart/2008/layout/VerticalCurvedList"/>
    <dgm:cxn modelId="{CFD75079-3E27-46CB-BBB7-CA83D4651579}" type="presParOf" srcId="{BE22963E-1118-4218-B92B-6A2BA5373B06}" destId="{0780EC4A-F57C-4C4D-B6B8-ED697CFCBCE2}" srcOrd="4" destOrd="0" presId="urn:microsoft.com/office/officeart/2008/layout/VerticalCurvedList"/>
    <dgm:cxn modelId="{A055B735-9373-4425-A6A6-17257A846CAA}" type="presParOf" srcId="{0780EC4A-F57C-4C4D-B6B8-ED697CFCBCE2}" destId="{6B02FF36-E343-4060-94A2-FFA2ABC08119}" srcOrd="0" destOrd="0" presId="urn:microsoft.com/office/officeart/2008/layout/VerticalCurvedList"/>
    <dgm:cxn modelId="{AD9D722D-4BC7-41A7-843C-D15A50ECFD92}" type="presParOf" srcId="{BE22963E-1118-4218-B92B-6A2BA5373B06}" destId="{C723E116-B081-43D0-A01A-1CF3ECBCDC1A}" srcOrd="5" destOrd="0" presId="urn:microsoft.com/office/officeart/2008/layout/VerticalCurvedList"/>
    <dgm:cxn modelId="{0C3720FD-6734-43EF-BF9F-96E500A98856}" type="presParOf" srcId="{BE22963E-1118-4218-B92B-6A2BA5373B06}" destId="{BC417951-7F92-4873-A92E-1E11A1A83CEE}" srcOrd="6" destOrd="0" presId="urn:microsoft.com/office/officeart/2008/layout/VerticalCurvedList"/>
    <dgm:cxn modelId="{8BEC11FF-07E4-41D4-A1F6-CA7F260EA8CC}" type="presParOf" srcId="{BC417951-7F92-4873-A92E-1E11A1A83CEE}" destId="{F5000441-0822-497E-A460-4372B6B8E71E}" srcOrd="0" destOrd="0" presId="urn:microsoft.com/office/officeart/2008/layout/VerticalCurvedList"/>
    <dgm:cxn modelId="{D0879F1C-32AB-4ACF-8C33-F624EA96DB4E}" type="presParOf" srcId="{BE22963E-1118-4218-B92B-6A2BA5373B06}" destId="{97C57354-7B10-4010-936A-01AA9EF85AC5}" srcOrd="7" destOrd="0" presId="urn:microsoft.com/office/officeart/2008/layout/VerticalCurvedList"/>
    <dgm:cxn modelId="{3F4546D8-8605-4B91-BD8A-0BA7A5F88B21}" type="presParOf" srcId="{BE22963E-1118-4218-B92B-6A2BA5373B06}" destId="{62327189-1500-461C-952D-BF38529828D2}" srcOrd="8" destOrd="0" presId="urn:microsoft.com/office/officeart/2008/layout/VerticalCurvedList"/>
    <dgm:cxn modelId="{5352E8CA-DC3C-4F07-8BB9-A2009B27D681}" type="presParOf" srcId="{62327189-1500-461C-952D-BF38529828D2}" destId="{53A4DFB2-E9E8-466F-A34A-4DE9CCEDEB77}" srcOrd="0" destOrd="0" presId="urn:microsoft.com/office/officeart/2008/layout/VerticalCurvedList"/>
    <dgm:cxn modelId="{DDDA570A-2696-4497-9409-4D1874D52710}" type="presParOf" srcId="{BE22963E-1118-4218-B92B-6A2BA5373B06}" destId="{CC45F2B1-36F8-44DA-87AA-D882EEAD8432}" srcOrd="9" destOrd="0" presId="urn:microsoft.com/office/officeart/2008/layout/VerticalCurvedList"/>
    <dgm:cxn modelId="{C2119091-1331-478D-8DE3-E2B3E923CB99}" type="presParOf" srcId="{BE22963E-1118-4218-B92B-6A2BA5373B06}" destId="{36610736-DFB1-457E-AED7-7FFFB5E00065}" srcOrd="10" destOrd="0" presId="urn:microsoft.com/office/officeart/2008/layout/VerticalCurvedList"/>
    <dgm:cxn modelId="{3319E14C-5763-40BB-BC23-8848DFCA59F6}" type="presParOf" srcId="{36610736-DFB1-457E-AED7-7FFFB5E00065}" destId="{15E41324-5E29-4CE0-887A-07628B5D8D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F3606-6DBC-4579-B4DF-ACBC47BB35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AB3E622A-860E-4BE4-AF80-9CCDD112EED5}">
      <dgm:prSet phldrT="[Text]"/>
      <dgm:spPr/>
      <dgm:t>
        <a:bodyPr/>
        <a:lstStyle/>
        <a:p>
          <a:r>
            <a:rPr lang="ro-RO" b="0" i="0" dirty="0" err="1"/>
            <a:t>Mean</a:t>
          </a:r>
          <a:r>
            <a:rPr lang="ro-RO" b="0" i="0" dirty="0"/>
            <a:t> Absolute </a:t>
          </a:r>
          <a:r>
            <a:rPr lang="ro-RO" b="0" i="0" dirty="0" err="1"/>
            <a:t>Error</a:t>
          </a:r>
          <a:r>
            <a:rPr lang="en-US" b="0" i="0" dirty="0"/>
            <a:t>(MAE)</a:t>
          </a:r>
          <a:endParaRPr lang="ro-RO" dirty="0"/>
        </a:p>
      </dgm:t>
    </dgm:pt>
    <dgm:pt modelId="{F0E8A66F-6BE0-4F05-B7CB-550453D1B409}" type="parTrans" cxnId="{AAC2F3DC-9560-49FE-B78E-5A6BD67DD0CA}">
      <dgm:prSet/>
      <dgm:spPr/>
      <dgm:t>
        <a:bodyPr/>
        <a:lstStyle/>
        <a:p>
          <a:endParaRPr lang="ro-RO"/>
        </a:p>
      </dgm:t>
    </dgm:pt>
    <dgm:pt modelId="{336B8421-812A-4D32-9DAC-CFB569D5FFD5}" type="sibTrans" cxnId="{AAC2F3DC-9560-49FE-B78E-5A6BD67DD0CA}">
      <dgm:prSet/>
      <dgm:spPr/>
      <dgm:t>
        <a:bodyPr/>
        <a:lstStyle/>
        <a:p>
          <a:endParaRPr lang="ro-RO"/>
        </a:p>
      </dgm:t>
    </dgm:pt>
    <dgm:pt modelId="{8B0DE710-FE80-4E75-8518-9638C39719F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ro-RO" b="0" i="0" dirty="0" err="1"/>
            <a:t>Root</a:t>
          </a:r>
          <a:r>
            <a:rPr lang="ro-RO" b="0" i="0" dirty="0"/>
            <a:t> </a:t>
          </a:r>
          <a:r>
            <a:rPr lang="ro-RO" b="0" i="0" dirty="0" err="1"/>
            <a:t>Mean</a:t>
          </a:r>
          <a:r>
            <a:rPr lang="ro-RO" b="0" i="0" dirty="0"/>
            <a:t> </a:t>
          </a:r>
          <a:r>
            <a:rPr lang="ro-RO" b="0" i="0" dirty="0" err="1"/>
            <a:t>square</a:t>
          </a:r>
          <a:r>
            <a:rPr lang="ro-RO" b="0" i="0" dirty="0"/>
            <a:t> </a:t>
          </a:r>
          <a:r>
            <a:rPr lang="ro-RO" b="0" i="0" dirty="0" err="1"/>
            <a:t>error</a:t>
          </a:r>
          <a:r>
            <a:rPr lang="en-US" b="0" i="0" dirty="0"/>
            <a:t>(RMSE)</a:t>
          </a:r>
          <a:endParaRPr lang="ro-RO" dirty="0"/>
        </a:p>
      </dgm:t>
    </dgm:pt>
    <dgm:pt modelId="{C4D59020-5BAE-4087-AB97-B7CE53577331}" type="parTrans" cxnId="{F3423A90-BCAA-4DF6-915E-309D798A20A0}">
      <dgm:prSet/>
      <dgm:spPr/>
      <dgm:t>
        <a:bodyPr/>
        <a:lstStyle/>
        <a:p>
          <a:endParaRPr lang="ro-RO"/>
        </a:p>
      </dgm:t>
    </dgm:pt>
    <dgm:pt modelId="{DA4BEECA-8DB9-4056-B87B-A20252DC354F}" type="sibTrans" cxnId="{F3423A90-BCAA-4DF6-915E-309D798A20A0}">
      <dgm:prSet/>
      <dgm:spPr/>
      <dgm:t>
        <a:bodyPr/>
        <a:lstStyle/>
        <a:p>
          <a:endParaRPr lang="ro-RO"/>
        </a:p>
      </dgm:t>
    </dgm:pt>
    <dgm:pt modelId="{F931F4FC-5AF2-4E87-8ABE-E51F6C718A34}">
      <dgm:prSet phldrT="[Text]"/>
      <dgm:spPr/>
      <dgm:t>
        <a:bodyPr/>
        <a:lstStyle/>
        <a:p>
          <a:r>
            <a:rPr lang="en-US" dirty="0"/>
            <a:t>Diversity</a:t>
          </a:r>
          <a:endParaRPr lang="ro-RO" dirty="0"/>
        </a:p>
      </dgm:t>
    </dgm:pt>
    <dgm:pt modelId="{43F0BD29-2C84-48B5-A684-571AFEE287DF}" type="parTrans" cxnId="{F2982C94-EFD6-45EA-9F41-D8A8798F5A95}">
      <dgm:prSet/>
      <dgm:spPr/>
      <dgm:t>
        <a:bodyPr/>
        <a:lstStyle/>
        <a:p>
          <a:endParaRPr lang="ro-RO"/>
        </a:p>
      </dgm:t>
    </dgm:pt>
    <dgm:pt modelId="{097EF993-70A8-44AC-844E-902E134431A0}" type="sibTrans" cxnId="{F2982C94-EFD6-45EA-9F41-D8A8798F5A95}">
      <dgm:prSet/>
      <dgm:spPr/>
      <dgm:t>
        <a:bodyPr/>
        <a:lstStyle/>
        <a:p>
          <a:endParaRPr lang="ro-RO"/>
        </a:p>
      </dgm:t>
    </dgm:pt>
    <dgm:pt modelId="{2FB97D62-1C94-4448-B0CD-F93F1737738E}">
      <dgm:prSet/>
      <dgm:spPr/>
      <dgm:t>
        <a:bodyPr/>
        <a:lstStyle/>
        <a:p>
          <a:pPr>
            <a:buFont typeface="+mj-lt"/>
            <a:buAutoNum type="arabicPeriod"/>
          </a:pPr>
          <a:r>
            <a:rPr lang="ro-RO" b="0" i="0" dirty="0"/>
            <a:t>Hit rate</a:t>
          </a:r>
          <a:r>
            <a:rPr lang="en-US" b="0" i="0" dirty="0"/>
            <a:t> (HR)</a:t>
          </a:r>
          <a:endParaRPr lang="ro-RO" b="0" i="0" dirty="0"/>
        </a:p>
      </dgm:t>
    </dgm:pt>
    <dgm:pt modelId="{CB645CA8-8720-436D-9428-70717FF323F1}" type="parTrans" cxnId="{1ABB3F63-CA0C-488E-8274-9DAB6F56CC3F}">
      <dgm:prSet/>
      <dgm:spPr/>
      <dgm:t>
        <a:bodyPr/>
        <a:lstStyle/>
        <a:p>
          <a:endParaRPr lang="ro-RO"/>
        </a:p>
      </dgm:t>
    </dgm:pt>
    <dgm:pt modelId="{898A8B65-0973-4707-B766-666961CB7A9A}" type="sibTrans" cxnId="{1ABB3F63-CA0C-488E-8274-9DAB6F56CC3F}">
      <dgm:prSet/>
      <dgm:spPr/>
      <dgm:t>
        <a:bodyPr/>
        <a:lstStyle/>
        <a:p>
          <a:endParaRPr lang="ro-RO"/>
        </a:p>
      </dgm:t>
    </dgm:pt>
    <dgm:pt modelId="{089070B2-5B17-4C8E-8332-C125D49D205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Cumulative hit rate (</a:t>
          </a:r>
          <a:r>
            <a:rPr lang="en-US" b="0" i="0" dirty="0" err="1"/>
            <a:t>cHR</a:t>
          </a:r>
          <a:r>
            <a:rPr lang="en-US" b="0" i="0" dirty="0"/>
            <a:t>)</a:t>
          </a:r>
          <a:endParaRPr lang="ro-RO" b="0" i="0" dirty="0"/>
        </a:p>
      </dgm:t>
    </dgm:pt>
    <dgm:pt modelId="{6E3DBA91-E96F-4438-9568-B3408AD56F01}" type="parTrans" cxnId="{9B5BBEF4-AD07-4B52-959F-4F5DA0B082E6}">
      <dgm:prSet/>
      <dgm:spPr/>
      <dgm:t>
        <a:bodyPr/>
        <a:lstStyle/>
        <a:p>
          <a:endParaRPr lang="ro-RO"/>
        </a:p>
      </dgm:t>
    </dgm:pt>
    <dgm:pt modelId="{2EBBE28C-0E22-4A18-8EEA-A4B43DCA457A}" type="sibTrans" cxnId="{9B5BBEF4-AD07-4B52-959F-4F5DA0B082E6}">
      <dgm:prSet/>
      <dgm:spPr/>
      <dgm:t>
        <a:bodyPr/>
        <a:lstStyle/>
        <a:p>
          <a:endParaRPr lang="ro-RO"/>
        </a:p>
      </dgm:t>
    </dgm:pt>
    <dgm:pt modelId="{F9FAF8EA-C7F5-4A96-8565-D1B2EF7EDFF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Average Reciprocal Hit Rate(ARHR)</a:t>
          </a:r>
        </a:p>
      </dgm:t>
    </dgm:pt>
    <dgm:pt modelId="{7469583B-5600-4571-986F-48C91EB18B8F}" type="parTrans" cxnId="{2EEC439D-597C-4849-91A5-7247FB6DCEA2}">
      <dgm:prSet/>
      <dgm:spPr/>
      <dgm:t>
        <a:bodyPr/>
        <a:lstStyle/>
        <a:p>
          <a:endParaRPr lang="ro-RO"/>
        </a:p>
      </dgm:t>
    </dgm:pt>
    <dgm:pt modelId="{66FF2F42-E425-4315-AA21-1228D22115E7}" type="sibTrans" cxnId="{2EEC439D-597C-4849-91A5-7247FB6DCEA2}">
      <dgm:prSet/>
      <dgm:spPr/>
      <dgm:t>
        <a:bodyPr/>
        <a:lstStyle/>
        <a:p>
          <a:endParaRPr lang="ro-RO"/>
        </a:p>
      </dgm:t>
    </dgm:pt>
    <dgm:pt modelId="{DA6CBCB4-BC2C-4AB9-8D4C-804C101A537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</a:t>
          </a:r>
          <a:r>
            <a:rPr lang="ro-RO" b="0" i="0" dirty="0" err="1"/>
            <a:t>overage</a:t>
          </a:r>
          <a:endParaRPr lang="ro-RO" b="0" i="0" dirty="0"/>
        </a:p>
      </dgm:t>
    </dgm:pt>
    <dgm:pt modelId="{E400E5AA-29C2-4C19-BA0A-BB789791D418}" type="parTrans" cxnId="{B8774DA9-172F-4F83-8C94-B11B302E6058}">
      <dgm:prSet/>
      <dgm:spPr/>
      <dgm:t>
        <a:bodyPr/>
        <a:lstStyle/>
        <a:p>
          <a:endParaRPr lang="ro-RO"/>
        </a:p>
      </dgm:t>
    </dgm:pt>
    <dgm:pt modelId="{FC758C63-2794-4BF4-AFEE-5CEE8D57510A}" type="sibTrans" cxnId="{B8774DA9-172F-4F83-8C94-B11B302E6058}">
      <dgm:prSet/>
      <dgm:spPr/>
      <dgm:t>
        <a:bodyPr/>
        <a:lstStyle/>
        <a:p>
          <a:endParaRPr lang="ro-RO"/>
        </a:p>
      </dgm:t>
    </dgm:pt>
    <dgm:pt modelId="{D201C0CD-7899-42A6-A3D2-E4C451A463EC}">
      <dgm:prSet phldrT="[Text]"/>
      <dgm:spPr/>
      <dgm:t>
        <a:bodyPr/>
        <a:lstStyle/>
        <a:p>
          <a:r>
            <a:rPr lang="en-US" dirty="0"/>
            <a:t>Novelty</a:t>
          </a:r>
          <a:endParaRPr lang="ro-RO" dirty="0"/>
        </a:p>
      </dgm:t>
    </dgm:pt>
    <dgm:pt modelId="{2ECA9E7A-3BA4-49C5-848E-BAB5D9E98BF7}" type="parTrans" cxnId="{9F76CD3F-6963-4EBC-BDFD-9C0436458A8A}">
      <dgm:prSet/>
      <dgm:spPr/>
      <dgm:t>
        <a:bodyPr/>
        <a:lstStyle/>
        <a:p>
          <a:endParaRPr lang="ro-RO"/>
        </a:p>
      </dgm:t>
    </dgm:pt>
    <dgm:pt modelId="{841BDE7C-183D-484F-9082-E2238F16383D}" type="sibTrans" cxnId="{9F76CD3F-6963-4EBC-BDFD-9C0436458A8A}">
      <dgm:prSet/>
      <dgm:spPr/>
      <dgm:t>
        <a:bodyPr/>
        <a:lstStyle/>
        <a:p>
          <a:endParaRPr lang="ro-RO"/>
        </a:p>
      </dgm:t>
    </dgm:pt>
    <dgm:pt modelId="{59F3C7E3-C58E-44CC-8ED8-1F9511C3DB80}" type="pres">
      <dgm:prSet presAssocID="{848F3606-6DBC-4579-B4DF-ACBC47BB3512}" presName="linearFlow" presStyleCnt="0">
        <dgm:presLayoutVars>
          <dgm:dir/>
          <dgm:resizeHandles val="exact"/>
        </dgm:presLayoutVars>
      </dgm:prSet>
      <dgm:spPr/>
    </dgm:pt>
    <dgm:pt modelId="{5CC208E3-76B8-41A8-AE4C-A55CD13554C0}" type="pres">
      <dgm:prSet presAssocID="{AB3E622A-860E-4BE4-AF80-9CCDD112EED5}" presName="composite" presStyleCnt="0"/>
      <dgm:spPr/>
    </dgm:pt>
    <dgm:pt modelId="{975FEC01-1988-4049-AE40-A349C34237F8}" type="pres">
      <dgm:prSet presAssocID="{AB3E622A-860E-4BE4-AF80-9CCDD112EED5}" presName="imgShp" presStyleLbl="fgImgPlace1" presStyleIdx="0" presStyleCnt="8"/>
      <dgm:spPr/>
    </dgm:pt>
    <dgm:pt modelId="{7E618190-F459-4B62-85B1-38700B04B785}" type="pres">
      <dgm:prSet presAssocID="{AB3E622A-860E-4BE4-AF80-9CCDD112EED5}" presName="txShp" presStyleLbl="node1" presStyleIdx="0" presStyleCnt="8">
        <dgm:presLayoutVars>
          <dgm:bulletEnabled val="1"/>
        </dgm:presLayoutVars>
      </dgm:prSet>
      <dgm:spPr/>
    </dgm:pt>
    <dgm:pt modelId="{48AD1860-EC3B-4088-AADD-858F7CB9DB3E}" type="pres">
      <dgm:prSet presAssocID="{336B8421-812A-4D32-9DAC-CFB569D5FFD5}" presName="spacing" presStyleCnt="0"/>
      <dgm:spPr/>
    </dgm:pt>
    <dgm:pt modelId="{99F4EF3E-AB8A-473B-8CD5-FE29535C41CA}" type="pres">
      <dgm:prSet presAssocID="{8B0DE710-FE80-4E75-8518-9638C39719FF}" presName="composite" presStyleCnt="0"/>
      <dgm:spPr/>
    </dgm:pt>
    <dgm:pt modelId="{242CCA2B-7767-4258-92D8-90B78D5B04C4}" type="pres">
      <dgm:prSet presAssocID="{8B0DE710-FE80-4E75-8518-9638C39719FF}" presName="imgShp" presStyleLbl="fgImgPlace1" presStyleIdx="1" presStyleCnt="8"/>
      <dgm:spPr/>
    </dgm:pt>
    <dgm:pt modelId="{7B3E6E06-0BD2-4A26-AE5E-9848CA6126A2}" type="pres">
      <dgm:prSet presAssocID="{8B0DE710-FE80-4E75-8518-9638C39719FF}" presName="txShp" presStyleLbl="node1" presStyleIdx="1" presStyleCnt="8">
        <dgm:presLayoutVars>
          <dgm:bulletEnabled val="1"/>
        </dgm:presLayoutVars>
      </dgm:prSet>
      <dgm:spPr/>
    </dgm:pt>
    <dgm:pt modelId="{D2709E19-2D1B-4510-8D28-2F19FE86B3CD}" type="pres">
      <dgm:prSet presAssocID="{DA4BEECA-8DB9-4056-B87B-A20252DC354F}" presName="spacing" presStyleCnt="0"/>
      <dgm:spPr/>
    </dgm:pt>
    <dgm:pt modelId="{04F14B62-3EDF-44CE-8956-C773A5016AFC}" type="pres">
      <dgm:prSet presAssocID="{089070B2-5B17-4C8E-8332-C125D49D2058}" presName="composite" presStyleCnt="0"/>
      <dgm:spPr/>
    </dgm:pt>
    <dgm:pt modelId="{6E3B72A4-D239-499A-B62F-937F0B0A612E}" type="pres">
      <dgm:prSet presAssocID="{089070B2-5B17-4C8E-8332-C125D49D2058}" presName="imgShp" presStyleLbl="fgImgPlace1" presStyleIdx="2" presStyleCnt="8"/>
      <dgm:spPr/>
    </dgm:pt>
    <dgm:pt modelId="{5B27C31F-86BB-4D07-8900-9AFF6A8F033B}" type="pres">
      <dgm:prSet presAssocID="{089070B2-5B17-4C8E-8332-C125D49D2058}" presName="txShp" presStyleLbl="node1" presStyleIdx="2" presStyleCnt="8">
        <dgm:presLayoutVars>
          <dgm:bulletEnabled val="1"/>
        </dgm:presLayoutVars>
      </dgm:prSet>
      <dgm:spPr/>
    </dgm:pt>
    <dgm:pt modelId="{358C5FA3-BC34-4BFD-8680-64580E21A93F}" type="pres">
      <dgm:prSet presAssocID="{2EBBE28C-0E22-4A18-8EEA-A4B43DCA457A}" presName="spacing" presStyleCnt="0"/>
      <dgm:spPr/>
    </dgm:pt>
    <dgm:pt modelId="{929A16FC-BA63-4E84-831C-1C26695B04BC}" type="pres">
      <dgm:prSet presAssocID="{2FB97D62-1C94-4448-B0CD-F93F1737738E}" presName="composite" presStyleCnt="0"/>
      <dgm:spPr/>
    </dgm:pt>
    <dgm:pt modelId="{975261EC-222B-4587-88BD-D93529E2A325}" type="pres">
      <dgm:prSet presAssocID="{2FB97D62-1C94-4448-B0CD-F93F1737738E}" presName="imgShp" presStyleLbl="fgImgPlace1" presStyleIdx="3" presStyleCnt="8"/>
      <dgm:spPr/>
    </dgm:pt>
    <dgm:pt modelId="{F2EAF31F-16DE-49E6-8D82-C497F7ACF095}" type="pres">
      <dgm:prSet presAssocID="{2FB97D62-1C94-4448-B0CD-F93F1737738E}" presName="txShp" presStyleLbl="node1" presStyleIdx="3" presStyleCnt="8">
        <dgm:presLayoutVars>
          <dgm:bulletEnabled val="1"/>
        </dgm:presLayoutVars>
      </dgm:prSet>
      <dgm:spPr/>
    </dgm:pt>
    <dgm:pt modelId="{2E695A9C-6141-44A3-85B1-8FD71B074340}" type="pres">
      <dgm:prSet presAssocID="{898A8B65-0973-4707-B766-666961CB7A9A}" presName="spacing" presStyleCnt="0"/>
      <dgm:spPr/>
    </dgm:pt>
    <dgm:pt modelId="{3B552A50-61C4-45B2-9FF6-9482B217D7E9}" type="pres">
      <dgm:prSet presAssocID="{F9FAF8EA-C7F5-4A96-8565-D1B2EF7EDFFB}" presName="composite" presStyleCnt="0"/>
      <dgm:spPr/>
    </dgm:pt>
    <dgm:pt modelId="{77CEA5E2-4B0C-4D48-AD30-D30EE4270878}" type="pres">
      <dgm:prSet presAssocID="{F9FAF8EA-C7F5-4A96-8565-D1B2EF7EDFFB}" presName="imgShp" presStyleLbl="fgImgPlace1" presStyleIdx="4" presStyleCnt="8"/>
      <dgm:spPr/>
    </dgm:pt>
    <dgm:pt modelId="{CF9F08F2-3BC8-43C1-86C0-001EF8220CC7}" type="pres">
      <dgm:prSet presAssocID="{F9FAF8EA-C7F5-4A96-8565-D1B2EF7EDFFB}" presName="txShp" presStyleLbl="node1" presStyleIdx="4" presStyleCnt="8">
        <dgm:presLayoutVars>
          <dgm:bulletEnabled val="1"/>
        </dgm:presLayoutVars>
      </dgm:prSet>
      <dgm:spPr/>
    </dgm:pt>
    <dgm:pt modelId="{8C5479D7-77C1-4DF1-8404-FC276E5E305A}" type="pres">
      <dgm:prSet presAssocID="{66FF2F42-E425-4315-AA21-1228D22115E7}" presName="spacing" presStyleCnt="0"/>
      <dgm:spPr/>
    </dgm:pt>
    <dgm:pt modelId="{1925F246-8D4F-4DD6-90D6-C9AD76949A05}" type="pres">
      <dgm:prSet presAssocID="{F931F4FC-5AF2-4E87-8ABE-E51F6C718A34}" presName="composite" presStyleCnt="0"/>
      <dgm:spPr/>
    </dgm:pt>
    <dgm:pt modelId="{B8643B27-D916-42D6-8028-B25D2053CABF}" type="pres">
      <dgm:prSet presAssocID="{F931F4FC-5AF2-4E87-8ABE-E51F6C718A34}" presName="imgShp" presStyleLbl="fgImgPlace1" presStyleIdx="5" presStyleCnt="8"/>
      <dgm:spPr/>
    </dgm:pt>
    <dgm:pt modelId="{2DEE593A-105C-41D8-AEF6-FF68EAAD6899}" type="pres">
      <dgm:prSet presAssocID="{F931F4FC-5AF2-4E87-8ABE-E51F6C718A34}" presName="txShp" presStyleLbl="node1" presStyleIdx="5" presStyleCnt="8">
        <dgm:presLayoutVars>
          <dgm:bulletEnabled val="1"/>
        </dgm:presLayoutVars>
      </dgm:prSet>
      <dgm:spPr/>
    </dgm:pt>
    <dgm:pt modelId="{C59A0676-6D87-49C6-BF84-B05CDBD37066}" type="pres">
      <dgm:prSet presAssocID="{097EF993-70A8-44AC-844E-902E134431A0}" presName="spacing" presStyleCnt="0"/>
      <dgm:spPr/>
    </dgm:pt>
    <dgm:pt modelId="{8BD32B3B-97AB-416E-B490-DF868B72719B}" type="pres">
      <dgm:prSet presAssocID="{D201C0CD-7899-42A6-A3D2-E4C451A463EC}" presName="composite" presStyleCnt="0"/>
      <dgm:spPr/>
    </dgm:pt>
    <dgm:pt modelId="{A88A3200-D9C7-475E-828F-C87EAAF486B6}" type="pres">
      <dgm:prSet presAssocID="{D201C0CD-7899-42A6-A3D2-E4C451A463EC}" presName="imgShp" presStyleLbl="fgImgPlace1" presStyleIdx="6" presStyleCnt="8"/>
      <dgm:spPr/>
    </dgm:pt>
    <dgm:pt modelId="{012699DF-5F47-4F9F-82B7-0C89CA5BA7EC}" type="pres">
      <dgm:prSet presAssocID="{D201C0CD-7899-42A6-A3D2-E4C451A463EC}" presName="txShp" presStyleLbl="node1" presStyleIdx="6" presStyleCnt="8">
        <dgm:presLayoutVars>
          <dgm:bulletEnabled val="1"/>
        </dgm:presLayoutVars>
      </dgm:prSet>
      <dgm:spPr/>
    </dgm:pt>
    <dgm:pt modelId="{3DF62225-FD76-43AB-BD9F-896969324619}" type="pres">
      <dgm:prSet presAssocID="{841BDE7C-183D-484F-9082-E2238F16383D}" presName="spacing" presStyleCnt="0"/>
      <dgm:spPr/>
    </dgm:pt>
    <dgm:pt modelId="{6E910DA2-E673-4EE9-9515-5B226134F081}" type="pres">
      <dgm:prSet presAssocID="{DA6CBCB4-BC2C-4AB9-8D4C-804C101A5377}" presName="composite" presStyleCnt="0"/>
      <dgm:spPr/>
    </dgm:pt>
    <dgm:pt modelId="{490D1FD4-2D7B-4F2A-85EE-3C62B032AC16}" type="pres">
      <dgm:prSet presAssocID="{DA6CBCB4-BC2C-4AB9-8D4C-804C101A5377}" presName="imgShp" presStyleLbl="fgImgPlace1" presStyleIdx="7" presStyleCnt="8"/>
      <dgm:spPr/>
    </dgm:pt>
    <dgm:pt modelId="{EEB0AB7D-3911-483A-AEA8-6EFF2DD5C384}" type="pres">
      <dgm:prSet presAssocID="{DA6CBCB4-BC2C-4AB9-8D4C-804C101A5377}" presName="txShp" presStyleLbl="node1" presStyleIdx="7" presStyleCnt="8">
        <dgm:presLayoutVars>
          <dgm:bulletEnabled val="1"/>
        </dgm:presLayoutVars>
      </dgm:prSet>
      <dgm:spPr/>
    </dgm:pt>
  </dgm:ptLst>
  <dgm:cxnLst>
    <dgm:cxn modelId="{E61E0E04-3D22-4593-9F9D-A57C55FBA61D}" type="presOf" srcId="{2FB97D62-1C94-4448-B0CD-F93F1737738E}" destId="{F2EAF31F-16DE-49E6-8D82-C497F7ACF095}" srcOrd="0" destOrd="0" presId="urn:microsoft.com/office/officeart/2005/8/layout/vList3"/>
    <dgm:cxn modelId="{D40EA41D-0D47-4E7B-911C-9C6B0CEEAE9A}" type="presOf" srcId="{F9FAF8EA-C7F5-4A96-8565-D1B2EF7EDFFB}" destId="{CF9F08F2-3BC8-43C1-86C0-001EF8220CC7}" srcOrd="0" destOrd="0" presId="urn:microsoft.com/office/officeart/2005/8/layout/vList3"/>
    <dgm:cxn modelId="{294AA12A-7EA8-4170-B4F0-F241154862B2}" type="presOf" srcId="{D201C0CD-7899-42A6-A3D2-E4C451A463EC}" destId="{012699DF-5F47-4F9F-82B7-0C89CA5BA7EC}" srcOrd="0" destOrd="0" presId="urn:microsoft.com/office/officeart/2005/8/layout/vList3"/>
    <dgm:cxn modelId="{4789BC3D-B804-4319-A62D-82820E8273A3}" type="presOf" srcId="{F931F4FC-5AF2-4E87-8ABE-E51F6C718A34}" destId="{2DEE593A-105C-41D8-AEF6-FF68EAAD6899}" srcOrd="0" destOrd="0" presId="urn:microsoft.com/office/officeart/2005/8/layout/vList3"/>
    <dgm:cxn modelId="{9F76CD3F-6963-4EBC-BDFD-9C0436458A8A}" srcId="{848F3606-6DBC-4579-B4DF-ACBC47BB3512}" destId="{D201C0CD-7899-42A6-A3D2-E4C451A463EC}" srcOrd="6" destOrd="0" parTransId="{2ECA9E7A-3BA4-49C5-848E-BAB5D9E98BF7}" sibTransId="{841BDE7C-183D-484F-9082-E2238F16383D}"/>
    <dgm:cxn modelId="{1ABB3F63-CA0C-488E-8274-9DAB6F56CC3F}" srcId="{848F3606-6DBC-4579-B4DF-ACBC47BB3512}" destId="{2FB97D62-1C94-4448-B0CD-F93F1737738E}" srcOrd="3" destOrd="0" parTransId="{CB645CA8-8720-436D-9428-70717FF323F1}" sibTransId="{898A8B65-0973-4707-B766-666961CB7A9A}"/>
    <dgm:cxn modelId="{1F08C277-15B5-4858-9EB1-1C3FB1D29840}" type="presOf" srcId="{AB3E622A-860E-4BE4-AF80-9CCDD112EED5}" destId="{7E618190-F459-4B62-85B1-38700B04B785}" srcOrd="0" destOrd="0" presId="urn:microsoft.com/office/officeart/2005/8/layout/vList3"/>
    <dgm:cxn modelId="{7BE59984-FB4A-4443-A0A7-BB0DD1385E9D}" type="presOf" srcId="{8B0DE710-FE80-4E75-8518-9638C39719FF}" destId="{7B3E6E06-0BD2-4A26-AE5E-9848CA6126A2}" srcOrd="0" destOrd="0" presId="urn:microsoft.com/office/officeart/2005/8/layout/vList3"/>
    <dgm:cxn modelId="{F3423A90-BCAA-4DF6-915E-309D798A20A0}" srcId="{848F3606-6DBC-4579-B4DF-ACBC47BB3512}" destId="{8B0DE710-FE80-4E75-8518-9638C39719FF}" srcOrd="1" destOrd="0" parTransId="{C4D59020-5BAE-4087-AB97-B7CE53577331}" sibTransId="{DA4BEECA-8DB9-4056-B87B-A20252DC354F}"/>
    <dgm:cxn modelId="{F2982C94-EFD6-45EA-9F41-D8A8798F5A95}" srcId="{848F3606-6DBC-4579-B4DF-ACBC47BB3512}" destId="{F931F4FC-5AF2-4E87-8ABE-E51F6C718A34}" srcOrd="5" destOrd="0" parTransId="{43F0BD29-2C84-48B5-A684-571AFEE287DF}" sibTransId="{097EF993-70A8-44AC-844E-902E134431A0}"/>
    <dgm:cxn modelId="{2EEC439D-597C-4849-91A5-7247FB6DCEA2}" srcId="{848F3606-6DBC-4579-B4DF-ACBC47BB3512}" destId="{F9FAF8EA-C7F5-4A96-8565-D1B2EF7EDFFB}" srcOrd="4" destOrd="0" parTransId="{7469583B-5600-4571-986F-48C91EB18B8F}" sibTransId="{66FF2F42-E425-4315-AA21-1228D22115E7}"/>
    <dgm:cxn modelId="{B8774DA9-172F-4F83-8C94-B11B302E6058}" srcId="{848F3606-6DBC-4579-B4DF-ACBC47BB3512}" destId="{DA6CBCB4-BC2C-4AB9-8D4C-804C101A5377}" srcOrd="7" destOrd="0" parTransId="{E400E5AA-29C2-4C19-BA0A-BB789791D418}" sibTransId="{FC758C63-2794-4BF4-AFEE-5CEE8D57510A}"/>
    <dgm:cxn modelId="{95B304B2-ED73-4156-BA9E-B434F6FF6CC8}" type="presOf" srcId="{848F3606-6DBC-4579-B4DF-ACBC47BB3512}" destId="{59F3C7E3-C58E-44CC-8ED8-1F9511C3DB80}" srcOrd="0" destOrd="0" presId="urn:microsoft.com/office/officeart/2005/8/layout/vList3"/>
    <dgm:cxn modelId="{16C64CB8-8C82-43FA-A403-C897CEFF1C9F}" type="presOf" srcId="{DA6CBCB4-BC2C-4AB9-8D4C-804C101A5377}" destId="{EEB0AB7D-3911-483A-AEA8-6EFF2DD5C384}" srcOrd="0" destOrd="0" presId="urn:microsoft.com/office/officeart/2005/8/layout/vList3"/>
    <dgm:cxn modelId="{3D56FBC2-F4CA-4C08-B211-F3F11E2EEF84}" type="presOf" srcId="{089070B2-5B17-4C8E-8332-C125D49D2058}" destId="{5B27C31F-86BB-4D07-8900-9AFF6A8F033B}" srcOrd="0" destOrd="0" presId="urn:microsoft.com/office/officeart/2005/8/layout/vList3"/>
    <dgm:cxn modelId="{AAC2F3DC-9560-49FE-B78E-5A6BD67DD0CA}" srcId="{848F3606-6DBC-4579-B4DF-ACBC47BB3512}" destId="{AB3E622A-860E-4BE4-AF80-9CCDD112EED5}" srcOrd="0" destOrd="0" parTransId="{F0E8A66F-6BE0-4F05-B7CB-550453D1B409}" sibTransId="{336B8421-812A-4D32-9DAC-CFB569D5FFD5}"/>
    <dgm:cxn modelId="{9B5BBEF4-AD07-4B52-959F-4F5DA0B082E6}" srcId="{848F3606-6DBC-4579-B4DF-ACBC47BB3512}" destId="{089070B2-5B17-4C8E-8332-C125D49D2058}" srcOrd="2" destOrd="0" parTransId="{6E3DBA91-E96F-4438-9568-B3408AD56F01}" sibTransId="{2EBBE28C-0E22-4A18-8EEA-A4B43DCA457A}"/>
    <dgm:cxn modelId="{1125DCF1-9771-4683-B173-C145073981A1}" type="presParOf" srcId="{59F3C7E3-C58E-44CC-8ED8-1F9511C3DB80}" destId="{5CC208E3-76B8-41A8-AE4C-A55CD13554C0}" srcOrd="0" destOrd="0" presId="urn:microsoft.com/office/officeart/2005/8/layout/vList3"/>
    <dgm:cxn modelId="{BDE8875B-38E8-47DA-8B10-D38B508DFBB0}" type="presParOf" srcId="{5CC208E3-76B8-41A8-AE4C-A55CD13554C0}" destId="{975FEC01-1988-4049-AE40-A349C34237F8}" srcOrd="0" destOrd="0" presId="urn:microsoft.com/office/officeart/2005/8/layout/vList3"/>
    <dgm:cxn modelId="{99C381B1-DA7C-4AE9-9047-593F4C52ED0B}" type="presParOf" srcId="{5CC208E3-76B8-41A8-AE4C-A55CD13554C0}" destId="{7E618190-F459-4B62-85B1-38700B04B785}" srcOrd="1" destOrd="0" presId="urn:microsoft.com/office/officeart/2005/8/layout/vList3"/>
    <dgm:cxn modelId="{33DFF5BD-39C2-4BAA-A3DE-3D07B82E3D4F}" type="presParOf" srcId="{59F3C7E3-C58E-44CC-8ED8-1F9511C3DB80}" destId="{48AD1860-EC3B-4088-AADD-858F7CB9DB3E}" srcOrd="1" destOrd="0" presId="urn:microsoft.com/office/officeart/2005/8/layout/vList3"/>
    <dgm:cxn modelId="{2BFB3B4F-C886-4834-A6C0-DFC9EDF73A86}" type="presParOf" srcId="{59F3C7E3-C58E-44CC-8ED8-1F9511C3DB80}" destId="{99F4EF3E-AB8A-473B-8CD5-FE29535C41CA}" srcOrd="2" destOrd="0" presId="urn:microsoft.com/office/officeart/2005/8/layout/vList3"/>
    <dgm:cxn modelId="{93AEEE1D-592E-40CE-8BF9-D377F3A4F2D7}" type="presParOf" srcId="{99F4EF3E-AB8A-473B-8CD5-FE29535C41CA}" destId="{242CCA2B-7767-4258-92D8-90B78D5B04C4}" srcOrd="0" destOrd="0" presId="urn:microsoft.com/office/officeart/2005/8/layout/vList3"/>
    <dgm:cxn modelId="{3CF6F812-1B74-4374-848A-4D9B6C0B7D80}" type="presParOf" srcId="{99F4EF3E-AB8A-473B-8CD5-FE29535C41CA}" destId="{7B3E6E06-0BD2-4A26-AE5E-9848CA6126A2}" srcOrd="1" destOrd="0" presId="urn:microsoft.com/office/officeart/2005/8/layout/vList3"/>
    <dgm:cxn modelId="{D0DDCA9E-063C-4838-B6FB-CD028AFDB350}" type="presParOf" srcId="{59F3C7E3-C58E-44CC-8ED8-1F9511C3DB80}" destId="{D2709E19-2D1B-4510-8D28-2F19FE86B3CD}" srcOrd="3" destOrd="0" presId="urn:microsoft.com/office/officeart/2005/8/layout/vList3"/>
    <dgm:cxn modelId="{D345FBC3-537A-404A-AAE8-DB69AD404B8E}" type="presParOf" srcId="{59F3C7E3-C58E-44CC-8ED8-1F9511C3DB80}" destId="{04F14B62-3EDF-44CE-8956-C773A5016AFC}" srcOrd="4" destOrd="0" presId="urn:microsoft.com/office/officeart/2005/8/layout/vList3"/>
    <dgm:cxn modelId="{E668B360-D1BD-4F74-9304-2EB353575AA3}" type="presParOf" srcId="{04F14B62-3EDF-44CE-8956-C773A5016AFC}" destId="{6E3B72A4-D239-499A-B62F-937F0B0A612E}" srcOrd="0" destOrd="0" presId="urn:microsoft.com/office/officeart/2005/8/layout/vList3"/>
    <dgm:cxn modelId="{3E807FC7-3F1E-4F5F-98C7-F66D85DC5B09}" type="presParOf" srcId="{04F14B62-3EDF-44CE-8956-C773A5016AFC}" destId="{5B27C31F-86BB-4D07-8900-9AFF6A8F033B}" srcOrd="1" destOrd="0" presId="urn:microsoft.com/office/officeart/2005/8/layout/vList3"/>
    <dgm:cxn modelId="{E2AD7A9B-7A8D-452A-82DA-72D30EBF7384}" type="presParOf" srcId="{59F3C7E3-C58E-44CC-8ED8-1F9511C3DB80}" destId="{358C5FA3-BC34-4BFD-8680-64580E21A93F}" srcOrd="5" destOrd="0" presId="urn:microsoft.com/office/officeart/2005/8/layout/vList3"/>
    <dgm:cxn modelId="{1B54ECB3-1EB7-4916-920C-AF2D155E0330}" type="presParOf" srcId="{59F3C7E3-C58E-44CC-8ED8-1F9511C3DB80}" destId="{929A16FC-BA63-4E84-831C-1C26695B04BC}" srcOrd="6" destOrd="0" presId="urn:microsoft.com/office/officeart/2005/8/layout/vList3"/>
    <dgm:cxn modelId="{A97A716B-4A97-4878-92A8-A0535DADA9AE}" type="presParOf" srcId="{929A16FC-BA63-4E84-831C-1C26695B04BC}" destId="{975261EC-222B-4587-88BD-D93529E2A325}" srcOrd="0" destOrd="0" presId="urn:microsoft.com/office/officeart/2005/8/layout/vList3"/>
    <dgm:cxn modelId="{D7979DA1-4B4D-452B-B549-681321690AC8}" type="presParOf" srcId="{929A16FC-BA63-4E84-831C-1C26695B04BC}" destId="{F2EAF31F-16DE-49E6-8D82-C497F7ACF095}" srcOrd="1" destOrd="0" presId="urn:microsoft.com/office/officeart/2005/8/layout/vList3"/>
    <dgm:cxn modelId="{67E30B75-A276-4789-A5BA-792D5CB7A9A0}" type="presParOf" srcId="{59F3C7E3-C58E-44CC-8ED8-1F9511C3DB80}" destId="{2E695A9C-6141-44A3-85B1-8FD71B074340}" srcOrd="7" destOrd="0" presId="urn:microsoft.com/office/officeart/2005/8/layout/vList3"/>
    <dgm:cxn modelId="{6BB1ADFF-B9C3-4E75-B29F-2956E2FEBAB1}" type="presParOf" srcId="{59F3C7E3-C58E-44CC-8ED8-1F9511C3DB80}" destId="{3B552A50-61C4-45B2-9FF6-9482B217D7E9}" srcOrd="8" destOrd="0" presId="urn:microsoft.com/office/officeart/2005/8/layout/vList3"/>
    <dgm:cxn modelId="{E7B223CD-7C7F-4A94-8C3B-2F9939ED0C7B}" type="presParOf" srcId="{3B552A50-61C4-45B2-9FF6-9482B217D7E9}" destId="{77CEA5E2-4B0C-4D48-AD30-D30EE4270878}" srcOrd="0" destOrd="0" presId="urn:microsoft.com/office/officeart/2005/8/layout/vList3"/>
    <dgm:cxn modelId="{432DE86D-208D-4127-BE15-55DD0140ABB9}" type="presParOf" srcId="{3B552A50-61C4-45B2-9FF6-9482B217D7E9}" destId="{CF9F08F2-3BC8-43C1-86C0-001EF8220CC7}" srcOrd="1" destOrd="0" presId="urn:microsoft.com/office/officeart/2005/8/layout/vList3"/>
    <dgm:cxn modelId="{AF9C847B-DE15-40A4-95F4-6A3B2B7FEB7F}" type="presParOf" srcId="{59F3C7E3-C58E-44CC-8ED8-1F9511C3DB80}" destId="{8C5479D7-77C1-4DF1-8404-FC276E5E305A}" srcOrd="9" destOrd="0" presId="urn:microsoft.com/office/officeart/2005/8/layout/vList3"/>
    <dgm:cxn modelId="{82D80D5A-07A7-46BA-AC4B-72A82C0A02E9}" type="presParOf" srcId="{59F3C7E3-C58E-44CC-8ED8-1F9511C3DB80}" destId="{1925F246-8D4F-4DD6-90D6-C9AD76949A05}" srcOrd="10" destOrd="0" presId="urn:microsoft.com/office/officeart/2005/8/layout/vList3"/>
    <dgm:cxn modelId="{9930711B-C53B-4488-B37D-3CB92DE931BC}" type="presParOf" srcId="{1925F246-8D4F-4DD6-90D6-C9AD76949A05}" destId="{B8643B27-D916-42D6-8028-B25D2053CABF}" srcOrd="0" destOrd="0" presId="urn:microsoft.com/office/officeart/2005/8/layout/vList3"/>
    <dgm:cxn modelId="{12404631-3D13-4F79-96CE-ED536D0B8B89}" type="presParOf" srcId="{1925F246-8D4F-4DD6-90D6-C9AD76949A05}" destId="{2DEE593A-105C-41D8-AEF6-FF68EAAD6899}" srcOrd="1" destOrd="0" presId="urn:microsoft.com/office/officeart/2005/8/layout/vList3"/>
    <dgm:cxn modelId="{74123401-E38B-45F4-BFBB-6C24449A4880}" type="presParOf" srcId="{59F3C7E3-C58E-44CC-8ED8-1F9511C3DB80}" destId="{C59A0676-6D87-49C6-BF84-B05CDBD37066}" srcOrd="11" destOrd="0" presId="urn:microsoft.com/office/officeart/2005/8/layout/vList3"/>
    <dgm:cxn modelId="{9C79A9C0-A0BE-44C8-AB54-764BDAA44CFE}" type="presParOf" srcId="{59F3C7E3-C58E-44CC-8ED8-1F9511C3DB80}" destId="{8BD32B3B-97AB-416E-B490-DF868B72719B}" srcOrd="12" destOrd="0" presId="urn:microsoft.com/office/officeart/2005/8/layout/vList3"/>
    <dgm:cxn modelId="{6A013974-72D9-4BFF-86DE-8ACBE85C62B5}" type="presParOf" srcId="{8BD32B3B-97AB-416E-B490-DF868B72719B}" destId="{A88A3200-D9C7-475E-828F-C87EAAF486B6}" srcOrd="0" destOrd="0" presId="urn:microsoft.com/office/officeart/2005/8/layout/vList3"/>
    <dgm:cxn modelId="{D4119700-CBB8-4E0F-92B7-6B8B46B45818}" type="presParOf" srcId="{8BD32B3B-97AB-416E-B490-DF868B72719B}" destId="{012699DF-5F47-4F9F-82B7-0C89CA5BA7EC}" srcOrd="1" destOrd="0" presId="urn:microsoft.com/office/officeart/2005/8/layout/vList3"/>
    <dgm:cxn modelId="{27905C8F-6215-4067-B687-4396188E6F7E}" type="presParOf" srcId="{59F3C7E3-C58E-44CC-8ED8-1F9511C3DB80}" destId="{3DF62225-FD76-43AB-BD9F-896969324619}" srcOrd="13" destOrd="0" presId="urn:microsoft.com/office/officeart/2005/8/layout/vList3"/>
    <dgm:cxn modelId="{B4293E31-3B13-48E6-8F12-AF60AE2E59D6}" type="presParOf" srcId="{59F3C7E3-C58E-44CC-8ED8-1F9511C3DB80}" destId="{6E910DA2-E673-4EE9-9515-5B226134F081}" srcOrd="14" destOrd="0" presId="urn:microsoft.com/office/officeart/2005/8/layout/vList3"/>
    <dgm:cxn modelId="{20D63AC8-58F7-41CA-9384-7F05630DB790}" type="presParOf" srcId="{6E910DA2-E673-4EE9-9515-5B226134F081}" destId="{490D1FD4-2D7B-4F2A-85EE-3C62B032AC16}" srcOrd="0" destOrd="0" presId="urn:microsoft.com/office/officeart/2005/8/layout/vList3"/>
    <dgm:cxn modelId="{6318B705-095E-4360-818D-E6FB62A1E267}" type="presParOf" srcId="{6E910DA2-E673-4EE9-9515-5B226134F081}" destId="{EEB0AB7D-3911-483A-AEA8-6EFF2DD5C3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F5197-23E4-474E-B15F-C858A25F7C2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6BA30-E565-40BA-B443-2174A5A2239E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effectLst/>
              <a:latin typeface="Whitney"/>
            </a:rPr>
            <a:t>creating a full stack web application for ordering books</a:t>
          </a:r>
          <a:endParaRPr lang="ro-RO" sz="2000" kern="1200" dirty="0">
            <a:solidFill>
              <a:schemeClr val="bg1"/>
            </a:solidFill>
          </a:endParaRPr>
        </a:p>
      </dsp:txBody>
      <dsp:txXfrm>
        <a:off x="509717" y="338558"/>
        <a:ext cx="7541700" cy="677550"/>
      </dsp:txXfrm>
    </dsp:sp>
    <dsp:sp modelId="{00861389-C3BF-4446-9997-79CEF958818D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B416-6C1C-4CD4-8D17-FC0BD4B8561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Whitney"/>
            </a:rPr>
            <a:t>implementing a recommendation system within the site</a:t>
          </a:r>
        </a:p>
      </dsp:txBody>
      <dsp:txXfrm>
        <a:off x="995230" y="1354558"/>
        <a:ext cx="7056187" cy="677550"/>
      </dsp:txXfrm>
    </dsp:sp>
    <dsp:sp modelId="{6B02FF36-E343-4060-94A2-FFA2ABC0811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3E116-B081-43D0-A01A-1CF3ECBCDC1A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Whitney"/>
            </a:rPr>
            <a:t>different ways of implementation for the recommendation system</a:t>
          </a:r>
        </a:p>
      </dsp:txBody>
      <dsp:txXfrm>
        <a:off x="1144243" y="2370558"/>
        <a:ext cx="6907174" cy="677550"/>
      </dsp:txXfrm>
    </dsp:sp>
    <dsp:sp modelId="{F5000441-0822-497E-A460-4372B6B8E71E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57354-7B10-4010-936A-01AA9EF85AC5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Whitney"/>
            </a:rPr>
            <a:t>approaching different ways of analyzing the results </a:t>
          </a:r>
        </a:p>
      </dsp:txBody>
      <dsp:txXfrm>
        <a:off x="995230" y="3386558"/>
        <a:ext cx="7056187" cy="677550"/>
      </dsp:txXfrm>
    </dsp:sp>
    <dsp:sp modelId="{53A4DFB2-E9E8-466F-A34A-4DE9CCEDEB77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F2B1-36F8-44DA-87AA-D882EEAD8432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Whitney"/>
            </a:rPr>
            <a:t>comparing the results on two data sets</a:t>
          </a:r>
        </a:p>
      </dsp:txBody>
      <dsp:txXfrm>
        <a:off x="509717" y="4402558"/>
        <a:ext cx="7541700" cy="677550"/>
      </dsp:txXfrm>
    </dsp:sp>
    <dsp:sp modelId="{15E41324-5E29-4CE0-887A-07628B5D8D9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8190-F459-4B62-85B1-38700B04B785}">
      <dsp:nvSpPr>
        <dsp:cNvPr id="0" name=""/>
        <dsp:cNvSpPr/>
      </dsp:nvSpPr>
      <dsp:spPr>
        <a:xfrm rot="10800000">
          <a:off x="1785296" y="159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0" i="0" kern="1200" dirty="0" err="1"/>
            <a:t>Mean</a:t>
          </a:r>
          <a:r>
            <a:rPr lang="ro-RO" sz="2000" b="0" i="0" kern="1200" dirty="0"/>
            <a:t> Absolute </a:t>
          </a:r>
          <a:r>
            <a:rPr lang="ro-RO" sz="2000" b="0" i="0" kern="1200" dirty="0" err="1"/>
            <a:t>Error</a:t>
          </a:r>
          <a:r>
            <a:rPr lang="en-US" sz="2000" b="0" i="0" kern="1200" dirty="0"/>
            <a:t>(MAE)</a:t>
          </a:r>
          <a:endParaRPr lang="ro-RO" sz="2000" kern="1200" dirty="0"/>
        </a:p>
      </dsp:txBody>
      <dsp:txXfrm rot="10800000">
        <a:off x="1898573" y="159"/>
        <a:ext cx="6524886" cy="453110"/>
      </dsp:txXfrm>
    </dsp:sp>
    <dsp:sp modelId="{975FEC01-1988-4049-AE40-A349C34237F8}">
      <dsp:nvSpPr>
        <dsp:cNvPr id="0" name=""/>
        <dsp:cNvSpPr/>
      </dsp:nvSpPr>
      <dsp:spPr>
        <a:xfrm>
          <a:off x="1558740" y="159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6E06-0BD2-4A26-AE5E-9848CA6126A2}">
      <dsp:nvSpPr>
        <dsp:cNvPr id="0" name=""/>
        <dsp:cNvSpPr/>
      </dsp:nvSpPr>
      <dsp:spPr>
        <a:xfrm rot="10800000">
          <a:off x="1785296" y="588526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o-RO" sz="2000" b="0" i="0" kern="1200" dirty="0" err="1"/>
            <a:t>Root</a:t>
          </a:r>
          <a:r>
            <a:rPr lang="ro-RO" sz="2000" b="0" i="0" kern="1200" dirty="0"/>
            <a:t> </a:t>
          </a:r>
          <a:r>
            <a:rPr lang="ro-RO" sz="2000" b="0" i="0" kern="1200" dirty="0" err="1"/>
            <a:t>Mean</a:t>
          </a:r>
          <a:r>
            <a:rPr lang="ro-RO" sz="2000" b="0" i="0" kern="1200" dirty="0"/>
            <a:t> </a:t>
          </a:r>
          <a:r>
            <a:rPr lang="ro-RO" sz="2000" b="0" i="0" kern="1200" dirty="0" err="1"/>
            <a:t>square</a:t>
          </a:r>
          <a:r>
            <a:rPr lang="ro-RO" sz="2000" b="0" i="0" kern="1200" dirty="0"/>
            <a:t> </a:t>
          </a:r>
          <a:r>
            <a:rPr lang="ro-RO" sz="2000" b="0" i="0" kern="1200" dirty="0" err="1"/>
            <a:t>error</a:t>
          </a:r>
          <a:r>
            <a:rPr lang="en-US" sz="2000" b="0" i="0" kern="1200" dirty="0"/>
            <a:t>(RMSE)</a:t>
          </a:r>
          <a:endParaRPr lang="ro-RO" sz="2000" kern="1200" dirty="0"/>
        </a:p>
      </dsp:txBody>
      <dsp:txXfrm rot="10800000">
        <a:off x="1898573" y="588526"/>
        <a:ext cx="6524886" cy="453110"/>
      </dsp:txXfrm>
    </dsp:sp>
    <dsp:sp modelId="{242CCA2B-7767-4258-92D8-90B78D5B04C4}">
      <dsp:nvSpPr>
        <dsp:cNvPr id="0" name=""/>
        <dsp:cNvSpPr/>
      </dsp:nvSpPr>
      <dsp:spPr>
        <a:xfrm>
          <a:off x="1558740" y="588526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7C31F-86BB-4D07-8900-9AFF6A8F033B}">
      <dsp:nvSpPr>
        <dsp:cNvPr id="0" name=""/>
        <dsp:cNvSpPr/>
      </dsp:nvSpPr>
      <dsp:spPr>
        <a:xfrm rot="10800000">
          <a:off x="1785296" y="1176893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/>
            <a:t>Cumulative hit rate (</a:t>
          </a:r>
          <a:r>
            <a:rPr lang="en-US" sz="2000" b="0" i="0" kern="1200" dirty="0" err="1"/>
            <a:t>cHR</a:t>
          </a:r>
          <a:r>
            <a:rPr lang="en-US" sz="2000" b="0" i="0" kern="1200" dirty="0"/>
            <a:t>)</a:t>
          </a:r>
          <a:endParaRPr lang="ro-RO" sz="2000" b="0" i="0" kern="1200" dirty="0"/>
        </a:p>
      </dsp:txBody>
      <dsp:txXfrm rot="10800000">
        <a:off x="1898573" y="1176893"/>
        <a:ext cx="6524886" cy="453110"/>
      </dsp:txXfrm>
    </dsp:sp>
    <dsp:sp modelId="{6E3B72A4-D239-499A-B62F-937F0B0A612E}">
      <dsp:nvSpPr>
        <dsp:cNvPr id="0" name=""/>
        <dsp:cNvSpPr/>
      </dsp:nvSpPr>
      <dsp:spPr>
        <a:xfrm>
          <a:off x="1558740" y="1176893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AF31F-16DE-49E6-8D82-C497F7ACF095}">
      <dsp:nvSpPr>
        <dsp:cNvPr id="0" name=""/>
        <dsp:cNvSpPr/>
      </dsp:nvSpPr>
      <dsp:spPr>
        <a:xfrm rot="10800000">
          <a:off x="1785296" y="1765261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o-RO" sz="2000" b="0" i="0" kern="1200" dirty="0"/>
            <a:t>Hit rate</a:t>
          </a:r>
          <a:r>
            <a:rPr lang="en-US" sz="2000" b="0" i="0" kern="1200" dirty="0"/>
            <a:t> (HR)</a:t>
          </a:r>
          <a:endParaRPr lang="ro-RO" sz="2000" b="0" i="0" kern="1200" dirty="0"/>
        </a:p>
      </dsp:txBody>
      <dsp:txXfrm rot="10800000">
        <a:off x="1898573" y="1765261"/>
        <a:ext cx="6524886" cy="453110"/>
      </dsp:txXfrm>
    </dsp:sp>
    <dsp:sp modelId="{975261EC-222B-4587-88BD-D93529E2A325}">
      <dsp:nvSpPr>
        <dsp:cNvPr id="0" name=""/>
        <dsp:cNvSpPr/>
      </dsp:nvSpPr>
      <dsp:spPr>
        <a:xfrm>
          <a:off x="1558740" y="1765261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F08F2-3BC8-43C1-86C0-001EF8220CC7}">
      <dsp:nvSpPr>
        <dsp:cNvPr id="0" name=""/>
        <dsp:cNvSpPr/>
      </dsp:nvSpPr>
      <dsp:spPr>
        <a:xfrm rot="10800000">
          <a:off x="1785296" y="2353628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/>
            <a:t>Average Reciprocal Hit Rate(ARHR)</a:t>
          </a:r>
        </a:p>
      </dsp:txBody>
      <dsp:txXfrm rot="10800000">
        <a:off x="1898573" y="2353628"/>
        <a:ext cx="6524886" cy="453110"/>
      </dsp:txXfrm>
    </dsp:sp>
    <dsp:sp modelId="{77CEA5E2-4B0C-4D48-AD30-D30EE4270878}">
      <dsp:nvSpPr>
        <dsp:cNvPr id="0" name=""/>
        <dsp:cNvSpPr/>
      </dsp:nvSpPr>
      <dsp:spPr>
        <a:xfrm>
          <a:off x="1558740" y="2353628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E593A-105C-41D8-AEF6-FF68EAAD6899}">
      <dsp:nvSpPr>
        <dsp:cNvPr id="0" name=""/>
        <dsp:cNvSpPr/>
      </dsp:nvSpPr>
      <dsp:spPr>
        <a:xfrm rot="10800000">
          <a:off x="1785296" y="2941995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Diversity</a:t>
          </a:r>
          <a:endParaRPr lang="ro-RO" sz="2000" kern="1200" dirty="0"/>
        </a:p>
      </dsp:txBody>
      <dsp:txXfrm rot="10800000">
        <a:off x="1898573" y="2941995"/>
        <a:ext cx="6524886" cy="453110"/>
      </dsp:txXfrm>
    </dsp:sp>
    <dsp:sp modelId="{B8643B27-D916-42D6-8028-B25D2053CABF}">
      <dsp:nvSpPr>
        <dsp:cNvPr id="0" name=""/>
        <dsp:cNvSpPr/>
      </dsp:nvSpPr>
      <dsp:spPr>
        <a:xfrm>
          <a:off x="1558740" y="2941995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699DF-5F47-4F9F-82B7-0C89CA5BA7EC}">
      <dsp:nvSpPr>
        <dsp:cNvPr id="0" name=""/>
        <dsp:cNvSpPr/>
      </dsp:nvSpPr>
      <dsp:spPr>
        <a:xfrm rot="10800000">
          <a:off x="1785296" y="3530363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Novelty</a:t>
          </a:r>
          <a:endParaRPr lang="ro-RO" sz="2000" kern="1200" dirty="0"/>
        </a:p>
      </dsp:txBody>
      <dsp:txXfrm rot="10800000">
        <a:off x="1898573" y="3530363"/>
        <a:ext cx="6524886" cy="453110"/>
      </dsp:txXfrm>
    </dsp:sp>
    <dsp:sp modelId="{A88A3200-D9C7-475E-828F-C87EAAF486B6}">
      <dsp:nvSpPr>
        <dsp:cNvPr id="0" name=""/>
        <dsp:cNvSpPr/>
      </dsp:nvSpPr>
      <dsp:spPr>
        <a:xfrm>
          <a:off x="1558740" y="3530363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0AB7D-3911-483A-AEA8-6EFF2DD5C384}">
      <dsp:nvSpPr>
        <dsp:cNvPr id="0" name=""/>
        <dsp:cNvSpPr/>
      </dsp:nvSpPr>
      <dsp:spPr>
        <a:xfrm rot="10800000">
          <a:off x="1785296" y="4118730"/>
          <a:ext cx="6638163" cy="45311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09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/>
            <a:t>C</a:t>
          </a:r>
          <a:r>
            <a:rPr lang="ro-RO" sz="2000" b="0" i="0" kern="1200" dirty="0" err="1"/>
            <a:t>overage</a:t>
          </a:r>
          <a:endParaRPr lang="ro-RO" sz="2000" b="0" i="0" kern="1200" dirty="0"/>
        </a:p>
      </dsp:txBody>
      <dsp:txXfrm rot="10800000">
        <a:off x="1898573" y="4118730"/>
        <a:ext cx="6524886" cy="453110"/>
      </dsp:txXfrm>
    </dsp:sp>
    <dsp:sp modelId="{490D1FD4-2D7B-4F2A-85EE-3C62B032AC16}">
      <dsp:nvSpPr>
        <dsp:cNvPr id="0" name=""/>
        <dsp:cNvSpPr/>
      </dsp:nvSpPr>
      <dsp:spPr>
        <a:xfrm>
          <a:off x="1558740" y="4118730"/>
          <a:ext cx="453110" cy="45311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29.06.2022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629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331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29.06.2022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exels.com/photo/pile-of-books-276561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976543" y="2620568"/>
            <a:ext cx="6622742" cy="2219691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n-US" dirty="0"/>
              <a:t>Developing a Web Application with integrated Recommendation Systems 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>
          <a:xfrm>
            <a:off x="2418795" y="5194606"/>
            <a:ext cx="5734050" cy="955565"/>
          </a:xfrm>
        </p:spPr>
        <p:txBody>
          <a:bodyPr rtlCol="0"/>
          <a:lstStyle/>
          <a:p>
            <a:pPr rtl="0"/>
            <a:r>
              <a:rPr lang="ro-RO" dirty="0"/>
              <a:t>DIPLOMA THESIS</a:t>
            </a:r>
          </a:p>
        </p:txBody>
      </p:sp>
      <p:pic>
        <p:nvPicPr>
          <p:cNvPr id="4" name="Substituent imagine 3" descr="O carte deschisă pe masă, rafturi de cărți estompate în fundal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3FD926DC-936A-ACC7-2E08-470FC3A02BAB}"/>
              </a:ext>
            </a:extLst>
          </p:cNvPr>
          <p:cNvSpPr txBox="1"/>
          <p:nvPr/>
        </p:nvSpPr>
        <p:spPr>
          <a:xfrm>
            <a:off x="6714848" y="5898186"/>
            <a:ext cx="6116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Author: </a:t>
            </a:r>
            <a:r>
              <a:rPr lang="ro-RO" dirty="0">
                <a:solidFill>
                  <a:schemeClr val="bg1"/>
                </a:solidFill>
              </a:rPr>
              <a:t>D</a:t>
            </a:r>
            <a:r>
              <a:rPr lang="en-US" dirty="0" err="1">
                <a:solidFill>
                  <a:schemeClr val="bg1"/>
                </a:solidFill>
              </a:rPr>
              <a:t>arida</a:t>
            </a:r>
            <a:r>
              <a:rPr lang="en-US" dirty="0">
                <a:solidFill>
                  <a:schemeClr val="bg1"/>
                </a:solidFill>
              </a:rPr>
              <a:t> Razvan </a:t>
            </a:r>
            <a:r>
              <a:rPr lang="en-US" dirty="0" err="1">
                <a:solidFill>
                  <a:schemeClr val="bg1"/>
                </a:solidFill>
              </a:rPr>
              <a:t>Alexandru</a:t>
            </a:r>
            <a:endParaRPr lang="en-US" dirty="0">
              <a:solidFill>
                <a:schemeClr val="bg1"/>
              </a:solidFill>
            </a:endParaRPr>
          </a:p>
          <a:p>
            <a:pPr rtl="0"/>
            <a:r>
              <a:rPr lang="en-US" b="0" i="0" dirty="0">
                <a:solidFill>
                  <a:schemeClr val="bg1"/>
                </a:solidFill>
                <a:effectLst/>
              </a:rPr>
              <a:t>Supervisor: </a:t>
            </a:r>
            <a:r>
              <a:rPr lang="ro-RO" b="0" i="0" dirty="0">
                <a:solidFill>
                  <a:schemeClr val="bg1"/>
                </a:solidFill>
                <a:effectLst/>
              </a:rPr>
              <a:t>lect. dr. </a:t>
            </a:r>
            <a:r>
              <a:rPr lang="ro-RO" b="0" i="0" dirty="0" err="1">
                <a:solidFill>
                  <a:schemeClr val="bg1"/>
                </a:solidFill>
                <a:effectLst/>
              </a:rPr>
              <a:t>Lupsa</a:t>
            </a:r>
            <a:r>
              <a:rPr lang="ro-RO" b="0" i="0" dirty="0">
                <a:solidFill>
                  <a:schemeClr val="bg1"/>
                </a:solidFill>
                <a:effectLst/>
              </a:rPr>
              <a:t> Dana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Back-end - Flask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104900" y="2527084"/>
            <a:ext cx="3378323" cy="2661082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ro-RO" dirty="0" err="1"/>
              <a:t>Python-based</a:t>
            </a:r>
            <a:r>
              <a:rPr lang="ro-RO" dirty="0"/>
              <a:t> </a:t>
            </a:r>
            <a:r>
              <a:rPr lang="ro-RO" dirty="0" err="1"/>
              <a:t>microweb</a:t>
            </a:r>
            <a:r>
              <a:rPr lang="ro-RO" dirty="0"/>
              <a:t> </a:t>
            </a:r>
            <a:r>
              <a:rPr lang="ro-RO" dirty="0" err="1"/>
              <a:t>framework</a:t>
            </a:r>
            <a:endParaRPr lang="en-US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does not necessitate the usage of any specific tools or libraries.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object relational mapping(ORM) that is integrated in SQL Alchemy</a:t>
            </a:r>
          </a:p>
          <a:p>
            <a:pPr rtl="0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22180A-6BDE-6E19-CF25-E14E7328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5" y="1628035"/>
            <a:ext cx="41719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stering SQLAlchemy Series">
            <a:extLst>
              <a:ext uri="{FF2B5EF4-FFF2-40B4-BE49-F238E27FC236}">
                <a16:creationId xmlns:a16="http://schemas.microsoft.com/office/drawing/2014/main" id="{DD40423F-7035-A86B-C871-849EB10F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32" y="4416533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stgreSQL Reviews: 540+ User Reviews and Ratings in 2022 | G2">
            <a:extLst>
              <a:ext uri="{FF2B5EF4-FFF2-40B4-BE49-F238E27FC236}">
                <a16:creationId xmlns:a16="http://schemas.microsoft.com/office/drawing/2014/main" id="{6BB623C9-8CD6-2DD3-34F2-86E26B9C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06" y="1635818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3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Application details - Architecture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D82A1C-77B7-E313-10B7-0B5900492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300CBEE9-3BD4-F59A-61DD-A3BA1F64E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Suitable for building software based on reusable components</a:t>
            </a:r>
          </a:p>
          <a:p>
            <a:r>
              <a:rPr lang="en-US" dirty="0"/>
              <a:t>built on dividing a user interface into a collection of manageable (reusable) parts that then are used to create a result (page or app screen)</a:t>
            </a:r>
            <a:endParaRPr lang="ro-RO" dirty="0"/>
          </a:p>
        </p:txBody>
      </p:sp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CF7F4F3F-FA2F-7F29-08AF-C10274666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Back-End</a:t>
            </a:r>
            <a:endParaRPr lang="ro-RO" dirty="0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9015D8D9-E83B-C4F7-731F-C3F93C5B9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  <a:p>
            <a:pPr fontAlgn="base"/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ne of the most common architectural styles</a:t>
            </a:r>
          </a:p>
          <a:p>
            <a:pPr fontAlgn="base"/>
            <a:r>
              <a:rPr lang="en-US" b="0" i="0" dirty="0">
                <a:solidFill>
                  <a:schemeClr val="accent1"/>
                </a:solidFill>
                <a:effectLst/>
              </a:rPr>
              <a:t>modules or components with similar functionalities are organized into horizontal layers</a:t>
            </a:r>
          </a:p>
          <a:p>
            <a:pPr fontAlgn="base"/>
            <a:r>
              <a:rPr lang="en-US" b="0" i="0" dirty="0">
                <a:solidFill>
                  <a:schemeClr val="accent1"/>
                </a:solidFill>
                <a:effectLst/>
              </a:rPr>
              <a:t>each layer performs a specific role within the application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972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899" y="2401993"/>
            <a:ext cx="10096500" cy="2219691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000" dirty="0"/>
              <a:t>Conclusions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Conclusions</a:t>
            </a:r>
            <a:endParaRPr lang="ro-RO" dirty="0"/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3059A0F3-2D91-C0E6-1186-F9FC69B7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recommendation system for books based on the reviews left by users </a:t>
            </a:r>
          </a:p>
          <a:p>
            <a:r>
              <a:rPr lang="en-US" dirty="0"/>
              <a:t>The system considers all the reviews left from the user getting the recommendation</a:t>
            </a:r>
          </a:p>
          <a:p>
            <a:r>
              <a:rPr lang="en-US" dirty="0"/>
              <a:t>The system gives a top 10 list of books</a:t>
            </a:r>
          </a:p>
          <a:p>
            <a:r>
              <a:rPr lang="en-US" dirty="0"/>
              <a:t>The books would be best fitting for the user </a:t>
            </a:r>
          </a:p>
          <a:p>
            <a:r>
              <a:rPr lang="en-US" dirty="0"/>
              <a:t>All based on what other users with similar tastes reviewed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Conclusions</a:t>
            </a:r>
            <a:endParaRPr lang="ro-RO" dirty="0"/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A5F43BAF-A549-EBD1-E40C-58B152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906480"/>
          </a:xfrm>
        </p:spPr>
        <p:txBody>
          <a:bodyPr/>
          <a:lstStyle/>
          <a:p>
            <a:r>
              <a:rPr lang="en-US" dirty="0"/>
              <a:t>Also 5 different Recommendation Systems algorithms were implemented: </a:t>
            </a:r>
          </a:p>
          <a:p>
            <a:pPr lvl="1"/>
            <a:r>
              <a:rPr lang="en-US" dirty="0"/>
              <a:t>SVD, </a:t>
            </a:r>
          </a:p>
          <a:p>
            <a:pPr lvl="1"/>
            <a:r>
              <a:rPr lang="en-US" dirty="0"/>
              <a:t>SVD++, </a:t>
            </a:r>
          </a:p>
          <a:p>
            <a:pPr lvl="1"/>
            <a:r>
              <a:rPr lang="en-US" dirty="0" err="1"/>
              <a:t>ItemKNN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UserKNN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RBM. 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FC61A3E-C69B-C1FE-EEFA-7D61BEEAC7B1}"/>
              </a:ext>
            </a:extLst>
          </p:cNvPr>
          <p:cNvSpPr txBox="1"/>
          <p:nvPr/>
        </p:nvSpPr>
        <p:spPr>
          <a:xfrm>
            <a:off x="1012054" y="3666478"/>
            <a:ext cx="923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algorithms were tested and compared: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on the data set of the web application </a:t>
            </a:r>
            <a:r>
              <a:rPr lang="en-US" dirty="0" err="1"/>
              <a:t>BookStore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on the 100.000 movie data set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23A6BC9-A42F-ADD3-86B9-A2077AABBC44}"/>
              </a:ext>
            </a:extLst>
          </p:cNvPr>
          <p:cNvSpPr txBox="1"/>
          <p:nvPr/>
        </p:nvSpPr>
        <p:spPr>
          <a:xfrm>
            <a:off x="1012054" y="4749606"/>
            <a:ext cx="740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too see how they perform based on different metrics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4000" dirty="0"/>
              <a:t>Thank you!</a:t>
            </a:r>
            <a:endParaRPr lang="ro-RO" sz="4000" dirty="0"/>
          </a:p>
        </p:txBody>
      </p:sp>
      <p:pic>
        <p:nvPicPr>
          <p:cNvPr id="5" name="Grafic 4" descr="Kitten with solid fill">
            <a:extLst>
              <a:ext uri="{FF2B5EF4-FFF2-40B4-BE49-F238E27FC236}">
                <a16:creationId xmlns:a16="http://schemas.microsoft.com/office/drawing/2014/main" id="{5D88BEED-568E-6856-5C77-511EC44C9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4025" y="17570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Content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The aim of the thesis</a:t>
            </a:r>
            <a:endParaRPr lang="ro-RO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General theory</a:t>
            </a:r>
            <a:endParaRPr lang="ro-RO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  <a:endParaRPr lang="ro-RO" dirty="0"/>
          </a:p>
        </p:txBody>
      </p:sp>
      <p:pic>
        <p:nvPicPr>
          <p:cNvPr id="3" name="Imagine 2" descr="O imagine care conține text, carte, stivă, stratificat&#10;&#10;Descriere generată automat">
            <a:extLst>
              <a:ext uri="{FF2B5EF4-FFF2-40B4-BE49-F238E27FC236}">
                <a16:creationId xmlns:a16="http://schemas.microsoft.com/office/drawing/2014/main" id="{9B6DC5E0-EC9A-EF3D-CDBB-2B060C739D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110" r="2" b="2"/>
          <a:stretch/>
        </p:blipFill>
        <p:spPr>
          <a:xfrm>
            <a:off x="4654671" y="1600199"/>
            <a:ext cx="6430912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The aim of thesis </a:t>
            </a:r>
            <a:endParaRPr lang="ro-RO" dirty="0"/>
          </a:p>
        </p:txBody>
      </p:sp>
      <p:graphicFrame>
        <p:nvGraphicFramePr>
          <p:cNvPr id="9" name="Nomogramă 8">
            <a:extLst>
              <a:ext uri="{FF2B5EF4-FFF2-40B4-BE49-F238E27FC236}">
                <a16:creationId xmlns:a16="http://schemas.microsoft.com/office/drawing/2014/main" id="{29BBA37B-F2C5-B9D1-4FB1-677DA84F2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723728"/>
              </p:ext>
            </p:extLst>
          </p:nvPr>
        </p:nvGraphicFramePr>
        <p:xfrm>
          <a:off x="1104900" y="11731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Recommendation Systems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104900" y="2433203"/>
            <a:ext cx="4914900" cy="269659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is a very specific type of Machine Learning that anticipates a user’s rating or preference for an item.</a:t>
            </a:r>
          </a:p>
          <a:p>
            <a:pPr rtl="0"/>
            <a:r>
              <a:rPr lang="en-US" dirty="0"/>
              <a:t>are used even in search engines</a:t>
            </a:r>
          </a:p>
          <a:p>
            <a:pPr rtl="0"/>
            <a:r>
              <a:rPr lang="en-US" dirty="0"/>
              <a:t>are responsible for a huge portion of the modern economy </a:t>
            </a:r>
          </a:p>
          <a:p>
            <a:pPr marL="0" indent="0" rtl="0">
              <a:buNone/>
            </a:pPr>
            <a:endParaRPr lang="en-US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0AADB904-7331-B82F-ED5C-102683059A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05199"/>
            <a:ext cx="5998936" cy="2952601"/>
          </a:xfrm>
          <a:noFill/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604D2DFF-4518-D23A-E289-9A231343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  <a:endParaRPr lang="ro-RO" dirty="0"/>
          </a:p>
        </p:txBody>
      </p:sp>
      <p:sp>
        <p:nvSpPr>
          <p:cNvPr id="10" name="Substituent text 9">
            <a:extLst>
              <a:ext uri="{FF2B5EF4-FFF2-40B4-BE49-F238E27FC236}">
                <a16:creationId xmlns:a16="http://schemas.microsoft.com/office/drawing/2014/main" id="{49CDD2DF-0272-E47E-5939-FEAF7A00F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 data</a:t>
            </a:r>
            <a:endParaRPr lang="ro-RO" dirty="0"/>
          </a:p>
        </p:txBody>
      </p:sp>
      <p:sp>
        <p:nvSpPr>
          <p:cNvPr id="8" name="Substituent text 7">
            <a:extLst>
              <a:ext uri="{FF2B5EF4-FFF2-40B4-BE49-F238E27FC236}">
                <a16:creationId xmlns:a16="http://schemas.microsoft.com/office/drawing/2014/main" id="{86230306-C8CB-F6D9-C808-1A3B77C0F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data</a:t>
            </a:r>
            <a:endParaRPr lang="ro-RO" dirty="0"/>
          </a:p>
        </p:txBody>
      </p:sp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40ED620E-11C1-0E9F-1ACF-817EBE6EB9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Explicit feedback means asking the user to provide feedback on the content presented to them.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This can also be represented in the form of 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likes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dislikes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star reviews</a:t>
            </a:r>
          </a:p>
          <a:p>
            <a:endParaRPr lang="ro-RO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FCD6EF63-1A1B-B0D2-F395-4FA4D80C3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</a:rPr>
              <a:t>Implicit feedback looks at the things users do on websites anyhow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</a:rPr>
              <a:t>Interpret them as indications of interest or disinterest. </a:t>
            </a:r>
            <a:endParaRPr lang="en-US" dirty="0">
              <a:solidFill>
                <a:srgbClr val="000000"/>
              </a:solidFill>
            </a:endParaRP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</a:rPr>
              <a:t>Time spent</a:t>
            </a:r>
          </a:p>
          <a:p>
            <a:pPr lvl="1" fontAlgn="base"/>
            <a:r>
              <a:rPr lang="en-US" dirty="0">
                <a:solidFill>
                  <a:srgbClr val="000000"/>
                </a:solidFill>
              </a:rPr>
              <a:t>Clicks </a:t>
            </a:r>
          </a:p>
          <a:p>
            <a:pPr lvl="1" fontAlgn="base"/>
            <a:r>
              <a:rPr lang="en-US" b="0" i="0" dirty="0">
                <a:solidFill>
                  <a:srgbClr val="000000"/>
                </a:solidFill>
                <a:effectLst/>
              </a:rPr>
              <a:t>Purchases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15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634AE9D9-7082-CF1B-06A3-946A70CF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Top-N Recommendations</a:t>
            </a:r>
            <a:endParaRPr lang="ro-RO" dirty="0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69D95F6A-D677-A90F-6222-0C824D5A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system offers a finite list of the best things to present to a given user. </a:t>
            </a:r>
          </a:p>
          <a:p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recommendation system rates every book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gives back the top N books after sorting them</a:t>
            </a:r>
          </a:p>
          <a:p>
            <a:endParaRPr lang="ro-RO" dirty="0"/>
          </a:p>
        </p:txBody>
      </p:sp>
      <p:sp>
        <p:nvSpPr>
          <p:cNvPr id="9" name="AutoShape 2" descr="Goodreads Hack: How to Create Custom Bookshelves - Goodreads News &amp;  Interviews">
            <a:extLst>
              <a:ext uri="{FF2B5EF4-FFF2-40B4-BE49-F238E27FC236}">
                <a16:creationId xmlns:a16="http://schemas.microsoft.com/office/drawing/2014/main" id="{724B54A9-D522-A30E-3F04-DBB0A43E6A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1028" name="Picture 4" descr="Goodreads Hack: How to Create Custom Bookshelves - Goodreads News &amp;  Interviews">
            <a:extLst>
              <a:ext uri="{FF2B5EF4-FFF2-40B4-BE49-F238E27FC236}">
                <a16:creationId xmlns:a16="http://schemas.microsoft.com/office/drawing/2014/main" id="{26DEDA90-CA91-A78B-DAA4-1F9BFEE06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3172611"/>
            <a:ext cx="6029325" cy="299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4795F9-F275-4614-58C9-15825EB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203E8B2-C5E3-542A-EFA8-249495AB0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61" y="1600200"/>
            <a:ext cx="6588278" cy="4572000"/>
          </a:xfrm>
        </p:spPr>
      </p:pic>
    </p:spTree>
    <p:extLst>
      <p:ext uri="{BB962C8B-B14F-4D97-AF65-F5344CB8AC3E}">
        <p14:creationId xmlns:p14="http://schemas.microsoft.com/office/powerpoint/2010/main" val="3359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EC62EAA5-1BE6-5944-C4E3-A6537C38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results</a:t>
            </a:r>
            <a:endParaRPr lang="ro-RO" dirty="0"/>
          </a:p>
        </p:txBody>
      </p:sp>
      <p:graphicFrame>
        <p:nvGraphicFramePr>
          <p:cNvPr id="10" name="Substituent conținut 9">
            <a:extLst>
              <a:ext uri="{FF2B5EF4-FFF2-40B4-BE49-F238E27FC236}">
                <a16:creationId xmlns:a16="http://schemas.microsoft.com/office/drawing/2014/main" id="{CD161E62-3EC6-7E54-0A52-C4690C99D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518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0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Front-end - React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free and open-source front-end JavaScript library for building website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ro-RO" dirty="0"/>
              <a:t>a declarative </a:t>
            </a:r>
            <a:r>
              <a:rPr lang="ro-RO" dirty="0" err="1"/>
              <a:t>programming</a:t>
            </a:r>
            <a:r>
              <a:rPr lang="ro-RO" dirty="0"/>
              <a:t> </a:t>
            </a:r>
            <a:r>
              <a:rPr lang="ro-RO" dirty="0" err="1"/>
              <a:t>language</a:t>
            </a:r>
            <a:endParaRPr lang="en-US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ro-RO" dirty="0" err="1"/>
              <a:t>reusable</a:t>
            </a:r>
            <a:r>
              <a:rPr lang="ro-RO" dirty="0"/>
              <a:t> </a:t>
            </a:r>
            <a:r>
              <a:rPr lang="ro-RO" dirty="0" err="1"/>
              <a:t>components</a:t>
            </a:r>
            <a:endParaRPr lang="en-US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en-US" dirty="0"/>
              <a:t>uses Hooks to solve a wide variety of seemingly unconnected problems in React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052" name="Picture 4" descr="React | Simple implementing SSR(Server-Side Rendering) in React">
            <a:extLst>
              <a:ext uri="{FF2B5EF4-FFF2-40B4-BE49-F238E27FC236}">
                <a16:creationId xmlns:a16="http://schemas.microsoft.com/office/drawing/2014/main" id="{C514F87B-9505-B831-D3D5-C03D2C49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241" y="1991852"/>
            <a:ext cx="4914900" cy="26837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493</TotalTime>
  <Words>535</Words>
  <Application>Microsoft Office PowerPoint</Application>
  <PresentationFormat>Ecran lat</PresentationFormat>
  <Paragraphs>97</Paragraphs>
  <Slides>15</Slides>
  <Notes>11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1" baseType="lpstr">
      <vt:lpstr>Arial</vt:lpstr>
      <vt:lpstr>Euphemia</vt:lpstr>
      <vt:lpstr>Plantagenet Cherokee</vt:lpstr>
      <vt:lpstr>Whitney</vt:lpstr>
      <vt:lpstr>Wingdings</vt:lpstr>
      <vt:lpstr>Literatură academică 16x9</vt:lpstr>
      <vt:lpstr>Developing a Web Application with integrated Recommendation Systems </vt:lpstr>
      <vt:lpstr>Content</vt:lpstr>
      <vt:lpstr>The aim of thesis </vt:lpstr>
      <vt:lpstr>Recommendation Systems</vt:lpstr>
      <vt:lpstr>Types of data</vt:lpstr>
      <vt:lpstr>Top-N Recommendations</vt:lpstr>
      <vt:lpstr>Recommender System</vt:lpstr>
      <vt:lpstr>Analyzing results</vt:lpstr>
      <vt:lpstr>Front-end - React</vt:lpstr>
      <vt:lpstr>Back-end - Flask</vt:lpstr>
      <vt:lpstr>Application details - Architecture</vt:lpstr>
      <vt:lpstr>Conclusions</vt:lpstr>
      <vt:lpstr>Conclusions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Web Application with integrated Recommendation Systems </dc:title>
  <dc:creator>Deni Dunca</dc:creator>
  <cp:lastModifiedBy>Deni Dunca</cp:lastModifiedBy>
  <cp:revision>3</cp:revision>
  <dcterms:created xsi:type="dcterms:W3CDTF">2022-06-29T12:51:16Z</dcterms:created>
  <dcterms:modified xsi:type="dcterms:W3CDTF">2022-06-29T21:04:17Z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