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7BA364-2E65-404D-8D60-CADE4FF799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20866-DB97-41E3-8187-286BA438E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924E-19CD-4058-BDA9-4D6DF4F8DBAC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7359BF-FC56-4B6E-ABBB-5B1140C453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86209A-08E6-4A15-AAD7-2639AE6F1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A5A0-F4D4-403C-BD2F-B6AC7217A9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1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97EA5-6BC7-4A34-8F18-EFEDD45476C8}" type="datetimeFigureOut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BFC8-D711-4794-A5C6-F6FA9117C4B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9924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8BFC8-D711-4794-A5C6-F6FA9117C4B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67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A56B959-CD4B-490F-B04E-4883C7E1679B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D892D-E5C7-4D96-84B4-20C43F4AF61C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DE470-0ED2-4315-80F6-2553C87C1781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4CD79-E504-4FC8-8CF9-CD6A851C46A1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AC02B-15AF-40DB-A78E-9677C23EF852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7ED2E-8AB4-4486-B773-81F17762DC00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03A7A-958F-4085-840D-2FB330D9A425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539BC-F7AB-4900-B88D-D155A24E8D34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6D118-F5FE-4AC0-9CE2-D696CD09C489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F758C-03CF-4D4B-BB92-D7062D1B17A3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1C207-F061-4DD9-B328-8D519DB656ED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2FBABA-DEAA-4A02-BC77-32A1622D4B09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A67F2-8FBE-4BF6-A721-71B44C61F69C}" type="datetime1">
              <a:rPr lang="es-ES" noProof="0" smtClean="0"/>
              <a:pPr rtl="0"/>
              <a:t>10/12/2024</a:t>
            </a:fld>
            <a:r>
              <a:rPr lang="es-ES" noProof="0"/>
              <a:t>9/11/2014</a:t>
            </a:r>
            <a:fld id="{B61BEF0D-F0BB-DE4B-95CE-6DB70DBA9567}" type="datetimeFigureOut">
              <a:rPr lang="es-ES" noProof="0" smtClean="0"/>
              <a:pPr rtl="0"/>
              <a:t>10/12/2024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r>
              <a:rPr lang="es-ES" noProof="0"/>
              <a:t>‹n.º›</a:t>
            </a:r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7B964-F9D2-4E49-B097-4883D088B82F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561CC-DD08-4D3E-8BA8-58059C22C95F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330A9-4463-4595-9ADF-618E813C2AEB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A0BD63-847E-48A9-A638-E240B958AFD1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FA98746-8AB5-43E1-A814-2E7C663CD4BD}" type="datetime1">
              <a:rPr lang="es-ES" noProof="0" smtClean="0"/>
              <a:t>10/12/2024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025" y="3227294"/>
            <a:ext cx="10131425" cy="1456267"/>
          </a:xfrm>
        </p:spPr>
        <p:txBody>
          <a:bodyPr rtlCol="0">
            <a:normAutofit/>
          </a:bodyPr>
          <a:lstStyle/>
          <a:p>
            <a:pPr algn="ctr" rtl="0"/>
            <a:r>
              <a:rPr lang="es-US"/>
              <a:t> </a:t>
            </a:r>
            <a:r>
              <a:rPr lang="es-US" err="1"/>
              <a:t>story</a:t>
            </a:r>
            <a:r>
              <a:rPr lang="es-US"/>
              <a:t> </a:t>
            </a:r>
            <a:r>
              <a:rPr lang="es-US" err="1"/>
              <a:t>telling</a:t>
            </a:r>
            <a:r>
              <a:rPr lang="es-US"/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A2590-1341-3543-3B7E-4CB61E0F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¿Cómo fue su experiencia de trabajo en equipo?</a:t>
            </a:r>
          </a:p>
        </p:txBody>
      </p:sp>
    </p:spTree>
    <p:extLst>
      <p:ext uri="{BB962C8B-B14F-4D97-AF65-F5344CB8AC3E}">
        <p14:creationId xmlns:p14="http://schemas.microsoft.com/office/powerpoint/2010/main" val="1552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45326-BCA5-87DC-D721-C469B35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¿Qué aprendió o descubrió de si mismo durante el proyecto?</a:t>
            </a:r>
          </a:p>
        </p:txBody>
      </p:sp>
    </p:spTree>
    <p:extLst>
      <p:ext uri="{BB962C8B-B14F-4D97-AF65-F5344CB8AC3E}">
        <p14:creationId xmlns:p14="http://schemas.microsoft.com/office/powerpoint/2010/main" val="399451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BD2B-44A2-B6CE-1D47-C0985F8B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¿Qué descubrió o aprendió del proyecto mismo?</a:t>
            </a:r>
          </a:p>
        </p:txBody>
      </p:sp>
    </p:spTree>
    <p:extLst>
      <p:ext uri="{BB962C8B-B14F-4D97-AF65-F5344CB8AC3E}">
        <p14:creationId xmlns:p14="http://schemas.microsoft.com/office/powerpoint/2010/main" val="33035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4673-73F2-2985-7681-6D07CBC4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92" y="158924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US" sz="1800" err="1"/>
              <a:t>Typical</a:t>
            </a:r>
            <a:r>
              <a:rPr lang="es-US" sz="1800"/>
              <a:t> TDP (Consumo Energético Típico)
Media: 98.67 W (promedio de consumo energético).
Mediana: 65 W (valor central, indicando que muchos procesadores tienen consumos más bajos).
Moda: 65 W (consumo más común).
Rango: 155 W (diferencia entre 65 W y 220 W).
Varianza: 2298.83 W² (indica dispersión considerable).
Desviación Estándar: 47.95</a:t>
            </a:r>
            <a:r>
              <a:rPr lang="es-US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B61A87-CE44-2A8D-F830-B4355C00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314" y="3045509"/>
            <a:ext cx="4257724" cy="32115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DEE90C9-0443-13E4-73CA-44707D05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69" y="3519292"/>
            <a:ext cx="3513301" cy="27633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10ADF2-906F-65D1-82CF-207D0D747DD9}"/>
              </a:ext>
            </a:extLst>
          </p:cNvPr>
          <p:cNvSpPr txBox="1"/>
          <p:nvPr/>
        </p:nvSpPr>
        <p:spPr>
          <a:xfrm>
            <a:off x="262962" y="563628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err="1"/>
              <a:t>Mordor</a:t>
            </a:r>
            <a:r>
              <a:rPr lang="es-US"/>
              <a:t> </a:t>
            </a:r>
            <a:r>
              <a:rPr lang="es-US" err="1"/>
              <a:t>intelligence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9784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D12FD5-43B5-3AB4-B203-33A699C8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4" y="1667436"/>
            <a:ext cx="10131425" cy="1456267"/>
          </a:xfrm>
        </p:spPr>
        <p:txBody>
          <a:bodyPr>
            <a:noAutofit/>
          </a:bodyPr>
          <a:lstStyle/>
          <a:p>
            <a:r>
              <a:rPr lang="es-US" sz="1600"/>
              <a:t>Single </a:t>
            </a:r>
            <a:r>
              <a:rPr lang="es-US" sz="1600" err="1"/>
              <a:t>Thread</a:t>
            </a:r>
            <a:r>
              <a:rPr lang="es-US" sz="1600"/>
              <a:t> Rating (Desempeño en un Solo Hilo)
Media: 2855.19.
Mediana: 2661.0.
Moda: 1470.
Rango: 2812.
Varianza: 778,513.93.
Desviación Estándar: 882.33.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FAD2A4-1A30-4D8E-B12E-78850905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30" y="1394824"/>
            <a:ext cx="5474694" cy="40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1ED7-725D-211A-529D-61ECD42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7" y="1649506"/>
            <a:ext cx="10131425" cy="1456267"/>
          </a:xfrm>
        </p:spPr>
        <p:txBody>
          <a:bodyPr>
            <a:noAutofit/>
          </a:bodyPr>
          <a:lstStyle/>
          <a:p>
            <a:r>
              <a:rPr lang="es-US" sz="1600" err="1"/>
              <a:t>Multi</a:t>
            </a:r>
            <a:r>
              <a:rPr lang="es-US" sz="1600"/>
              <a:t> </a:t>
            </a:r>
            <a:r>
              <a:rPr lang="es-US" sz="1600" err="1"/>
              <a:t>Thread</a:t>
            </a:r>
            <a:r>
              <a:rPr lang="es-US" sz="1600"/>
              <a:t> Rating (Desempeño en Múltiples Hilos)
Media: 21,658.07.
Mediana: 18,208.0.
Moda: 5454.
Rango: 57,374.
Varianza: 235,651,349.61.
Desviación Estándar: 15,350.94.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E92266-8193-DDD3-0DCD-6154B997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17" y="1649506"/>
            <a:ext cx="5208569" cy="38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Panorámica</PresentationFormat>
  <Slides>7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Celestial</vt:lpstr>
      <vt:lpstr> story telling </vt:lpstr>
      <vt:lpstr>¿Cómo fue su experiencia de trabajo en equipo?</vt:lpstr>
      <vt:lpstr>¿Qué aprendió o descubrió de si mismo durante el proyecto?</vt:lpstr>
      <vt:lpstr>¿Qué descubrió o aprendió del proyecto mismo?</vt:lpstr>
      <vt:lpstr>Typical TDP (Consumo Energético Típico)
Media: 98.67 W (promedio de consumo energético).
Mediana: 65 W (valor central, indicando que muchos procesadores tienen consumos más bajos).
Moda: 65 W (consumo más común).
Rango: 155 W (diferencia entre 65 W y 220 W).
Varianza: 2298.83 W² (indica dispersión considerable).
Desviación Estándar: 47.95 </vt:lpstr>
      <vt:lpstr>Single Thread Rating (Desempeño en un Solo Hilo)
Media: 2855.19.
Mediana: 2661.0.
Moda: 1470.
Rango: 2812.
Varianza: 778,513.93.
Desviación Estándar: 882.33.</vt:lpstr>
      <vt:lpstr>Multi Thread Rating (Desempeño en Múltiples Hilos)
Media: 21,658.07.
Mediana: 18,208.0.
Moda: 5454.
Rango: 57,374.
Varianza: 235,651,349.61.
Desviación Estándar: 15,350.94.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story telling </dc:title>
  <dc:creator>Dariel Garay</dc:creator>
  <cp:lastModifiedBy>Dariel Garay</cp:lastModifiedBy>
  <cp:revision>2</cp:revision>
  <dcterms:created xsi:type="dcterms:W3CDTF">2024-12-10T18:26:50Z</dcterms:created>
  <dcterms:modified xsi:type="dcterms:W3CDTF">2024-12-10T18:59:32Z</dcterms:modified>
</cp:coreProperties>
</file>