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9"/>
  </p:notesMasterIdLst>
  <p:sldIdLst>
    <p:sldId id="256" r:id="rId2"/>
    <p:sldId id="267" r:id="rId3"/>
    <p:sldId id="257" r:id="rId4"/>
    <p:sldId id="296" r:id="rId5"/>
    <p:sldId id="260" r:id="rId6"/>
    <p:sldId id="295" r:id="rId7"/>
    <p:sldId id="297" r:id="rId8"/>
  </p:sldIdLst>
  <p:sldSz cx="9144000" cy="5143500" type="screen16x9"/>
  <p:notesSz cx="6858000" cy="9144000"/>
  <p:embeddedFontLst>
    <p:embeddedFont>
      <p:font typeface="Hack Nerd Font" panose="020B0609030202020204" pitchFamily="50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Roboto Condensed Light" panose="02000000000000000000" pitchFamily="2" charset="0"/>
      <p:regular r:id="rId18"/>
      <p:italic r:id="rId19"/>
    </p:embeddedFont>
    <p:embeddedFont>
      <p:font typeface="Share Tech Mono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59BB2F-3028-4BB7-A3C7-E62A97603D72}" v="13" dt="2024-07-15T09:23:38.874"/>
  </p1510:revLst>
</p1510:revInfo>
</file>

<file path=ppt/tableStyles.xml><?xml version="1.0" encoding="utf-8"?>
<a:tblStyleLst xmlns:a="http://schemas.openxmlformats.org/drawingml/2006/main" def="{7187A265-9728-4F8D-B258-EDABC11FE1B5}">
  <a:tblStyle styleId="{7187A265-9728-4F8D-B258-EDABC11FE1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7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N DARIEL SANCHEZ GALLEGOS" userId="e65c001d-33f9-43ac-b37c-358b709c3a2d" providerId="ADAL" clId="{3359BB2F-3028-4BB7-A3C7-E62A97603D72}"/>
    <pc:docChg chg="undo custSel addSld delSld modSld sldOrd delMainMaster">
      <pc:chgData name="JOAN DARIEL SANCHEZ GALLEGOS" userId="e65c001d-33f9-43ac-b37c-358b709c3a2d" providerId="ADAL" clId="{3359BB2F-3028-4BB7-A3C7-E62A97603D72}" dt="2024-07-16T00:49:00.982" v="2743" actId="20577"/>
      <pc:docMkLst>
        <pc:docMk/>
      </pc:docMkLst>
      <pc:sldChg chg="addSp delSp modSp mod">
        <pc:chgData name="JOAN DARIEL SANCHEZ GALLEGOS" userId="e65c001d-33f9-43ac-b37c-358b709c3a2d" providerId="ADAL" clId="{3359BB2F-3028-4BB7-A3C7-E62A97603D72}" dt="2024-07-15T09:23:01.024" v="2118" actId="20577"/>
        <pc:sldMkLst>
          <pc:docMk/>
          <pc:sldMk cId="0" sldId="256"/>
        </pc:sldMkLst>
        <pc:spChg chg="add del mod">
          <ac:chgData name="JOAN DARIEL SANCHEZ GALLEGOS" userId="e65c001d-33f9-43ac-b37c-358b709c3a2d" providerId="ADAL" clId="{3359BB2F-3028-4BB7-A3C7-E62A97603D72}" dt="2024-07-15T09:22:25.136" v="2098" actId="478"/>
          <ac:spMkLst>
            <pc:docMk/>
            <pc:sldMk cId="0" sldId="256"/>
            <ac:spMk id="3" creationId="{A6CB6A1A-3A10-2893-F4B4-67428F5CB160}"/>
          </ac:spMkLst>
        </pc:spChg>
        <pc:spChg chg="mod">
          <ac:chgData name="JOAN DARIEL SANCHEZ GALLEGOS" userId="e65c001d-33f9-43ac-b37c-358b709c3a2d" providerId="ADAL" clId="{3359BB2F-3028-4BB7-A3C7-E62A97603D72}" dt="2024-07-15T09:23:01.024" v="2118" actId="20577"/>
          <ac:spMkLst>
            <pc:docMk/>
            <pc:sldMk cId="0" sldId="256"/>
            <ac:spMk id="266" creationId="{00000000-0000-0000-0000-000000000000}"/>
          </ac:spMkLst>
        </pc:spChg>
        <pc:spChg chg="del">
          <ac:chgData name="JOAN DARIEL SANCHEZ GALLEGOS" userId="e65c001d-33f9-43ac-b37c-358b709c3a2d" providerId="ADAL" clId="{3359BB2F-3028-4BB7-A3C7-E62A97603D72}" dt="2024-07-15T09:22:22.490" v="2097" actId="478"/>
          <ac:spMkLst>
            <pc:docMk/>
            <pc:sldMk cId="0" sldId="256"/>
            <ac:spMk id="267" creationId="{00000000-0000-0000-0000-000000000000}"/>
          </ac:spMkLst>
        </pc:spChg>
        <pc:spChg chg="mod">
          <ac:chgData name="JOAN DARIEL SANCHEZ GALLEGOS" userId="e65c001d-33f9-43ac-b37c-358b709c3a2d" providerId="ADAL" clId="{3359BB2F-3028-4BB7-A3C7-E62A97603D72}" dt="2024-07-15T02:27:55.480" v="29" actId="6549"/>
          <ac:spMkLst>
            <pc:docMk/>
            <pc:sldMk cId="0" sldId="256"/>
            <ac:spMk id="282" creationId="{00000000-0000-0000-0000-000000000000}"/>
          </ac:spMkLst>
        </pc:spChg>
        <pc:spChg chg="mod">
          <ac:chgData name="JOAN DARIEL SANCHEZ GALLEGOS" userId="e65c001d-33f9-43ac-b37c-358b709c3a2d" providerId="ADAL" clId="{3359BB2F-3028-4BB7-A3C7-E62A97603D72}" dt="2024-07-15T02:26:58.515" v="14" actId="6549"/>
          <ac:spMkLst>
            <pc:docMk/>
            <pc:sldMk cId="0" sldId="256"/>
            <ac:spMk id="285" creationId="{00000000-0000-0000-0000-000000000000}"/>
          </ac:spMkLst>
        </pc:spChg>
        <pc:picChg chg="mod">
          <ac:chgData name="JOAN DARIEL SANCHEZ GALLEGOS" userId="e65c001d-33f9-43ac-b37c-358b709c3a2d" providerId="ADAL" clId="{3359BB2F-3028-4BB7-A3C7-E62A97603D72}" dt="2024-07-15T02:28:02.762" v="33" actId="1076"/>
          <ac:picMkLst>
            <pc:docMk/>
            <pc:sldMk cId="0" sldId="256"/>
            <ac:picMk id="280" creationId="{00000000-0000-0000-0000-000000000000}"/>
          </ac:picMkLst>
        </pc:picChg>
      </pc:sldChg>
      <pc:sldChg chg="addSp delSp modSp mod ord modNotes">
        <pc:chgData name="JOAN DARIEL SANCHEZ GALLEGOS" userId="e65c001d-33f9-43ac-b37c-358b709c3a2d" providerId="ADAL" clId="{3359BB2F-3028-4BB7-A3C7-E62A97603D72}" dt="2024-07-15T09:08:59.284" v="921" actId="20577"/>
        <pc:sldMkLst>
          <pc:docMk/>
          <pc:sldMk cId="0" sldId="257"/>
        </pc:sldMkLst>
        <pc:spChg chg="add del mod">
          <ac:chgData name="JOAN DARIEL SANCHEZ GALLEGOS" userId="e65c001d-33f9-43ac-b37c-358b709c3a2d" providerId="ADAL" clId="{3359BB2F-3028-4BB7-A3C7-E62A97603D72}" dt="2024-07-15T09:01:02.633" v="299" actId="478"/>
          <ac:spMkLst>
            <pc:docMk/>
            <pc:sldMk cId="0" sldId="257"/>
            <ac:spMk id="3" creationId="{A537AAD9-CFEA-AAF6-AC98-4CFE2E4398D4}"/>
          </ac:spMkLst>
        </pc:spChg>
        <pc:spChg chg="add mod">
          <ac:chgData name="JOAN DARIEL SANCHEZ GALLEGOS" userId="e65c001d-33f9-43ac-b37c-358b709c3a2d" providerId="ADAL" clId="{3359BB2F-3028-4BB7-A3C7-E62A97603D72}" dt="2024-07-15T09:02:17.109" v="326" actId="20577"/>
          <ac:spMkLst>
            <pc:docMk/>
            <pc:sldMk cId="0" sldId="257"/>
            <ac:spMk id="5" creationId="{000B6EE8-1CAA-9D26-79DB-B99EAC2E6C65}"/>
          </ac:spMkLst>
        </pc:spChg>
        <pc:spChg chg="mod">
          <ac:chgData name="JOAN DARIEL SANCHEZ GALLEGOS" userId="e65c001d-33f9-43ac-b37c-358b709c3a2d" providerId="ADAL" clId="{3359BB2F-3028-4BB7-A3C7-E62A97603D72}" dt="2024-07-15T09:00:10.680" v="238" actId="20577"/>
          <ac:spMkLst>
            <pc:docMk/>
            <pc:sldMk cId="0" sldId="257"/>
            <ac:spMk id="290" creationId="{00000000-0000-0000-0000-000000000000}"/>
          </ac:spMkLst>
        </pc:spChg>
        <pc:spChg chg="del">
          <ac:chgData name="JOAN DARIEL SANCHEZ GALLEGOS" userId="e65c001d-33f9-43ac-b37c-358b709c3a2d" providerId="ADAL" clId="{3359BB2F-3028-4BB7-A3C7-E62A97603D72}" dt="2024-07-15T09:01:00.466" v="298" actId="478"/>
          <ac:spMkLst>
            <pc:docMk/>
            <pc:sldMk cId="0" sldId="257"/>
            <ac:spMk id="291" creationId="{00000000-0000-0000-0000-000000000000}"/>
          </ac:spMkLst>
        </pc:spChg>
        <pc:spChg chg="del">
          <ac:chgData name="JOAN DARIEL SANCHEZ GALLEGOS" userId="e65c001d-33f9-43ac-b37c-358b709c3a2d" providerId="ADAL" clId="{3359BB2F-3028-4BB7-A3C7-E62A97603D72}" dt="2024-07-15T09:00:54.864" v="295" actId="478"/>
          <ac:spMkLst>
            <pc:docMk/>
            <pc:sldMk cId="0" sldId="257"/>
            <ac:spMk id="293" creationId="{00000000-0000-0000-0000-000000000000}"/>
          </ac:spMkLst>
        </pc:spChg>
        <pc:spChg chg="del mod">
          <ac:chgData name="JOAN DARIEL SANCHEZ GALLEGOS" userId="e65c001d-33f9-43ac-b37c-358b709c3a2d" providerId="ADAL" clId="{3359BB2F-3028-4BB7-A3C7-E62A97603D72}" dt="2024-07-15T09:00:57.652" v="297" actId="478"/>
          <ac:spMkLst>
            <pc:docMk/>
            <pc:sldMk cId="0" sldId="257"/>
            <ac:spMk id="294" creationId="{00000000-0000-0000-0000-000000000000}"/>
          </ac:spMkLst>
        </pc:spChg>
        <pc:graphicFrameChg chg="add mod modGraphic">
          <ac:chgData name="JOAN DARIEL SANCHEZ GALLEGOS" userId="e65c001d-33f9-43ac-b37c-358b709c3a2d" providerId="ADAL" clId="{3359BB2F-3028-4BB7-A3C7-E62A97603D72}" dt="2024-07-15T09:08:59.284" v="921" actId="20577"/>
          <ac:graphicFrameMkLst>
            <pc:docMk/>
            <pc:sldMk cId="0" sldId="257"/>
            <ac:graphicFrameMk id="4" creationId="{F8ACE567-99ED-4E8C-CD17-F087CC4A9AE5}"/>
          </ac:graphicFrameMkLst>
        </pc:graphicFrameChg>
        <pc:graphicFrameChg chg="mod modGraphic">
          <ac:chgData name="JOAN DARIEL SANCHEZ GALLEGOS" userId="e65c001d-33f9-43ac-b37c-358b709c3a2d" providerId="ADAL" clId="{3359BB2F-3028-4BB7-A3C7-E62A97603D72}" dt="2024-07-15T09:05:07.510" v="698" actId="20577"/>
          <ac:graphicFrameMkLst>
            <pc:docMk/>
            <pc:sldMk cId="0" sldId="257"/>
            <ac:graphicFrameMk id="292" creationId="{00000000-0000-0000-0000-000000000000}"/>
          </ac:graphicFrameMkLst>
        </pc:graphicFrameChg>
      </pc:sldChg>
      <pc:sldChg chg="del">
        <pc:chgData name="JOAN DARIEL SANCHEZ GALLEGOS" userId="e65c001d-33f9-43ac-b37c-358b709c3a2d" providerId="ADAL" clId="{3359BB2F-3028-4BB7-A3C7-E62A97603D72}" dt="2024-07-15T09:20:50.454" v="1989" actId="47"/>
        <pc:sldMkLst>
          <pc:docMk/>
          <pc:sldMk cId="0" sldId="258"/>
        </pc:sldMkLst>
      </pc:sldChg>
      <pc:sldChg chg="modSp del mod">
        <pc:chgData name="JOAN DARIEL SANCHEZ GALLEGOS" userId="e65c001d-33f9-43ac-b37c-358b709c3a2d" providerId="ADAL" clId="{3359BB2F-3028-4BB7-A3C7-E62A97603D72}" dt="2024-07-15T09:20:51.221" v="1990" actId="47"/>
        <pc:sldMkLst>
          <pc:docMk/>
          <pc:sldMk cId="0" sldId="259"/>
        </pc:sldMkLst>
        <pc:grpChg chg="mod">
          <ac:chgData name="JOAN DARIEL SANCHEZ GALLEGOS" userId="e65c001d-33f9-43ac-b37c-358b709c3a2d" providerId="ADAL" clId="{3359BB2F-3028-4BB7-A3C7-E62A97603D72}" dt="2024-07-15T06:02:33.072" v="171" actId="14100"/>
          <ac:grpSpMkLst>
            <pc:docMk/>
            <pc:sldMk cId="0" sldId="259"/>
            <ac:grpSpMk id="316" creationId="{00000000-0000-0000-0000-000000000000}"/>
          </ac:grpSpMkLst>
        </pc:grpChg>
        <pc:picChg chg="mod">
          <ac:chgData name="JOAN DARIEL SANCHEZ GALLEGOS" userId="e65c001d-33f9-43ac-b37c-358b709c3a2d" providerId="ADAL" clId="{3359BB2F-3028-4BB7-A3C7-E62A97603D72}" dt="2024-07-15T06:02:48.812" v="173" actId="14100"/>
          <ac:picMkLst>
            <pc:docMk/>
            <pc:sldMk cId="0" sldId="259"/>
            <ac:picMk id="326" creationId="{00000000-0000-0000-0000-000000000000}"/>
          </ac:picMkLst>
        </pc:picChg>
      </pc:sldChg>
      <pc:sldChg chg="addSp delSp modSp mod ord modNotes">
        <pc:chgData name="JOAN DARIEL SANCHEZ GALLEGOS" userId="e65c001d-33f9-43ac-b37c-358b709c3a2d" providerId="ADAL" clId="{3359BB2F-3028-4BB7-A3C7-E62A97603D72}" dt="2024-07-15T06:03:28.322" v="215" actId="478"/>
        <pc:sldMkLst>
          <pc:docMk/>
          <pc:sldMk cId="0" sldId="260"/>
        </pc:sldMkLst>
        <pc:spChg chg="add del mod">
          <ac:chgData name="JOAN DARIEL SANCHEZ GALLEGOS" userId="e65c001d-33f9-43ac-b37c-358b709c3a2d" providerId="ADAL" clId="{3359BB2F-3028-4BB7-A3C7-E62A97603D72}" dt="2024-07-15T03:05:57.297" v="162" actId="478"/>
          <ac:spMkLst>
            <pc:docMk/>
            <pc:sldMk cId="0" sldId="260"/>
            <ac:spMk id="5" creationId="{D09C8AE2-E23E-3C21-14AE-AD3F4EAC69D5}"/>
          </ac:spMkLst>
        </pc:spChg>
        <pc:spChg chg="mod">
          <ac:chgData name="JOAN DARIEL SANCHEZ GALLEGOS" userId="e65c001d-33f9-43ac-b37c-358b709c3a2d" providerId="ADAL" clId="{3359BB2F-3028-4BB7-A3C7-E62A97603D72}" dt="2024-07-15T05:13:59.275" v="169" actId="20577"/>
          <ac:spMkLst>
            <pc:docMk/>
            <pc:sldMk cId="0" sldId="260"/>
            <ac:spMk id="351" creationId="{00000000-0000-0000-0000-000000000000}"/>
          </ac:spMkLst>
        </pc:spChg>
        <pc:spChg chg="del">
          <ac:chgData name="JOAN DARIEL SANCHEZ GALLEGOS" userId="e65c001d-33f9-43ac-b37c-358b709c3a2d" providerId="ADAL" clId="{3359BB2F-3028-4BB7-A3C7-E62A97603D72}" dt="2024-07-15T03:05:54.613" v="161" actId="478"/>
          <ac:spMkLst>
            <pc:docMk/>
            <pc:sldMk cId="0" sldId="260"/>
            <ac:spMk id="352" creationId="{00000000-0000-0000-0000-000000000000}"/>
          </ac:spMkLst>
        </pc:spChg>
        <pc:grpChg chg="del">
          <ac:chgData name="JOAN DARIEL SANCHEZ GALLEGOS" userId="e65c001d-33f9-43ac-b37c-358b709c3a2d" providerId="ADAL" clId="{3359BB2F-3028-4BB7-A3C7-E62A97603D72}" dt="2024-07-15T03:05:22.291" v="154" actId="478"/>
          <ac:grpSpMkLst>
            <pc:docMk/>
            <pc:sldMk cId="0" sldId="260"/>
            <ac:grpSpMk id="353" creationId="{00000000-0000-0000-0000-000000000000}"/>
          </ac:grpSpMkLst>
        </pc:grpChg>
        <pc:picChg chg="add mod">
          <ac:chgData name="JOAN DARIEL SANCHEZ GALLEGOS" userId="e65c001d-33f9-43ac-b37c-358b709c3a2d" providerId="ADAL" clId="{3359BB2F-3028-4BB7-A3C7-E62A97603D72}" dt="2024-07-15T03:05:41.478" v="158" actId="1440"/>
          <ac:picMkLst>
            <pc:docMk/>
            <pc:sldMk cId="0" sldId="260"/>
            <ac:picMk id="3" creationId="{FFC5E23C-31AC-329A-8991-F1AFA231F2D4}"/>
          </ac:picMkLst>
        </pc:picChg>
        <pc:picChg chg="add del">
          <ac:chgData name="JOAN DARIEL SANCHEZ GALLEGOS" userId="e65c001d-33f9-43ac-b37c-358b709c3a2d" providerId="ADAL" clId="{3359BB2F-3028-4BB7-A3C7-E62A97603D72}" dt="2024-07-15T06:03:28.322" v="215" actId="478"/>
          <ac:picMkLst>
            <pc:docMk/>
            <pc:sldMk cId="0" sldId="260"/>
            <ac:picMk id="7" creationId="{B4489941-27DB-47A4-7EA7-C0526C0BB15C}"/>
          </ac:picMkLst>
        </pc:picChg>
      </pc:sldChg>
      <pc:sldChg chg="del">
        <pc:chgData name="JOAN DARIEL SANCHEZ GALLEGOS" userId="e65c001d-33f9-43ac-b37c-358b709c3a2d" providerId="ADAL" clId="{3359BB2F-3028-4BB7-A3C7-E62A97603D72}" dt="2024-07-15T09:20:51.686" v="1991" actId="47"/>
        <pc:sldMkLst>
          <pc:docMk/>
          <pc:sldMk cId="0" sldId="261"/>
        </pc:sldMkLst>
      </pc:sldChg>
      <pc:sldChg chg="del">
        <pc:chgData name="JOAN DARIEL SANCHEZ GALLEGOS" userId="e65c001d-33f9-43ac-b37c-358b709c3a2d" providerId="ADAL" clId="{3359BB2F-3028-4BB7-A3C7-E62A97603D72}" dt="2024-07-15T09:20:52.060" v="1992" actId="47"/>
        <pc:sldMkLst>
          <pc:docMk/>
          <pc:sldMk cId="0" sldId="262"/>
        </pc:sldMkLst>
      </pc:sldChg>
      <pc:sldChg chg="del">
        <pc:chgData name="JOAN DARIEL SANCHEZ GALLEGOS" userId="e65c001d-33f9-43ac-b37c-358b709c3a2d" providerId="ADAL" clId="{3359BB2F-3028-4BB7-A3C7-E62A97603D72}" dt="2024-07-15T09:20:52.519" v="1993" actId="47"/>
        <pc:sldMkLst>
          <pc:docMk/>
          <pc:sldMk cId="0" sldId="263"/>
        </pc:sldMkLst>
      </pc:sldChg>
      <pc:sldChg chg="del">
        <pc:chgData name="JOAN DARIEL SANCHEZ GALLEGOS" userId="e65c001d-33f9-43ac-b37c-358b709c3a2d" providerId="ADAL" clId="{3359BB2F-3028-4BB7-A3C7-E62A97603D72}" dt="2024-07-15T09:20:54.031" v="1994" actId="47"/>
        <pc:sldMkLst>
          <pc:docMk/>
          <pc:sldMk cId="0" sldId="264"/>
        </pc:sldMkLst>
      </pc:sldChg>
      <pc:sldChg chg="del">
        <pc:chgData name="JOAN DARIEL SANCHEZ GALLEGOS" userId="e65c001d-33f9-43ac-b37c-358b709c3a2d" providerId="ADAL" clId="{3359BB2F-3028-4BB7-A3C7-E62A97603D72}" dt="2024-07-15T09:20:54.405" v="1995" actId="47"/>
        <pc:sldMkLst>
          <pc:docMk/>
          <pc:sldMk cId="0" sldId="265"/>
        </pc:sldMkLst>
      </pc:sldChg>
      <pc:sldChg chg="del">
        <pc:chgData name="JOAN DARIEL SANCHEZ GALLEGOS" userId="e65c001d-33f9-43ac-b37c-358b709c3a2d" providerId="ADAL" clId="{3359BB2F-3028-4BB7-A3C7-E62A97603D72}" dt="2024-07-15T09:20:54.780" v="1996" actId="47"/>
        <pc:sldMkLst>
          <pc:docMk/>
          <pc:sldMk cId="0" sldId="266"/>
        </pc:sldMkLst>
      </pc:sldChg>
      <pc:sldChg chg="addSp delSp modSp add del mod ord">
        <pc:chgData name="JOAN DARIEL SANCHEZ GALLEGOS" userId="e65c001d-33f9-43ac-b37c-358b709c3a2d" providerId="ADAL" clId="{3359BB2F-3028-4BB7-A3C7-E62A97603D72}" dt="2024-07-16T00:49:00.982" v="2743" actId="20577"/>
        <pc:sldMkLst>
          <pc:docMk/>
          <pc:sldMk cId="0" sldId="267"/>
        </pc:sldMkLst>
        <pc:spChg chg="add mod">
          <ac:chgData name="JOAN DARIEL SANCHEZ GALLEGOS" userId="e65c001d-33f9-43ac-b37c-358b709c3a2d" providerId="ADAL" clId="{3359BB2F-3028-4BB7-A3C7-E62A97603D72}" dt="2024-07-15T09:23:53.858" v="2302" actId="1036"/>
          <ac:spMkLst>
            <pc:docMk/>
            <pc:sldMk cId="0" sldId="267"/>
            <ac:spMk id="2" creationId="{2041DF4D-1F21-7447-8602-C9E3762D186C}"/>
          </ac:spMkLst>
        </pc:spChg>
        <pc:spChg chg="add mod">
          <ac:chgData name="JOAN DARIEL SANCHEZ GALLEGOS" userId="e65c001d-33f9-43ac-b37c-358b709c3a2d" providerId="ADAL" clId="{3359BB2F-3028-4BB7-A3C7-E62A97603D72}" dt="2024-07-16T00:46:58.882" v="2558" actId="20577"/>
          <ac:spMkLst>
            <pc:docMk/>
            <pc:sldMk cId="0" sldId="267"/>
            <ac:spMk id="3" creationId="{A349AEA9-CEA3-8B7B-0CF9-9E2EAC76F2AC}"/>
          </ac:spMkLst>
        </pc:spChg>
        <pc:spChg chg="add mod">
          <ac:chgData name="JOAN DARIEL SANCHEZ GALLEGOS" userId="e65c001d-33f9-43ac-b37c-358b709c3a2d" providerId="ADAL" clId="{3359BB2F-3028-4BB7-A3C7-E62A97603D72}" dt="2024-07-15T09:23:53.858" v="2302" actId="1036"/>
          <ac:spMkLst>
            <pc:docMk/>
            <pc:sldMk cId="0" sldId="267"/>
            <ac:spMk id="4" creationId="{7DE37EF4-448E-6CC5-0156-0A352DDA387A}"/>
          </ac:spMkLst>
        </pc:spChg>
        <pc:spChg chg="add mod">
          <ac:chgData name="JOAN DARIEL SANCHEZ GALLEGOS" userId="e65c001d-33f9-43ac-b37c-358b709c3a2d" providerId="ADAL" clId="{3359BB2F-3028-4BB7-A3C7-E62A97603D72}" dt="2024-07-16T00:49:00.982" v="2743" actId="20577"/>
          <ac:spMkLst>
            <pc:docMk/>
            <pc:sldMk cId="0" sldId="267"/>
            <ac:spMk id="5" creationId="{73F2D584-AEB6-992C-71B4-7228BDA6F5F0}"/>
          </ac:spMkLst>
        </pc:spChg>
        <pc:spChg chg="mod">
          <ac:chgData name="JOAN DARIEL SANCHEZ GALLEGOS" userId="e65c001d-33f9-43ac-b37c-358b709c3a2d" providerId="ADAL" clId="{3359BB2F-3028-4BB7-A3C7-E62A97603D72}" dt="2024-07-15T09:23:14.732" v="2148" actId="20577"/>
          <ac:spMkLst>
            <pc:docMk/>
            <pc:sldMk cId="0" sldId="267"/>
            <ac:spMk id="521" creationId="{00000000-0000-0000-0000-000000000000}"/>
          </ac:spMkLst>
        </pc:spChg>
        <pc:spChg chg="mod">
          <ac:chgData name="JOAN DARIEL SANCHEZ GALLEGOS" userId="e65c001d-33f9-43ac-b37c-358b709c3a2d" providerId="ADAL" clId="{3359BB2F-3028-4BB7-A3C7-E62A97603D72}" dt="2024-07-15T09:23:34.068" v="2180" actId="1036"/>
          <ac:spMkLst>
            <pc:docMk/>
            <pc:sldMk cId="0" sldId="267"/>
            <ac:spMk id="522" creationId="{00000000-0000-0000-0000-000000000000}"/>
          </ac:spMkLst>
        </pc:spChg>
        <pc:spChg chg="mod">
          <ac:chgData name="JOAN DARIEL SANCHEZ GALLEGOS" userId="e65c001d-33f9-43ac-b37c-358b709c3a2d" providerId="ADAL" clId="{3359BB2F-3028-4BB7-A3C7-E62A97603D72}" dt="2024-07-16T00:45:15.305" v="2364" actId="20577"/>
          <ac:spMkLst>
            <pc:docMk/>
            <pc:sldMk cId="0" sldId="267"/>
            <ac:spMk id="523" creationId="{00000000-0000-0000-0000-000000000000}"/>
          </ac:spMkLst>
        </pc:spChg>
        <pc:spChg chg="mod">
          <ac:chgData name="JOAN DARIEL SANCHEZ GALLEGOS" userId="e65c001d-33f9-43ac-b37c-358b709c3a2d" providerId="ADAL" clId="{3359BB2F-3028-4BB7-A3C7-E62A97603D72}" dt="2024-07-15T09:23:34.068" v="2180" actId="1036"/>
          <ac:spMkLst>
            <pc:docMk/>
            <pc:sldMk cId="0" sldId="267"/>
            <ac:spMk id="524" creationId="{00000000-0000-0000-0000-000000000000}"/>
          </ac:spMkLst>
        </pc:spChg>
        <pc:spChg chg="mod">
          <ac:chgData name="JOAN DARIEL SANCHEZ GALLEGOS" userId="e65c001d-33f9-43ac-b37c-358b709c3a2d" providerId="ADAL" clId="{3359BB2F-3028-4BB7-A3C7-E62A97603D72}" dt="2024-07-16T00:45:35.452" v="2429" actId="20577"/>
          <ac:spMkLst>
            <pc:docMk/>
            <pc:sldMk cId="0" sldId="267"/>
            <ac:spMk id="525" creationId="{00000000-0000-0000-0000-000000000000}"/>
          </ac:spMkLst>
        </pc:spChg>
        <pc:spChg chg="mod">
          <ac:chgData name="JOAN DARIEL SANCHEZ GALLEGOS" userId="e65c001d-33f9-43ac-b37c-358b709c3a2d" providerId="ADAL" clId="{3359BB2F-3028-4BB7-A3C7-E62A97603D72}" dt="2024-07-15T09:23:34.068" v="2180" actId="1036"/>
          <ac:spMkLst>
            <pc:docMk/>
            <pc:sldMk cId="0" sldId="267"/>
            <ac:spMk id="526" creationId="{00000000-0000-0000-0000-000000000000}"/>
          </ac:spMkLst>
        </pc:spChg>
        <pc:spChg chg="mod">
          <ac:chgData name="JOAN DARIEL SANCHEZ GALLEGOS" userId="e65c001d-33f9-43ac-b37c-358b709c3a2d" providerId="ADAL" clId="{3359BB2F-3028-4BB7-A3C7-E62A97603D72}" dt="2024-07-16T00:46:32.770" v="2504" actId="20577"/>
          <ac:spMkLst>
            <pc:docMk/>
            <pc:sldMk cId="0" sldId="267"/>
            <ac:spMk id="527" creationId="{00000000-0000-0000-0000-000000000000}"/>
          </ac:spMkLst>
        </pc:spChg>
        <pc:spChg chg="mod">
          <ac:chgData name="JOAN DARIEL SANCHEZ GALLEGOS" userId="e65c001d-33f9-43ac-b37c-358b709c3a2d" providerId="ADAL" clId="{3359BB2F-3028-4BB7-A3C7-E62A97603D72}" dt="2024-07-15T09:23:34.068" v="2180" actId="1036"/>
          <ac:spMkLst>
            <pc:docMk/>
            <pc:sldMk cId="0" sldId="267"/>
            <ac:spMk id="528" creationId="{00000000-0000-0000-0000-000000000000}"/>
          </ac:spMkLst>
        </pc:spChg>
        <pc:spChg chg="mod">
          <ac:chgData name="JOAN DARIEL SANCHEZ GALLEGOS" userId="e65c001d-33f9-43ac-b37c-358b709c3a2d" providerId="ADAL" clId="{3359BB2F-3028-4BB7-A3C7-E62A97603D72}" dt="2024-07-16T00:47:16.752" v="2602" actId="20577"/>
          <ac:spMkLst>
            <pc:docMk/>
            <pc:sldMk cId="0" sldId="267"/>
            <ac:spMk id="529" creationId="{00000000-0000-0000-0000-000000000000}"/>
          </ac:spMkLst>
        </pc:spChg>
        <pc:spChg chg="mod">
          <ac:chgData name="JOAN DARIEL SANCHEZ GALLEGOS" userId="e65c001d-33f9-43ac-b37c-358b709c3a2d" providerId="ADAL" clId="{3359BB2F-3028-4BB7-A3C7-E62A97603D72}" dt="2024-07-15T09:23:34.068" v="2180" actId="1036"/>
          <ac:spMkLst>
            <pc:docMk/>
            <pc:sldMk cId="0" sldId="267"/>
            <ac:spMk id="530" creationId="{00000000-0000-0000-0000-000000000000}"/>
          </ac:spMkLst>
        </pc:spChg>
        <pc:spChg chg="mod">
          <ac:chgData name="JOAN DARIEL SANCHEZ GALLEGOS" userId="e65c001d-33f9-43ac-b37c-358b709c3a2d" providerId="ADAL" clId="{3359BB2F-3028-4BB7-A3C7-E62A97603D72}" dt="2024-07-16T00:48:14.480" v="2647" actId="20577"/>
          <ac:spMkLst>
            <pc:docMk/>
            <pc:sldMk cId="0" sldId="267"/>
            <ac:spMk id="531" creationId="{00000000-0000-0000-0000-000000000000}"/>
          </ac:spMkLst>
        </pc:spChg>
        <pc:spChg chg="mod">
          <ac:chgData name="JOAN DARIEL SANCHEZ GALLEGOS" userId="e65c001d-33f9-43ac-b37c-358b709c3a2d" providerId="ADAL" clId="{3359BB2F-3028-4BB7-A3C7-E62A97603D72}" dt="2024-07-15T09:23:34.068" v="2180" actId="1036"/>
          <ac:spMkLst>
            <pc:docMk/>
            <pc:sldMk cId="0" sldId="267"/>
            <ac:spMk id="532" creationId="{00000000-0000-0000-0000-000000000000}"/>
          </ac:spMkLst>
        </pc:spChg>
        <pc:spChg chg="mod">
          <ac:chgData name="JOAN DARIEL SANCHEZ GALLEGOS" userId="e65c001d-33f9-43ac-b37c-358b709c3a2d" providerId="ADAL" clId="{3359BB2F-3028-4BB7-A3C7-E62A97603D72}" dt="2024-07-16T00:48:45.264" v="2702" actId="20577"/>
          <ac:spMkLst>
            <pc:docMk/>
            <pc:sldMk cId="0" sldId="267"/>
            <ac:spMk id="533" creationId="{00000000-0000-0000-0000-000000000000}"/>
          </ac:spMkLst>
        </pc:spChg>
        <pc:spChg chg="del mod">
          <ac:chgData name="JOAN DARIEL SANCHEZ GALLEGOS" userId="e65c001d-33f9-43ac-b37c-358b709c3a2d" providerId="ADAL" clId="{3359BB2F-3028-4BB7-A3C7-E62A97603D72}" dt="2024-07-15T09:23:22.500" v="2151" actId="478"/>
          <ac:spMkLst>
            <pc:docMk/>
            <pc:sldMk cId="0" sldId="267"/>
            <ac:spMk id="534" creationId="{00000000-0000-0000-0000-000000000000}"/>
          </ac:spMkLst>
        </pc:spChg>
        <pc:spChg chg="del">
          <ac:chgData name="JOAN DARIEL SANCHEZ GALLEGOS" userId="e65c001d-33f9-43ac-b37c-358b709c3a2d" providerId="ADAL" clId="{3359BB2F-3028-4BB7-A3C7-E62A97603D72}" dt="2024-07-15T09:23:23.686" v="2152" actId="478"/>
          <ac:spMkLst>
            <pc:docMk/>
            <pc:sldMk cId="0" sldId="267"/>
            <ac:spMk id="535" creationId="{00000000-0000-0000-0000-000000000000}"/>
          </ac:spMkLst>
        </pc:spChg>
        <pc:spChg chg="del">
          <ac:chgData name="JOAN DARIEL SANCHEZ GALLEGOS" userId="e65c001d-33f9-43ac-b37c-358b709c3a2d" providerId="ADAL" clId="{3359BB2F-3028-4BB7-A3C7-E62A97603D72}" dt="2024-07-15T09:23:20.436" v="2149" actId="478"/>
          <ac:spMkLst>
            <pc:docMk/>
            <pc:sldMk cId="0" sldId="267"/>
            <ac:spMk id="536" creationId="{00000000-0000-0000-0000-000000000000}"/>
          </ac:spMkLst>
        </pc:spChg>
      </pc:sldChg>
      <pc:sldChg chg="del">
        <pc:chgData name="JOAN DARIEL SANCHEZ GALLEGOS" userId="e65c001d-33f9-43ac-b37c-358b709c3a2d" providerId="ADAL" clId="{3359BB2F-3028-4BB7-A3C7-E62A97603D72}" dt="2024-07-15T09:21:00.752" v="1999" actId="47"/>
        <pc:sldMkLst>
          <pc:docMk/>
          <pc:sldMk cId="0" sldId="268"/>
        </pc:sldMkLst>
      </pc:sldChg>
      <pc:sldChg chg="del">
        <pc:chgData name="JOAN DARIEL SANCHEZ GALLEGOS" userId="e65c001d-33f9-43ac-b37c-358b709c3a2d" providerId="ADAL" clId="{3359BB2F-3028-4BB7-A3C7-E62A97603D72}" dt="2024-07-15T09:21:01.746" v="2000" actId="47"/>
        <pc:sldMkLst>
          <pc:docMk/>
          <pc:sldMk cId="0" sldId="269"/>
        </pc:sldMkLst>
      </pc:sldChg>
      <pc:sldChg chg="del">
        <pc:chgData name="JOAN DARIEL SANCHEZ GALLEGOS" userId="e65c001d-33f9-43ac-b37c-358b709c3a2d" providerId="ADAL" clId="{3359BB2F-3028-4BB7-A3C7-E62A97603D72}" dt="2024-07-15T09:21:02.585" v="2001" actId="47"/>
        <pc:sldMkLst>
          <pc:docMk/>
          <pc:sldMk cId="0" sldId="270"/>
        </pc:sldMkLst>
      </pc:sldChg>
      <pc:sldChg chg="del">
        <pc:chgData name="JOAN DARIEL SANCHEZ GALLEGOS" userId="e65c001d-33f9-43ac-b37c-358b709c3a2d" providerId="ADAL" clId="{3359BB2F-3028-4BB7-A3C7-E62A97603D72}" dt="2024-07-15T09:21:03.156" v="2002" actId="47"/>
        <pc:sldMkLst>
          <pc:docMk/>
          <pc:sldMk cId="0" sldId="271"/>
        </pc:sldMkLst>
      </pc:sldChg>
      <pc:sldChg chg="del">
        <pc:chgData name="JOAN DARIEL SANCHEZ GALLEGOS" userId="e65c001d-33f9-43ac-b37c-358b709c3a2d" providerId="ADAL" clId="{3359BB2F-3028-4BB7-A3C7-E62A97603D72}" dt="2024-07-15T09:21:03.948" v="2003" actId="47"/>
        <pc:sldMkLst>
          <pc:docMk/>
          <pc:sldMk cId="0" sldId="272"/>
        </pc:sldMkLst>
      </pc:sldChg>
      <pc:sldChg chg="add del">
        <pc:chgData name="JOAN DARIEL SANCHEZ GALLEGOS" userId="e65c001d-33f9-43ac-b37c-358b709c3a2d" providerId="ADAL" clId="{3359BB2F-3028-4BB7-A3C7-E62A97603D72}" dt="2024-07-15T09:21:06.914" v="2006" actId="47"/>
        <pc:sldMkLst>
          <pc:docMk/>
          <pc:sldMk cId="0" sldId="273"/>
        </pc:sldMkLst>
      </pc:sldChg>
      <pc:sldChg chg="del">
        <pc:chgData name="JOAN DARIEL SANCHEZ GALLEGOS" userId="e65c001d-33f9-43ac-b37c-358b709c3a2d" providerId="ADAL" clId="{3359BB2F-3028-4BB7-A3C7-E62A97603D72}" dt="2024-07-15T09:21:08.022" v="2007" actId="47"/>
        <pc:sldMkLst>
          <pc:docMk/>
          <pc:sldMk cId="0" sldId="274"/>
        </pc:sldMkLst>
      </pc:sldChg>
      <pc:sldChg chg="del">
        <pc:chgData name="JOAN DARIEL SANCHEZ GALLEGOS" userId="e65c001d-33f9-43ac-b37c-358b709c3a2d" providerId="ADAL" clId="{3359BB2F-3028-4BB7-A3C7-E62A97603D72}" dt="2024-07-15T09:21:09.040" v="2008" actId="47"/>
        <pc:sldMkLst>
          <pc:docMk/>
          <pc:sldMk cId="0" sldId="275"/>
        </pc:sldMkLst>
      </pc:sldChg>
      <pc:sldChg chg="del">
        <pc:chgData name="JOAN DARIEL SANCHEZ GALLEGOS" userId="e65c001d-33f9-43ac-b37c-358b709c3a2d" providerId="ADAL" clId="{3359BB2F-3028-4BB7-A3C7-E62A97603D72}" dt="2024-07-15T09:21:11.870" v="2009" actId="47"/>
        <pc:sldMkLst>
          <pc:docMk/>
          <pc:sldMk cId="0" sldId="276"/>
        </pc:sldMkLst>
      </pc:sldChg>
      <pc:sldChg chg="del">
        <pc:chgData name="JOAN DARIEL SANCHEZ GALLEGOS" userId="e65c001d-33f9-43ac-b37c-358b709c3a2d" providerId="ADAL" clId="{3359BB2F-3028-4BB7-A3C7-E62A97603D72}" dt="2024-07-15T09:21:12.530" v="2010" actId="47"/>
        <pc:sldMkLst>
          <pc:docMk/>
          <pc:sldMk cId="0" sldId="277"/>
        </pc:sldMkLst>
      </pc:sldChg>
      <pc:sldChg chg="del">
        <pc:chgData name="JOAN DARIEL SANCHEZ GALLEGOS" userId="e65c001d-33f9-43ac-b37c-358b709c3a2d" providerId="ADAL" clId="{3359BB2F-3028-4BB7-A3C7-E62A97603D72}" dt="2024-07-15T09:21:12.955" v="2011" actId="47"/>
        <pc:sldMkLst>
          <pc:docMk/>
          <pc:sldMk cId="0" sldId="278"/>
        </pc:sldMkLst>
      </pc:sldChg>
      <pc:sldChg chg="del">
        <pc:chgData name="JOAN DARIEL SANCHEZ GALLEGOS" userId="e65c001d-33f9-43ac-b37c-358b709c3a2d" providerId="ADAL" clId="{3359BB2F-3028-4BB7-A3C7-E62A97603D72}" dt="2024-07-15T09:21:13.649" v="2012" actId="47"/>
        <pc:sldMkLst>
          <pc:docMk/>
          <pc:sldMk cId="0" sldId="279"/>
        </pc:sldMkLst>
      </pc:sldChg>
      <pc:sldChg chg="del">
        <pc:chgData name="JOAN DARIEL SANCHEZ GALLEGOS" userId="e65c001d-33f9-43ac-b37c-358b709c3a2d" providerId="ADAL" clId="{3359BB2F-3028-4BB7-A3C7-E62A97603D72}" dt="2024-07-15T09:21:14.686" v="2013" actId="47"/>
        <pc:sldMkLst>
          <pc:docMk/>
          <pc:sldMk cId="0" sldId="280"/>
        </pc:sldMkLst>
      </pc:sldChg>
      <pc:sldChg chg="del">
        <pc:chgData name="JOAN DARIEL SANCHEZ GALLEGOS" userId="e65c001d-33f9-43ac-b37c-358b709c3a2d" providerId="ADAL" clId="{3359BB2F-3028-4BB7-A3C7-E62A97603D72}" dt="2024-07-15T09:21:15.580" v="2014" actId="47"/>
        <pc:sldMkLst>
          <pc:docMk/>
          <pc:sldMk cId="0" sldId="281"/>
        </pc:sldMkLst>
      </pc:sldChg>
      <pc:sldChg chg="del">
        <pc:chgData name="JOAN DARIEL SANCHEZ GALLEGOS" userId="e65c001d-33f9-43ac-b37c-358b709c3a2d" providerId="ADAL" clId="{3359BB2F-3028-4BB7-A3C7-E62A97603D72}" dt="2024-07-15T09:21:25.508" v="2027" actId="47"/>
        <pc:sldMkLst>
          <pc:docMk/>
          <pc:sldMk cId="0" sldId="282"/>
        </pc:sldMkLst>
      </pc:sldChg>
      <pc:sldChg chg="del">
        <pc:chgData name="JOAN DARIEL SANCHEZ GALLEGOS" userId="e65c001d-33f9-43ac-b37c-358b709c3a2d" providerId="ADAL" clId="{3359BB2F-3028-4BB7-A3C7-E62A97603D72}" dt="2024-07-15T09:21:24.639" v="2026" actId="47"/>
        <pc:sldMkLst>
          <pc:docMk/>
          <pc:sldMk cId="0" sldId="283"/>
        </pc:sldMkLst>
      </pc:sldChg>
      <pc:sldChg chg="del">
        <pc:chgData name="JOAN DARIEL SANCHEZ GALLEGOS" userId="e65c001d-33f9-43ac-b37c-358b709c3a2d" providerId="ADAL" clId="{3359BB2F-3028-4BB7-A3C7-E62A97603D72}" dt="2024-07-15T09:21:23.815" v="2025" actId="47"/>
        <pc:sldMkLst>
          <pc:docMk/>
          <pc:sldMk cId="0" sldId="284"/>
        </pc:sldMkLst>
      </pc:sldChg>
      <pc:sldChg chg="del">
        <pc:chgData name="JOAN DARIEL SANCHEZ GALLEGOS" userId="e65c001d-33f9-43ac-b37c-358b709c3a2d" providerId="ADAL" clId="{3359BB2F-3028-4BB7-A3C7-E62A97603D72}" dt="2024-07-15T09:21:23.610" v="2024" actId="47"/>
        <pc:sldMkLst>
          <pc:docMk/>
          <pc:sldMk cId="0" sldId="285"/>
        </pc:sldMkLst>
      </pc:sldChg>
      <pc:sldChg chg="del">
        <pc:chgData name="JOAN DARIEL SANCHEZ GALLEGOS" userId="e65c001d-33f9-43ac-b37c-358b709c3a2d" providerId="ADAL" clId="{3359BB2F-3028-4BB7-A3C7-E62A97603D72}" dt="2024-07-15T09:21:23.287" v="2023" actId="47"/>
        <pc:sldMkLst>
          <pc:docMk/>
          <pc:sldMk cId="0" sldId="286"/>
        </pc:sldMkLst>
      </pc:sldChg>
      <pc:sldChg chg="del">
        <pc:chgData name="JOAN DARIEL SANCHEZ GALLEGOS" userId="e65c001d-33f9-43ac-b37c-358b709c3a2d" providerId="ADAL" clId="{3359BB2F-3028-4BB7-A3C7-E62A97603D72}" dt="2024-07-15T09:21:22.784" v="2022" actId="47"/>
        <pc:sldMkLst>
          <pc:docMk/>
          <pc:sldMk cId="0" sldId="287"/>
        </pc:sldMkLst>
      </pc:sldChg>
      <pc:sldChg chg="del">
        <pc:chgData name="JOAN DARIEL SANCHEZ GALLEGOS" userId="e65c001d-33f9-43ac-b37c-358b709c3a2d" providerId="ADAL" clId="{3359BB2F-3028-4BB7-A3C7-E62A97603D72}" dt="2024-07-15T09:21:21.693" v="2021" actId="47"/>
        <pc:sldMkLst>
          <pc:docMk/>
          <pc:sldMk cId="0" sldId="288"/>
        </pc:sldMkLst>
      </pc:sldChg>
      <pc:sldChg chg="del">
        <pc:chgData name="JOAN DARIEL SANCHEZ GALLEGOS" userId="e65c001d-33f9-43ac-b37c-358b709c3a2d" providerId="ADAL" clId="{3359BB2F-3028-4BB7-A3C7-E62A97603D72}" dt="2024-07-15T09:21:21.334" v="2020" actId="47"/>
        <pc:sldMkLst>
          <pc:docMk/>
          <pc:sldMk cId="0" sldId="289"/>
        </pc:sldMkLst>
      </pc:sldChg>
      <pc:sldChg chg="del">
        <pc:chgData name="JOAN DARIEL SANCHEZ GALLEGOS" userId="e65c001d-33f9-43ac-b37c-358b709c3a2d" providerId="ADAL" clId="{3359BB2F-3028-4BB7-A3C7-E62A97603D72}" dt="2024-07-15T09:21:21.026" v="2019" actId="47"/>
        <pc:sldMkLst>
          <pc:docMk/>
          <pc:sldMk cId="0" sldId="290"/>
        </pc:sldMkLst>
      </pc:sldChg>
      <pc:sldChg chg="del">
        <pc:chgData name="JOAN DARIEL SANCHEZ GALLEGOS" userId="e65c001d-33f9-43ac-b37c-358b709c3a2d" providerId="ADAL" clId="{3359BB2F-3028-4BB7-A3C7-E62A97603D72}" dt="2024-07-15T09:21:20.630" v="2018" actId="47"/>
        <pc:sldMkLst>
          <pc:docMk/>
          <pc:sldMk cId="0" sldId="291"/>
        </pc:sldMkLst>
      </pc:sldChg>
      <pc:sldChg chg="del">
        <pc:chgData name="JOAN DARIEL SANCHEZ GALLEGOS" userId="e65c001d-33f9-43ac-b37c-358b709c3a2d" providerId="ADAL" clId="{3359BB2F-3028-4BB7-A3C7-E62A97603D72}" dt="2024-07-15T09:21:20.216" v="2017" actId="47"/>
        <pc:sldMkLst>
          <pc:docMk/>
          <pc:sldMk cId="0" sldId="292"/>
        </pc:sldMkLst>
      </pc:sldChg>
      <pc:sldChg chg="del">
        <pc:chgData name="JOAN DARIEL SANCHEZ GALLEGOS" userId="e65c001d-33f9-43ac-b37c-358b709c3a2d" providerId="ADAL" clId="{3359BB2F-3028-4BB7-A3C7-E62A97603D72}" dt="2024-07-15T09:21:19.520" v="2015" actId="47"/>
        <pc:sldMkLst>
          <pc:docMk/>
          <pc:sldMk cId="0" sldId="293"/>
        </pc:sldMkLst>
      </pc:sldChg>
      <pc:sldChg chg="del">
        <pc:chgData name="JOAN DARIEL SANCHEZ GALLEGOS" userId="e65c001d-33f9-43ac-b37c-358b709c3a2d" providerId="ADAL" clId="{3359BB2F-3028-4BB7-A3C7-E62A97603D72}" dt="2024-07-15T09:21:19.836" v="2016" actId="47"/>
        <pc:sldMkLst>
          <pc:docMk/>
          <pc:sldMk cId="0" sldId="294"/>
        </pc:sldMkLst>
      </pc:sldChg>
      <pc:sldChg chg="delSp modSp add mod">
        <pc:chgData name="JOAN DARIEL SANCHEZ GALLEGOS" userId="e65c001d-33f9-43ac-b37c-358b709c3a2d" providerId="ADAL" clId="{3359BB2F-3028-4BB7-A3C7-E62A97603D72}" dt="2024-07-15T06:03:23.767" v="214" actId="14100"/>
        <pc:sldMkLst>
          <pc:docMk/>
          <pc:sldMk cId="3417191953" sldId="295"/>
        </pc:sldMkLst>
        <pc:spChg chg="mod">
          <ac:chgData name="JOAN DARIEL SANCHEZ GALLEGOS" userId="e65c001d-33f9-43ac-b37c-358b709c3a2d" providerId="ADAL" clId="{3359BB2F-3028-4BB7-A3C7-E62A97603D72}" dt="2024-07-15T06:03:23.767" v="214" actId="14100"/>
          <ac:spMkLst>
            <pc:docMk/>
            <pc:sldMk cId="3417191953" sldId="295"/>
            <ac:spMk id="351" creationId="{00000000-0000-0000-0000-000000000000}"/>
          </ac:spMkLst>
        </pc:spChg>
        <pc:picChg chg="del">
          <ac:chgData name="JOAN DARIEL SANCHEZ GALLEGOS" userId="e65c001d-33f9-43ac-b37c-358b709c3a2d" providerId="ADAL" clId="{3359BB2F-3028-4BB7-A3C7-E62A97603D72}" dt="2024-07-15T06:02:59.472" v="176" actId="478"/>
          <ac:picMkLst>
            <pc:docMk/>
            <pc:sldMk cId="3417191953" sldId="295"/>
            <ac:picMk id="3" creationId="{FFC5E23C-31AC-329A-8991-F1AFA231F2D4}"/>
          </ac:picMkLst>
        </pc:picChg>
        <pc:picChg chg="mod">
          <ac:chgData name="JOAN DARIEL SANCHEZ GALLEGOS" userId="e65c001d-33f9-43ac-b37c-358b709c3a2d" providerId="ADAL" clId="{3359BB2F-3028-4BB7-A3C7-E62A97603D72}" dt="2024-07-15T06:03:09.902" v="180" actId="1076"/>
          <ac:picMkLst>
            <pc:docMk/>
            <pc:sldMk cId="3417191953" sldId="295"/>
            <ac:picMk id="7" creationId="{B4489941-27DB-47A4-7EA7-C0526C0BB15C}"/>
          </ac:picMkLst>
        </pc:picChg>
      </pc:sldChg>
      <pc:sldChg chg="modSp add mod">
        <pc:chgData name="JOAN DARIEL SANCHEZ GALLEGOS" userId="e65c001d-33f9-43ac-b37c-358b709c3a2d" providerId="ADAL" clId="{3359BB2F-3028-4BB7-A3C7-E62A97603D72}" dt="2024-07-15T09:19:48.599" v="1988" actId="20577"/>
        <pc:sldMkLst>
          <pc:docMk/>
          <pc:sldMk cId="2694767095" sldId="296"/>
        </pc:sldMkLst>
        <pc:spChg chg="mod">
          <ac:chgData name="JOAN DARIEL SANCHEZ GALLEGOS" userId="e65c001d-33f9-43ac-b37c-358b709c3a2d" providerId="ADAL" clId="{3359BB2F-3028-4BB7-A3C7-E62A97603D72}" dt="2024-07-15T09:14:41.401" v="1505" actId="20577"/>
          <ac:spMkLst>
            <pc:docMk/>
            <pc:sldMk cId="2694767095" sldId="296"/>
            <ac:spMk id="5" creationId="{000B6EE8-1CAA-9D26-79DB-B99EAC2E6C65}"/>
          </ac:spMkLst>
        </pc:spChg>
        <pc:spChg chg="mod">
          <ac:chgData name="JOAN DARIEL SANCHEZ GALLEGOS" userId="e65c001d-33f9-43ac-b37c-358b709c3a2d" providerId="ADAL" clId="{3359BB2F-3028-4BB7-A3C7-E62A97603D72}" dt="2024-07-15T09:11:31.937" v="1141" actId="20577"/>
          <ac:spMkLst>
            <pc:docMk/>
            <pc:sldMk cId="2694767095" sldId="296"/>
            <ac:spMk id="290" creationId="{00000000-0000-0000-0000-000000000000}"/>
          </ac:spMkLst>
        </pc:spChg>
        <pc:graphicFrameChg chg="mod modGraphic">
          <ac:chgData name="JOAN DARIEL SANCHEZ GALLEGOS" userId="e65c001d-33f9-43ac-b37c-358b709c3a2d" providerId="ADAL" clId="{3359BB2F-3028-4BB7-A3C7-E62A97603D72}" dt="2024-07-15T09:19:48.599" v="1988" actId="20577"/>
          <ac:graphicFrameMkLst>
            <pc:docMk/>
            <pc:sldMk cId="2694767095" sldId="296"/>
            <ac:graphicFrameMk id="4" creationId="{F8ACE567-99ED-4E8C-CD17-F087CC4A9AE5}"/>
          </ac:graphicFrameMkLst>
        </pc:graphicFrameChg>
        <pc:graphicFrameChg chg="mod modGraphic">
          <ac:chgData name="JOAN DARIEL SANCHEZ GALLEGOS" userId="e65c001d-33f9-43ac-b37c-358b709c3a2d" providerId="ADAL" clId="{3359BB2F-3028-4BB7-A3C7-E62A97603D72}" dt="2024-07-15T09:14:17.844" v="1437" actId="20577"/>
          <ac:graphicFrameMkLst>
            <pc:docMk/>
            <pc:sldMk cId="2694767095" sldId="296"/>
            <ac:graphicFrameMk id="292" creationId="{00000000-0000-0000-0000-000000000000}"/>
          </ac:graphicFrameMkLst>
        </pc:graphicFrameChg>
      </pc:sldChg>
      <pc:sldChg chg="addSp delSp modSp add mod ord">
        <pc:chgData name="JOAN DARIEL SANCHEZ GALLEGOS" userId="e65c001d-33f9-43ac-b37c-358b709c3a2d" providerId="ADAL" clId="{3359BB2F-3028-4BB7-A3C7-E62A97603D72}" dt="2024-07-15T09:22:15.363" v="2096" actId="14100"/>
        <pc:sldMkLst>
          <pc:docMk/>
          <pc:sldMk cId="1405055153" sldId="297"/>
        </pc:sldMkLst>
        <pc:spChg chg="add del mod">
          <ac:chgData name="JOAN DARIEL SANCHEZ GALLEGOS" userId="e65c001d-33f9-43ac-b37c-358b709c3a2d" providerId="ADAL" clId="{3359BB2F-3028-4BB7-A3C7-E62A97603D72}" dt="2024-07-15T09:21:38.584" v="2035" actId="478"/>
          <ac:spMkLst>
            <pc:docMk/>
            <pc:sldMk cId="1405055153" sldId="297"/>
            <ac:spMk id="3" creationId="{F0DFDEE3-DE01-E346-C9EF-313950C7AB47}"/>
          </ac:spMkLst>
        </pc:spChg>
        <pc:spChg chg="mod">
          <ac:chgData name="JOAN DARIEL SANCHEZ GALLEGOS" userId="e65c001d-33f9-43ac-b37c-358b709c3a2d" providerId="ADAL" clId="{3359BB2F-3028-4BB7-A3C7-E62A97603D72}" dt="2024-07-15T09:22:15.363" v="2096" actId="14100"/>
          <ac:spMkLst>
            <pc:docMk/>
            <pc:sldMk cId="1405055153" sldId="297"/>
            <ac:spMk id="266" creationId="{00000000-0000-0000-0000-000000000000}"/>
          </ac:spMkLst>
        </pc:spChg>
        <pc:spChg chg="del">
          <ac:chgData name="JOAN DARIEL SANCHEZ GALLEGOS" userId="e65c001d-33f9-43ac-b37c-358b709c3a2d" providerId="ADAL" clId="{3359BB2F-3028-4BB7-A3C7-E62A97603D72}" dt="2024-07-15T09:21:36.912" v="2034" actId="478"/>
          <ac:spMkLst>
            <pc:docMk/>
            <pc:sldMk cId="1405055153" sldId="297"/>
            <ac:spMk id="267" creationId="{00000000-0000-0000-0000-000000000000}"/>
          </ac:spMkLst>
        </pc:spChg>
      </pc:sldChg>
      <pc:sldMasterChg chg="delSldLayout">
        <pc:chgData name="JOAN DARIEL SANCHEZ GALLEGOS" userId="e65c001d-33f9-43ac-b37c-358b709c3a2d" providerId="ADAL" clId="{3359BB2F-3028-4BB7-A3C7-E62A97603D72}" dt="2024-07-15T09:21:11.870" v="2009" actId="47"/>
        <pc:sldMasterMkLst>
          <pc:docMk/>
          <pc:sldMasterMk cId="0" sldId="2147483669"/>
        </pc:sldMasterMkLst>
        <pc:sldLayoutChg chg="del">
          <pc:chgData name="JOAN DARIEL SANCHEZ GALLEGOS" userId="e65c001d-33f9-43ac-b37c-358b709c3a2d" providerId="ADAL" clId="{3359BB2F-3028-4BB7-A3C7-E62A97603D72}" dt="2024-07-15T09:20:51.221" v="1990" actId="47"/>
          <pc:sldLayoutMkLst>
            <pc:docMk/>
            <pc:sldMasterMk cId="0" sldId="2147483669"/>
            <pc:sldLayoutMk cId="0" sldId="2147483649"/>
          </pc:sldLayoutMkLst>
        </pc:sldLayoutChg>
        <pc:sldLayoutChg chg="del">
          <pc:chgData name="JOAN DARIEL SANCHEZ GALLEGOS" userId="e65c001d-33f9-43ac-b37c-358b709c3a2d" providerId="ADAL" clId="{3359BB2F-3028-4BB7-A3C7-E62A97603D72}" dt="2024-07-15T09:20:54.031" v="1994" actId="47"/>
          <pc:sldLayoutMkLst>
            <pc:docMk/>
            <pc:sldMasterMk cId="0" sldId="2147483669"/>
            <pc:sldLayoutMk cId="0" sldId="2147483654"/>
          </pc:sldLayoutMkLst>
        </pc:sldLayoutChg>
        <pc:sldLayoutChg chg="del">
          <pc:chgData name="JOAN DARIEL SANCHEZ GALLEGOS" userId="e65c001d-33f9-43ac-b37c-358b709c3a2d" providerId="ADAL" clId="{3359BB2F-3028-4BB7-A3C7-E62A97603D72}" dt="2024-07-15T09:21:11.870" v="2009" actId="47"/>
          <pc:sldLayoutMkLst>
            <pc:docMk/>
            <pc:sldMasterMk cId="0" sldId="2147483669"/>
            <pc:sldLayoutMk cId="0" sldId="2147483655"/>
          </pc:sldLayoutMkLst>
        </pc:sldLayoutChg>
        <pc:sldLayoutChg chg="del">
          <pc:chgData name="JOAN DARIEL SANCHEZ GALLEGOS" userId="e65c001d-33f9-43ac-b37c-358b709c3a2d" providerId="ADAL" clId="{3359BB2F-3028-4BB7-A3C7-E62A97603D72}" dt="2024-07-15T09:21:01.746" v="2000" actId="47"/>
          <pc:sldLayoutMkLst>
            <pc:docMk/>
            <pc:sldMasterMk cId="0" sldId="2147483669"/>
            <pc:sldLayoutMk cId="0" sldId="2147483657"/>
          </pc:sldLayoutMkLst>
        </pc:sldLayoutChg>
        <pc:sldLayoutChg chg="del">
          <pc:chgData name="JOAN DARIEL SANCHEZ GALLEGOS" userId="e65c001d-33f9-43ac-b37c-358b709c3a2d" providerId="ADAL" clId="{3359BB2F-3028-4BB7-A3C7-E62A97603D72}" dt="2024-07-15T09:20:50.454" v="1989" actId="47"/>
          <pc:sldLayoutMkLst>
            <pc:docMk/>
            <pc:sldMasterMk cId="0" sldId="2147483669"/>
            <pc:sldLayoutMk cId="0" sldId="2147483659"/>
          </pc:sldLayoutMkLst>
        </pc:sldLayoutChg>
        <pc:sldLayoutChg chg="del">
          <pc:chgData name="JOAN DARIEL SANCHEZ GALLEGOS" userId="e65c001d-33f9-43ac-b37c-358b709c3a2d" providerId="ADAL" clId="{3359BB2F-3028-4BB7-A3C7-E62A97603D72}" dt="2024-07-15T09:21:08.022" v="2007" actId="47"/>
          <pc:sldLayoutMkLst>
            <pc:docMk/>
            <pc:sldMasterMk cId="0" sldId="2147483669"/>
            <pc:sldLayoutMk cId="0" sldId="2147483660"/>
          </pc:sldLayoutMkLst>
        </pc:sldLayoutChg>
        <pc:sldLayoutChg chg="del">
          <pc:chgData name="JOAN DARIEL SANCHEZ GALLEGOS" userId="e65c001d-33f9-43ac-b37c-358b709c3a2d" providerId="ADAL" clId="{3359BB2F-3028-4BB7-A3C7-E62A97603D72}" dt="2024-07-15T09:21:02.585" v="2001" actId="47"/>
          <pc:sldLayoutMkLst>
            <pc:docMk/>
            <pc:sldMasterMk cId="0" sldId="2147483669"/>
            <pc:sldLayoutMk cId="0" sldId="2147483661"/>
          </pc:sldLayoutMkLst>
        </pc:sldLayoutChg>
        <pc:sldLayoutChg chg="del">
          <pc:chgData name="JOAN DARIEL SANCHEZ GALLEGOS" userId="e65c001d-33f9-43ac-b37c-358b709c3a2d" providerId="ADAL" clId="{3359BB2F-3028-4BB7-A3C7-E62A97603D72}" dt="2024-07-15T09:20:52.060" v="1992" actId="47"/>
          <pc:sldLayoutMkLst>
            <pc:docMk/>
            <pc:sldMasterMk cId="0" sldId="2147483669"/>
            <pc:sldLayoutMk cId="0" sldId="2147483662"/>
          </pc:sldLayoutMkLst>
        </pc:sldLayoutChg>
        <pc:sldLayoutChg chg="del">
          <pc:chgData name="JOAN DARIEL SANCHEZ GALLEGOS" userId="e65c001d-33f9-43ac-b37c-358b709c3a2d" providerId="ADAL" clId="{3359BB2F-3028-4BB7-A3C7-E62A97603D72}" dt="2024-07-15T09:20:54.780" v="1996" actId="47"/>
          <pc:sldLayoutMkLst>
            <pc:docMk/>
            <pc:sldMasterMk cId="0" sldId="2147483669"/>
            <pc:sldLayoutMk cId="0" sldId="2147483663"/>
          </pc:sldLayoutMkLst>
        </pc:sldLayoutChg>
        <pc:sldLayoutChg chg="del">
          <pc:chgData name="JOAN DARIEL SANCHEZ GALLEGOS" userId="e65c001d-33f9-43ac-b37c-358b709c3a2d" providerId="ADAL" clId="{3359BB2F-3028-4BB7-A3C7-E62A97603D72}" dt="2024-07-15T09:21:09.040" v="2008" actId="47"/>
          <pc:sldLayoutMkLst>
            <pc:docMk/>
            <pc:sldMasterMk cId="0" sldId="2147483669"/>
            <pc:sldLayoutMk cId="0" sldId="2147483664"/>
          </pc:sldLayoutMkLst>
        </pc:sldLayoutChg>
      </pc:sldMasterChg>
      <pc:sldMasterChg chg="del delSldLayout">
        <pc:chgData name="JOAN DARIEL SANCHEZ GALLEGOS" userId="e65c001d-33f9-43ac-b37c-358b709c3a2d" providerId="ADAL" clId="{3359BB2F-3028-4BB7-A3C7-E62A97603D72}" dt="2024-07-15T09:21:25.508" v="2027" actId="47"/>
        <pc:sldMasterMkLst>
          <pc:docMk/>
          <pc:sldMasterMk cId="0" sldId="2147483670"/>
        </pc:sldMasterMkLst>
        <pc:sldLayoutChg chg="del">
          <pc:chgData name="JOAN DARIEL SANCHEZ GALLEGOS" userId="e65c001d-33f9-43ac-b37c-358b709c3a2d" providerId="ADAL" clId="{3359BB2F-3028-4BB7-A3C7-E62A97603D72}" dt="2024-07-15T09:21:25.508" v="2027" actId="47"/>
          <pc:sldLayoutMkLst>
            <pc:docMk/>
            <pc:sldMasterMk cId="0" sldId="2147483670"/>
            <pc:sldLayoutMk cId="0" sldId="2147483667"/>
          </pc:sldLayoutMkLst>
        </pc:sldLayoutChg>
        <pc:sldLayoutChg chg="del">
          <pc:chgData name="JOAN DARIEL SANCHEZ GALLEGOS" userId="e65c001d-33f9-43ac-b37c-358b709c3a2d" providerId="ADAL" clId="{3359BB2F-3028-4BB7-A3C7-E62A97603D72}" dt="2024-07-15T09:21:22.784" v="2022" actId="47"/>
          <pc:sldLayoutMkLst>
            <pc:docMk/>
            <pc:sldMasterMk cId="0" sldId="2147483670"/>
            <pc:sldLayoutMk cId="0" sldId="214748366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a318d3186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a318d3186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d0c7d16c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d0c7d16c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d0c7d16c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d0c7d16c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835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91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60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16075" y="537450"/>
            <a:ext cx="7711918" cy="4068646"/>
            <a:chOff x="-2105881" y="537468"/>
            <a:chExt cx="10533968" cy="5557500"/>
          </a:xfrm>
        </p:grpSpPr>
        <p:sp>
          <p:nvSpPr>
            <p:cNvPr id="11" name="Google Shape;11;p2"/>
            <p:cNvSpPr/>
            <p:nvPr/>
          </p:nvSpPr>
          <p:spPr>
            <a:xfrm>
              <a:off x="-2105881" y="537468"/>
              <a:ext cx="10533900" cy="555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2105814" y="537469"/>
              <a:ext cx="105339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14" name="Google Shape;14;p2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15" name="Google Shape;15;p2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7" name="Google Shape;17;p2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" name="Google Shape;18;p2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3592300" y="1224088"/>
            <a:ext cx="3894600" cy="21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4500" b="0"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3592300" y="3606013"/>
            <a:ext cx="3894600" cy="460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381323" y="171414"/>
            <a:ext cx="8381354" cy="4800673"/>
            <a:chOff x="-3020376" y="537453"/>
            <a:chExt cx="11448373" cy="6557400"/>
          </a:xfrm>
        </p:grpSpPr>
        <p:sp>
          <p:nvSpPr>
            <p:cNvPr id="36" name="Google Shape;36;p4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8" name="Google Shape;38;p4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39" name="Google Shape;39;p4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40" name="Google Shape;40;p4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4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2" name="Google Shape;42;p4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" name="Google Shape;43;p4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20000" y="537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720000" y="1110150"/>
            <a:ext cx="7704000" cy="3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5"/>
          <p:cNvGrpSpPr/>
          <p:nvPr/>
        </p:nvGrpSpPr>
        <p:grpSpPr>
          <a:xfrm>
            <a:off x="381323" y="171414"/>
            <a:ext cx="8381354" cy="4800673"/>
            <a:chOff x="-3020376" y="537453"/>
            <a:chExt cx="11448373" cy="6557400"/>
          </a:xfrm>
        </p:grpSpPr>
        <p:sp>
          <p:nvSpPr>
            <p:cNvPr id="48" name="Google Shape;48;p5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51" name="Google Shape;51;p5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52" name="Google Shape;52;p5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5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4" name="Google Shape;54;p5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5" name="Google Shape;55;p5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720000" y="537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721125" y="1202800"/>
            <a:ext cx="3759300" cy="3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4663650" y="1634200"/>
            <a:ext cx="3759300" cy="29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200"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381323" y="171414"/>
            <a:ext cx="8381354" cy="4800673"/>
            <a:chOff x="-3020376" y="537453"/>
            <a:chExt cx="11448373" cy="6557400"/>
          </a:xfrm>
        </p:grpSpPr>
        <p:sp>
          <p:nvSpPr>
            <p:cNvPr id="61" name="Google Shape;61;p6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63" name="Google Shape;63;p6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64" name="Google Shape;64;p6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65" name="Google Shape;65;p6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6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7" name="Google Shape;67;p6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8" name="Google Shape;68;p6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20000" y="537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7"/>
          <p:cNvGrpSpPr/>
          <p:nvPr/>
        </p:nvGrpSpPr>
        <p:grpSpPr>
          <a:xfrm>
            <a:off x="381323" y="171414"/>
            <a:ext cx="8381354" cy="4800673"/>
            <a:chOff x="-3020376" y="537453"/>
            <a:chExt cx="11448373" cy="6557400"/>
          </a:xfrm>
        </p:grpSpPr>
        <p:sp>
          <p:nvSpPr>
            <p:cNvPr id="72" name="Google Shape;72;p7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4" name="Google Shape;74;p7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75" name="Google Shape;75;p7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76" name="Google Shape;76;p7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7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8" name="Google Shape;78;p7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" name="Google Shape;79;p7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3507200" y="850450"/>
            <a:ext cx="4462800" cy="188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subTitle" idx="1"/>
          </p:nvPr>
        </p:nvSpPr>
        <p:spPr>
          <a:xfrm>
            <a:off x="3507198" y="2818238"/>
            <a:ext cx="4462800" cy="14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81323" y="171414"/>
            <a:ext cx="8381354" cy="4800673"/>
            <a:chOff x="-3020376" y="537453"/>
            <a:chExt cx="11448373" cy="6557400"/>
          </a:xfrm>
        </p:grpSpPr>
        <p:sp>
          <p:nvSpPr>
            <p:cNvPr id="107" name="Google Shape;107;p10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09" name="Google Shape;109;p10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110" name="Google Shape;110;p10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111" name="Google Shape;111;p10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2" name="Google Shape;112;p10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13" name="Google Shape;113;p10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" name="Google Shape;114;p10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1375950" y="3837500"/>
            <a:ext cx="6392100" cy="605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19"/>
          <p:cNvGrpSpPr/>
          <p:nvPr/>
        </p:nvGrpSpPr>
        <p:grpSpPr>
          <a:xfrm>
            <a:off x="381323" y="171414"/>
            <a:ext cx="8381354" cy="4800673"/>
            <a:chOff x="-3020376" y="537453"/>
            <a:chExt cx="11448373" cy="6557400"/>
          </a:xfrm>
        </p:grpSpPr>
        <p:sp>
          <p:nvSpPr>
            <p:cNvPr id="238" name="Google Shape;238;p19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40" name="Google Shape;240;p19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241" name="Google Shape;241;p19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242" name="Google Shape;242;p19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19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44" name="Google Shape;244;p19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5" name="Google Shape;245;p19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0"/>
          <p:cNvGrpSpPr/>
          <p:nvPr/>
        </p:nvGrpSpPr>
        <p:grpSpPr>
          <a:xfrm>
            <a:off x="716075" y="156450"/>
            <a:ext cx="7711918" cy="4830981"/>
            <a:chOff x="-2105881" y="537468"/>
            <a:chExt cx="10533968" cy="6598800"/>
          </a:xfrm>
        </p:grpSpPr>
        <p:sp>
          <p:nvSpPr>
            <p:cNvPr id="248" name="Google Shape;248;p20"/>
            <p:cNvSpPr/>
            <p:nvPr/>
          </p:nvSpPr>
          <p:spPr>
            <a:xfrm>
              <a:off x="-2105881" y="537468"/>
              <a:ext cx="10533900" cy="6598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-2105814" y="537469"/>
              <a:ext cx="105339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0" name="Google Shape;250;p20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251" name="Google Shape;251;p20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252" name="Google Shape;252;p20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3" name="Google Shape;253;p20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54" name="Google Shape;254;p20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5" name="Google Shape;255;p20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●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○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■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●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○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■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●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○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■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8" r:id="rId7"/>
    <p:sldLayoutId id="2147483665" r:id="rId8"/>
    <p:sldLayoutId id="214748366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>
            <a:spLocks noGrp="1"/>
          </p:cNvSpPr>
          <p:nvPr>
            <p:ph type="ctrTitle"/>
          </p:nvPr>
        </p:nvSpPr>
        <p:spPr>
          <a:xfrm>
            <a:off x="3540218" y="1224088"/>
            <a:ext cx="3946682" cy="21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App Geolocalización  </a:t>
            </a:r>
            <a:r>
              <a:rPr lang="pt-BR" sz="3600" dirty="0" err="1"/>
              <a:t>en</a:t>
            </a:r>
            <a:r>
              <a:rPr lang="pt-BR" sz="3600" dirty="0"/>
              <a:t> Android</a:t>
            </a:r>
            <a:endParaRPr sz="4400" dirty="0">
              <a:solidFill>
                <a:schemeClr val="accent1"/>
              </a:solidFill>
            </a:endParaRPr>
          </a:p>
        </p:txBody>
      </p:sp>
      <p:sp>
        <p:nvSpPr>
          <p:cNvPr id="268" name="Google Shape;268;p24"/>
          <p:cNvSpPr/>
          <p:nvPr/>
        </p:nvSpPr>
        <p:spPr>
          <a:xfrm>
            <a:off x="7486900" y="1224100"/>
            <a:ext cx="633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2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⥫</a:t>
            </a:r>
            <a:endParaRPr sz="4800">
              <a:solidFill>
                <a:schemeClr val="lt2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grpSp>
        <p:nvGrpSpPr>
          <p:cNvPr id="269" name="Google Shape;269;p24"/>
          <p:cNvGrpSpPr/>
          <p:nvPr/>
        </p:nvGrpSpPr>
        <p:grpSpPr>
          <a:xfrm>
            <a:off x="480275" y="2522775"/>
            <a:ext cx="2204435" cy="1689001"/>
            <a:chOff x="480275" y="2522775"/>
            <a:chExt cx="2204435" cy="1689001"/>
          </a:xfrm>
        </p:grpSpPr>
        <p:grpSp>
          <p:nvGrpSpPr>
            <p:cNvPr id="270" name="Google Shape;270;p24"/>
            <p:cNvGrpSpPr/>
            <p:nvPr/>
          </p:nvGrpSpPr>
          <p:grpSpPr>
            <a:xfrm>
              <a:off x="480275" y="2522775"/>
              <a:ext cx="2204435" cy="1689001"/>
              <a:chOff x="492250" y="2259025"/>
              <a:chExt cx="2204435" cy="1689001"/>
            </a:xfrm>
          </p:grpSpPr>
          <p:grpSp>
            <p:nvGrpSpPr>
              <p:cNvPr id="271" name="Google Shape;271;p24"/>
              <p:cNvGrpSpPr/>
              <p:nvPr/>
            </p:nvGrpSpPr>
            <p:grpSpPr>
              <a:xfrm>
                <a:off x="492250" y="2259050"/>
                <a:ext cx="2204435" cy="1688955"/>
                <a:chOff x="5416998" y="537468"/>
                <a:chExt cx="3011112" cy="2307000"/>
              </a:xfrm>
            </p:grpSpPr>
            <p:sp>
              <p:nvSpPr>
                <p:cNvPr id="272" name="Google Shape;272;p24"/>
                <p:cNvSpPr/>
                <p:nvPr/>
              </p:nvSpPr>
              <p:spPr>
                <a:xfrm>
                  <a:off x="5416998" y="537468"/>
                  <a:ext cx="3011100" cy="23070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73" name="Google Shape;273;p24"/>
                <p:cNvSpPr/>
                <p:nvPr/>
              </p:nvSpPr>
              <p:spPr>
                <a:xfrm>
                  <a:off x="5417010" y="537469"/>
                  <a:ext cx="30111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grpSp>
              <p:nvGrpSpPr>
                <p:cNvPr id="274" name="Google Shape;274;p24"/>
                <p:cNvGrpSpPr/>
                <p:nvPr/>
              </p:nvGrpSpPr>
              <p:grpSpPr>
                <a:xfrm>
                  <a:off x="7338381" y="690654"/>
                  <a:ext cx="884791" cy="153801"/>
                  <a:chOff x="7087900" y="662250"/>
                  <a:chExt cx="1211711" cy="210600"/>
                </a:xfrm>
              </p:grpSpPr>
              <p:grpSp>
                <p:nvGrpSpPr>
                  <p:cNvPr id="275" name="Google Shape;275;p24"/>
                  <p:cNvGrpSpPr/>
                  <p:nvPr/>
                </p:nvGrpSpPr>
                <p:grpSpPr>
                  <a:xfrm>
                    <a:off x="8089070" y="662280"/>
                    <a:ext cx="210541" cy="210541"/>
                    <a:chOff x="8737850" y="715475"/>
                    <a:chExt cx="457200" cy="457200"/>
                  </a:xfrm>
                </p:grpSpPr>
                <p:cxnSp>
                  <p:nvCxnSpPr>
                    <p:cNvPr id="276" name="Google Shape;276;p24"/>
                    <p:cNvCxnSpPr/>
                    <p:nvPr/>
                  </p:nvCxnSpPr>
                  <p:spPr>
                    <a:xfrm>
                      <a:off x="8737850" y="715475"/>
                      <a:ext cx="457200" cy="4572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77" name="Google Shape;277;p24"/>
                    <p:cNvCxnSpPr/>
                    <p:nvPr/>
                  </p:nvCxnSpPr>
                  <p:spPr>
                    <a:xfrm flipH="1">
                      <a:off x="8737850" y="715475"/>
                      <a:ext cx="457200" cy="4572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cxnSp>
                <p:nvCxnSpPr>
                  <p:cNvPr id="278" name="Google Shape;278;p24"/>
                  <p:cNvCxnSpPr/>
                  <p:nvPr/>
                </p:nvCxnSpPr>
                <p:spPr>
                  <a:xfrm>
                    <a:off x="7087900" y="767550"/>
                    <a:ext cx="2988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279" name="Google Shape;279;p24"/>
                  <p:cNvSpPr/>
                  <p:nvPr/>
                </p:nvSpPr>
                <p:spPr>
                  <a:xfrm>
                    <a:off x="7632585" y="662250"/>
                    <a:ext cx="210600" cy="2106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</p:grpSp>
          </p:grpSp>
          <p:pic>
            <p:nvPicPr>
              <p:cNvPr id="280" name="Google Shape;280;p24"/>
              <p:cNvPicPr preferRelativeResize="0"/>
              <p:nvPr/>
            </p:nvPicPr>
            <p:blipFill rotWithShape="1">
              <a:blip r:embed="rId3">
                <a:alphaModFix/>
              </a:blip>
              <a:srcRect t="67162" r="75892"/>
              <a:stretch/>
            </p:blipFill>
            <p:spPr>
              <a:xfrm>
                <a:off x="492250" y="2259025"/>
                <a:ext cx="2204424" cy="16890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1" name="Google Shape;281;p24"/>
            <p:cNvGrpSpPr/>
            <p:nvPr/>
          </p:nvGrpSpPr>
          <p:grpSpPr>
            <a:xfrm>
              <a:off x="572100" y="3295360"/>
              <a:ext cx="2020775" cy="460228"/>
              <a:chOff x="377950" y="3895752"/>
              <a:chExt cx="2020775" cy="587700"/>
            </a:xfrm>
          </p:grpSpPr>
          <p:sp>
            <p:nvSpPr>
              <p:cNvPr id="282" name="Google Shape;282;p24"/>
              <p:cNvSpPr/>
              <p:nvPr/>
            </p:nvSpPr>
            <p:spPr>
              <a:xfrm>
                <a:off x="377950" y="3895752"/>
                <a:ext cx="6429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3300" dirty="0">
                    <a:solidFill>
                      <a:schemeClr val="dk2"/>
                    </a:solidFill>
                    <a:latin typeface="Hack Nerd Font" panose="020B0609030202020204" pitchFamily="50" charset="0"/>
                    <a:ea typeface="Hack Nerd Font" panose="020B0609030202020204" pitchFamily="50" charset="0"/>
                    <a:cs typeface="Hack Nerd Font" panose="020B0609030202020204" pitchFamily="50" charset="0"/>
                    <a:sym typeface="Share Tech Mono"/>
                  </a:rPr>
                  <a:t></a:t>
                </a:r>
                <a:endParaRPr sz="3300" dirty="0">
                  <a:solidFill>
                    <a:schemeClr val="dk2"/>
                  </a:solidFill>
                  <a:latin typeface="Hack Nerd Font" panose="020B0609030202020204" pitchFamily="50" charset="0"/>
                  <a:ea typeface="Hack Nerd Font" panose="020B0609030202020204" pitchFamily="50" charset="0"/>
                  <a:cs typeface="Hack Nerd Font" panose="020B0609030202020204" pitchFamily="50" charset="0"/>
                  <a:sym typeface="Share Tech Mono"/>
                </a:endParaRPr>
              </a:p>
            </p:txBody>
          </p:sp>
          <p:sp>
            <p:nvSpPr>
              <p:cNvPr id="283" name="Google Shape;283;p24"/>
              <p:cNvSpPr/>
              <p:nvPr/>
            </p:nvSpPr>
            <p:spPr>
              <a:xfrm>
                <a:off x="892442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300">
                    <a:solidFill>
                      <a:schemeClr val="lt2"/>
                    </a:solidFill>
                    <a:latin typeface="Share Tech Mono"/>
                    <a:ea typeface="Share Tech Mono"/>
                    <a:cs typeface="Share Tech Mono"/>
                    <a:sym typeface="Share Tech Mono"/>
                  </a:rPr>
                  <a:t>⋗</a:t>
                </a:r>
                <a:endParaRPr sz="3300">
                  <a:solidFill>
                    <a:schemeClr val="lt2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284" name="Google Shape;284;p24"/>
              <p:cNvSpPr/>
              <p:nvPr/>
            </p:nvSpPr>
            <p:spPr>
              <a:xfrm>
                <a:off x="1351733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300" dirty="0">
                    <a:solidFill>
                      <a:schemeClr val="dk1"/>
                    </a:solidFill>
                    <a:latin typeface="Share Tech Mono"/>
                    <a:ea typeface="Share Tech Mono"/>
                    <a:cs typeface="Share Tech Mono"/>
                    <a:sym typeface="Share Tech Mono"/>
                  </a:rPr>
                  <a:t>⟲</a:t>
                </a:r>
                <a:endParaRPr sz="3300" dirty="0">
                  <a:solidFill>
                    <a:schemeClr val="dk1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285" name="Google Shape;285;p24"/>
              <p:cNvSpPr/>
              <p:nvPr/>
            </p:nvSpPr>
            <p:spPr>
              <a:xfrm>
                <a:off x="1811025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300" dirty="0">
                    <a:solidFill>
                      <a:schemeClr val="accent1"/>
                    </a:solidFill>
                    <a:latin typeface="Hack Nerd Font" panose="020B0609030202020204" pitchFamily="50" charset="0"/>
                    <a:ea typeface="Hack Nerd Font" panose="020B0609030202020204" pitchFamily="50" charset="0"/>
                    <a:cs typeface="Hack Nerd Font" panose="020B0609030202020204" pitchFamily="50" charset="0"/>
                    <a:sym typeface="Share Tech Mono"/>
                  </a:rPr>
                  <a:t>󰗵</a:t>
                </a:r>
                <a:endParaRPr sz="3300" dirty="0">
                  <a:solidFill>
                    <a:schemeClr val="accent1"/>
                  </a:solidFill>
                  <a:latin typeface="Hack Nerd Font" panose="020B0609030202020204" pitchFamily="50" charset="0"/>
                  <a:ea typeface="Hack Nerd Font" panose="020B0609030202020204" pitchFamily="50" charset="0"/>
                  <a:cs typeface="Hack Nerd Font" panose="020B0609030202020204" pitchFamily="50" charset="0"/>
                  <a:sym typeface="Share Tech Mono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5"/>
          <p:cNvSpPr txBox="1">
            <a:spLocks noGrp="1"/>
          </p:cNvSpPr>
          <p:nvPr>
            <p:ph type="title"/>
          </p:nvPr>
        </p:nvSpPr>
        <p:spPr>
          <a:xfrm>
            <a:off x="720000" y="537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Integrantes Grupo #6</a:t>
            </a:r>
            <a:endParaRPr dirty="0"/>
          </a:p>
        </p:txBody>
      </p:sp>
      <p:sp>
        <p:nvSpPr>
          <p:cNvPr id="522" name="Google Shape;522;p35"/>
          <p:cNvSpPr/>
          <p:nvPr/>
        </p:nvSpPr>
        <p:spPr>
          <a:xfrm>
            <a:off x="720000" y="1287660"/>
            <a:ext cx="658500" cy="658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2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1</a:t>
            </a:r>
            <a:endParaRPr sz="2200">
              <a:solidFill>
                <a:schemeClr val="dk2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523" name="Google Shape;523;p35"/>
          <p:cNvSpPr/>
          <p:nvPr/>
        </p:nvSpPr>
        <p:spPr>
          <a:xfrm>
            <a:off x="1378400" y="1287659"/>
            <a:ext cx="2222100" cy="658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Joan </a:t>
            </a:r>
            <a:r>
              <a:rPr lang="pt-BR" sz="1200" dirty="0" err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Dariel</a:t>
            </a:r>
            <a:r>
              <a:rPr lang="pt-BR" sz="1200" dirty="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 S</a:t>
            </a:r>
            <a:r>
              <a:rPr lang="es-MX" sz="1200" dirty="0" err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ánchez</a:t>
            </a:r>
            <a:r>
              <a:rPr lang="es-MX" sz="1200" dirty="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 Gallegos - 202210010400</a:t>
            </a:r>
            <a:endParaRPr sz="1200" dirty="0">
              <a:solidFill>
                <a:schemeClr val="dk1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524" name="Google Shape;524;p35"/>
          <p:cNvSpPr/>
          <p:nvPr/>
        </p:nvSpPr>
        <p:spPr>
          <a:xfrm>
            <a:off x="720000" y="2206309"/>
            <a:ext cx="658500" cy="658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2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2</a:t>
            </a:r>
            <a:endParaRPr sz="2200">
              <a:solidFill>
                <a:schemeClr val="lt2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525" name="Google Shape;525;p35"/>
          <p:cNvSpPr/>
          <p:nvPr/>
        </p:nvSpPr>
        <p:spPr>
          <a:xfrm>
            <a:off x="1378400" y="2206309"/>
            <a:ext cx="2222100" cy="658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Alison Giselle Escoto </a:t>
            </a:r>
            <a:r>
              <a:rPr lang="pt-BR" sz="1200" dirty="0" err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Sauceda</a:t>
            </a:r>
            <a:r>
              <a:rPr lang="pt-BR" sz="1200" dirty="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 - 202210010098</a:t>
            </a:r>
            <a:endParaRPr sz="1200" dirty="0">
              <a:solidFill>
                <a:schemeClr val="dk1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526" name="Google Shape;526;p35"/>
          <p:cNvSpPr/>
          <p:nvPr/>
        </p:nvSpPr>
        <p:spPr>
          <a:xfrm>
            <a:off x="720000" y="3124958"/>
            <a:ext cx="658500" cy="658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3</a:t>
            </a:r>
            <a:endParaRPr sz="2200">
              <a:solidFill>
                <a:schemeClr val="dk1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527" name="Google Shape;527;p35"/>
          <p:cNvSpPr/>
          <p:nvPr/>
        </p:nvSpPr>
        <p:spPr>
          <a:xfrm>
            <a:off x="1378400" y="3124958"/>
            <a:ext cx="2222100" cy="658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Marissa </a:t>
            </a:r>
            <a:r>
              <a:rPr lang="pt-BR" sz="1200" dirty="0" err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Grissel</a:t>
            </a:r>
            <a:r>
              <a:rPr lang="pt-BR" sz="1200" dirty="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 Medina Girón - 202120080060</a:t>
            </a:r>
            <a:endParaRPr sz="1200" dirty="0">
              <a:solidFill>
                <a:schemeClr val="dk1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528" name="Google Shape;528;p35"/>
          <p:cNvSpPr/>
          <p:nvPr/>
        </p:nvSpPr>
        <p:spPr>
          <a:xfrm>
            <a:off x="5543501" y="1287660"/>
            <a:ext cx="658500" cy="658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accent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4</a:t>
            </a:r>
            <a:endParaRPr sz="2200">
              <a:solidFill>
                <a:schemeClr val="accent1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529" name="Google Shape;529;p35"/>
          <p:cNvSpPr/>
          <p:nvPr/>
        </p:nvSpPr>
        <p:spPr>
          <a:xfrm>
            <a:off x="6201900" y="1287659"/>
            <a:ext cx="2222100" cy="658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 err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Isnaya</a:t>
            </a:r>
            <a:r>
              <a:rPr lang="es-MX" sz="1200" dirty="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 Izamar Andrade Reyes - 202130030047</a:t>
            </a:r>
            <a:endParaRPr sz="1200" dirty="0">
              <a:solidFill>
                <a:schemeClr val="dk1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530" name="Google Shape;530;p35"/>
          <p:cNvSpPr/>
          <p:nvPr/>
        </p:nvSpPr>
        <p:spPr>
          <a:xfrm>
            <a:off x="5543501" y="2206309"/>
            <a:ext cx="658500" cy="658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5</a:t>
            </a:r>
            <a:endParaRPr sz="2200">
              <a:solidFill>
                <a:schemeClr val="dk1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531" name="Google Shape;531;p35"/>
          <p:cNvSpPr/>
          <p:nvPr/>
        </p:nvSpPr>
        <p:spPr>
          <a:xfrm>
            <a:off x="6201900" y="2206309"/>
            <a:ext cx="2222100" cy="658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Seidy Paola Pineda </a:t>
            </a:r>
            <a:r>
              <a:rPr lang="es-MX" sz="1200" dirty="0" err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Gomez</a:t>
            </a:r>
            <a:r>
              <a:rPr lang="es-MX" sz="1200" dirty="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 - 202210110004</a:t>
            </a:r>
            <a:endParaRPr sz="1200" dirty="0">
              <a:solidFill>
                <a:schemeClr val="dk1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532" name="Google Shape;532;p35"/>
          <p:cNvSpPr/>
          <p:nvPr/>
        </p:nvSpPr>
        <p:spPr>
          <a:xfrm>
            <a:off x="5543501" y="3124958"/>
            <a:ext cx="658500" cy="658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2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6</a:t>
            </a:r>
            <a:endParaRPr sz="2200">
              <a:solidFill>
                <a:schemeClr val="lt2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533" name="Google Shape;533;p35"/>
          <p:cNvSpPr/>
          <p:nvPr/>
        </p:nvSpPr>
        <p:spPr>
          <a:xfrm>
            <a:off x="6201900" y="3124958"/>
            <a:ext cx="2222100" cy="658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Lester Hiram Saenz Hernández - 202120060058</a:t>
            </a:r>
            <a:endParaRPr sz="1200" dirty="0">
              <a:solidFill>
                <a:schemeClr val="dk1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2" name="Google Shape;526;p35">
            <a:extLst>
              <a:ext uri="{FF2B5EF4-FFF2-40B4-BE49-F238E27FC236}">
                <a16:creationId xmlns:a16="http://schemas.microsoft.com/office/drawing/2014/main" id="{2041DF4D-1F21-7447-8602-C9E3762D186C}"/>
              </a:ext>
            </a:extLst>
          </p:cNvPr>
          <p:cNvSpPr/>
          <p:nvPr/>
        </p:nvSpPr>
        <p:spPr>
          <a:xfrm>
            <a:off x="720002" y="3963159"/>
            <a:ext cx="658500" cy="658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3</a:t>
            </a:r>
            <a:endParaRPr sz="2200">
              <a:solidFill>
                <a:schemeClr val="dk1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" name="Google Shape;527;p35">
            <a:extLst>
              <a:ext uri="{FF2B5EF4-FFF2-40B4-BE49-F238E27FC236}">
                <a16:creationId xmlns:a16="http://schemas.microsoft.com/office/drawing/2014/main" id="{A349AEA9-CEA3-8B7B-0CF9-9E2EAC76F2AC}"/>
              </a:ext>
            </a:extLst>
          </p:cNvPr>
          <p:cNvSpPr/>
          <p:nvPr/>
        </p:nvSpPr>
        <p:spPr>
          <a:xfrm>
            <a:off x="1378402" y="3963159"/>
            <a:ext cx="2222100" cy="658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Angely</a:t>
            </a:r>
            <a:r>
              <a:rPr lang="pt-BR" sz="1200" dirty="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 </a:t>
            </a:r>
            <a:r>
              <a:rPr lang="pt-BR" sz="1200" dirty="0" err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Gisselle</a:t>
            </a:r>
            <a:r>
              <a:rPr lang="pt-BR" sz="1200" dirty="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 </a:t>
            </a:r>
            <a:r>
              <a:rPr lang="pt-BR" sz="1200" dirty="0" err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Oseguera</a:t>
            </a:r>
            <a:r>
              <a:rPr lang="pt-BR" sz="1200" dirty="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 Orellana - 202210030133</a:t>
            </a:r>
            <a:endParaRPr sz="1200" dirty="0">
              <a:solidFill>
                <a:schemeClr val="dk1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4" name="Google Shape;532;p35">
            <a:extLst>
              <a:ext uri="{FF2B5EF4-FFF2-40B4-BE49-F238E27FC236}">
                <a16:creationId xmlns:a16="http://schemas.microsoft.com/office/drawing/2014/main" id="{7DE37EF4-448E-6CC5-0156-0A352DDA387A}"/>
              </a:ext>
            </a:extLst>
          </p:cNvPr>
          <p:cNvSpPr/>
          <p:nvPr/>
        </p:nvSpPr>
        <p:spPr>
          <a:xfrm>
            <a:off x="5543503" y="3963159"/>
            <a:ext cx="658500" cy="658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2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6</a:t>
            </a:r>
            <a:endParaRPr sz="2200">
              <a:solidFill>
                <a:schemeClr val="lt2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5" name="Google Shape;533;p35">
            <a:extLst>
              <a:ext uri="{FF2B5EF4-FFF2-40B4-BE49-F238E27FC236}">
                <a16:creationId xmlns:a16="http://schemas.microsoft.com/office/drawing/2014/main" id="{73F2D584-AEB6-992C-71B4-7228BDA6F5F0}"/>
              </a:ext>
            </a:extLst>
          </p:cNvPr>
          <p:cNvSpPr/>
          <p:nvPr/>
        </p:nvSpPr>
        <p:spPr>
          <a:xfrm>
            <a:off x="6201902" y="3963159"/>
            <a:ext cx="2222100" cy="658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Jorge Daniel Fernández - 202110330005</a:t>
            </a:r>
            <a:endParaRPr sz="1200" dirty="0">
              <a:solidFill>
                <a:schemeClr val="dk1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 txBox="1">
            <a:spLocks noGrp="1"/>
          </p:cNvSpPr>
          <p:nvPr>
            <p:ph type="title"/>
          </p:nvPr>
        </p:nvSpPr>
        <p:spPr>
          <a:xfrm>
            <a:off x="720000" y="537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Permisos</a:t>
            </a:r>
            <a:r>
              <a:rPr lang="pt-BR" dirty="0"/>
              <a:t> a Declarar</a:t>
            </a:r>
            <a:endParaRPr dirty="0"/>
          </a:p>
        </p:txBody>
      </p:sp>
      <p:graphicFrame>
        <p:nvGraphicFramePr>
          <p:cNvPr id="292" name="Google Shape;292;p25"/>
          <p:cNvGraphicFramePr/>
          <p:nvPr>
            <p:extLst>
              <p:ext uri="{D42A27DB-BD31-4B8C-83A1-F6EECF244321}">
                <p14:modId xmlns:p14="http://schemas.microsoft.com/office/powerpoint/2010/main" val="517963145"/>
              </p:ext>
            </p:extLst>
          </p:nvPr>
        </p:nvGraphicFramePr>
        <p:xfrm>
          <a:off x="719988" y="1644500"/>
          <a:ext cx="7704000" cy="914340"/>
        </p:xfrm>
        <a:graphic>
          <a:graphicData uri="http://schemas.openxmlformats.org/drawingml/2006/table">
            <a:tbl>
              <a:tblPr>
                <a:noFill/>
                <a:tableStyleId>{7187A265-9728-4F8D-B258-EDABC11FE1B5}</a:tableStyleId>
              </a:tblPr>
              <a:tblGrid>
                <a:gridCol w="25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sng" dirty="0">
                          <a:solidFill>
                            <a:schemeClr val="hlink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ACCESS_FINE_LOCATION</a:t>
                      </a:r>
                      <a:endParaRPr sz="1100" u="sng" dirty="0">
                        <a:solidFill>
                          <a:schemeClr val="dk1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Este permisso permite aceder a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la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ubicación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precisa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del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dispositivo, utilizando recursos como GPS, Wi-Fi y redes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móviles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.</a:t>
                      </a:r>
                      <a:endParaRPr sz="900" dirty="0">
                        <a:solidFill>
                          <a:schemeClr val="dk1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sng" dirty="0">
                          <a:solidFill>
                            <a:schemeClr val="hlink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ACCESS_COARSE_LOCATION</a:t>
                      </a:r>
                      <a:endParaRPr sz="1100" dirty="0">
                        <a:solidFill>
                          <a:schemeClr val="dk1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Este permisso permite a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la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aplicación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aceder a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la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ubicación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aproximada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del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dispositivo. La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ubicación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obtenida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es menos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precisoa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.</a:t>
                      </a:r>
                      <a:endParaRPr sz="900" dirty="0">
                        <a:solidFill>
                          <a:schemeClr val="dk1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292;p25">
            <a:extLst>
              <a:ext uri="{FF2B5EF4-FFF2-40B4-BE49-F238E27FC236}">
                <a16:creationId xmlns:a16="http://schemas.microsoft.com/office/drawing/2014/main" id="{F8ACE567-99ED-4E8C-CD17-F087CC4A9A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6362906"/>
              </p:ext>
            </p:extLst>
          </p:nvPr>
        </p:nvGraphicFramePr>
        <p:xfrm>
          <a:off x="719988" y="3410954"/>
          <a:ext cx="7704000" cy="594330"/>
        </p:xfrm>
        <a:graphic>
          <a:graphicData uri="http://schemas.openxmlformats.org/drawingml/2006/table">
            <a:tbl>
              <a:tblPr>
                <a:noFill/>
                <a:tableStyleId>{7187A265-9728-4F8D-B258-EDABC11FE1B5}</a:tableStyleId>
              </a:tblPr>
              <a:tblGrid>
                <a:gridCol w="25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sng" dirty="0" err="1">
                          <a:solidFill>
                            <a:schemeClr val="hlink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android.hardware.location</a:t>
                      </a:r>
                      <a:endParaRPr sz="1100" u="sng" dirty="0">
                        <a:solidFill>
                          <a:schemeClr val="dk1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Asegura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que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la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aplicación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solo este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disponible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para dispositivos que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tienen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capacidades de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ubicación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,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garantizando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que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los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servicios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que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dependen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de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la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ubicación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función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de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correctamente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. </a:t>
                      </a:r>
                      <a:endParaRPr sz="900" dirty="0">
                        <a:solidFill>
                          <a:schemeClr val="dk1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Google Shape;290;p25">
            <a:extLst>
              <a:ext uri="{FF2B5EF4-FFF2-40B4-BE49-F238E27FC236}">
                <a16:creationId xmlns:a16="http://schemas.microsoft.com/office/drawing/2014/main" id="{000B6EE8-1CAA-9D26-79DB-B99EAC2E6C65}"/>
              </a:ext>
            </a:extLst>
          </p:cNvPr>
          <p:cNvSpPr txBox="1">
            <a:spLocks/>
          </p:cNvSpPr>
          <p:nvPr/>
        </p:nvSpPr>
        <p:spPr>
          <a:xfrm>
            <a:off x="719988" y="272683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r>
              <a:rPr lang="pt-BR" dirty="0"/>
              <a:t>Características a Declarar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 txBox="1">
            <a:spLocks noGrp="1"/>
          </p:cNvSpPr>
          <p:nvPr>
            <p:ph type="title"/>
          </p:nvPr>
        </p:nvSpPr>
        <p:spPr>
          <a:xfrm>
            <a:off x="720000" y="537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Dependencias</a:t>
            </a:r>
            <a:r>
              <a:rPr lang="pt-BR" dirty="0"/>
              <a:t> a Declarar (build a nível de app)</a:t>
            </a:r>
            <a:endParaRPr dirty="0"/>
          </a:p>
        </p:txBody>
      </p:sp>
      <p:graphicFrame>
        <p:nvGraphicFramePr>
          <p:cNvPr id="292" name="Google Shape;292;p25"/>
          <p:cNvGraphicFramePr/>
          <p:nvPr>
            <p:extLst>
              <p:ext uri="{D42A27DB-BD31-4B8C-83A1-F6EECF244321}">
                <p14:modId xmlns:p14="http://schemas.microsoft.com/office/powerpoint/2010/main" val="1355884825"/>
              </p:ext>
            </p:extLst>
          </p:nvPr>
        </p:nvGraphicFramePr>
        <p:xfrm>
          <a:off x="719988" y="1644500"/>
          <a:ext cx="7704000" cy="594330"/>
        </p:xfrm>
        <a:graphic>
          <a:graphicData uri="http://schemas.openxmlformats.org/drawingml/2006/table">
            <a:tbl>
              <a:tblPr>
                <a:noFill/>
                <a:tableStyleId>{7187A265-9728-4F8D-B258-EDABC11FE1B5}</a:tableStyleId>
              </a:tblPr>
              <a:tblGrid>
                <a:gridCol w="25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sng" dirty="0">
                          <a:solidFill>
                            <a:schemeClr val="hlink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com.google.android.gms:play-services-maps:19.0.0</a:t>
                      </a:r>
                      <a:endParaRPr sz="1100" u="sng" dirty="0">
                        <a:solidFill>
                          <a:schemeClr val="dk1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Proporciona uma API que permite integrar Google Maps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en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las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aplicaciones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android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. Pero para poder utilizar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los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componentes de esta API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debemos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declarar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el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API Key de SDK Maps.</a:t>
                      </a:r>
                      <a:endParaRPr sz="900" dirty="0">
                        <a:solidFill>
                          <a:schemeClr val="dk1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292;p25">
            <a:extLst>
              <a:ext uri="{FF2B5EF4-FFF2-40B4-BE49-F238E27FC236}">
                <a16:creationId xmlns:a16="http://schemas.microsoft.com/office/drawing/2014/main" id="{F8ACE567-99ED-4E8C-CD17-F087CC4A9A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376362"/>
              </p:ext>
            </p:extLst>
          </p:nvPr>
        </p:nvGraphicFramePr>
        <p:xfrm>
          <a:off x="719988" y="3421789"/>
          <a:ext cx="7704000" cy="1071850"/>
        </p:xfrm>
        <a:graphic>
          <a:graphicData uri="http://schemas.openxmlformats.org/drawingml/2006/table">
            <a:tbl>
              <a:tblPr>
                <a:noFill/>
                <a:tableStyleId>{7187A265-9728-4F8D-B258-EDABC11FE1B5}</a:tableStyleId>
              </a:tblPr>
              <a:tblGrid>
                <a:gridCol w="25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sng" dirty="0" err="1">
                          <a:solidFill>
                            <a:schemeClr val="hlink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android:name</a:t>
                      </a:r>
                      <a:r>
                        <a:rPr lang="pt-BR" sz="1100" u="sng" dirty="0">
                          <a:solidFill>
                            <a:schemeClr val="hlink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= “</a:t>
                      </a:r>
                      <a:r>
                        <a:rPr lang="pt-BR" sz="1100" u="sng" dirty="0" err="1">
                          <a:solidFill>
                            <a:schemeClr val="hlink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com.google.android.geo.API_KEY</a:t>
                      </a:r>
                      <a:r>
                        <a:rPr lang="pt-BR" sz="1100" u="sng" dirty="0">
                          <a:solidFill>
                            <a:schemeClr val="hlink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”</a:t>
                      </a:r>
                      <a:endParaRPr sz="1100" u="sng" dirty="0">
                        <a:solidFill>
                          <a:schemeClr val="dk1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Esto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nos permite integrar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nuestra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API KEY para poder utilizar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la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API de SDK Maps que nos proporciona Google, com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la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propiedad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android:value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, podemos incorporar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nuestra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API KEY.</a:t>
                      </a:r>
                      <a:b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</a:b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Ademas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de declarar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la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falta de una </a:t>
                      </a:r>
                      <a:r>
                        <a:rPr lang="pt-BR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libreria</a:t>
                      </a:r>
                      <a:r>
                        <a:rPr lang="pt-BR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que esta obsoleta mediante: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&lt;uses-library </a:t>
                      </a:r>
                      <a:r>
                        <a:rPr lang="en-US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android:name</a:t>
                      </a:r>
                      <a:r>
                        <a:rPr lang="en-US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=“</a:t>
                      </a:r>
                      <a:r>
                        <a:rPr lang="en-US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org.apache.http.legacy</a:t>
                      </a:r>
                      <a:r>
                        <a:rPr lang="en-US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” </a:t>
                      </a:r>
                      <a:r>
                        <a:rPr lang="en-US" sz="900" dirty="0" err="1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android:required</a:t>
                      </a:r>
                      <a:r>
                        <a:rPr lang="en-US" sz="900" dirty="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=“false” /&gt;</a:t>
                      </a:r>
                      <a:endParaRPr sz="900" dirty="0">
                        <a:solidFill>
                          <a:schemeClr val="dk1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Google Shape;290;p25">
            <a:extLst>
              <a:ext uri="{FF2B5EF4-FFF2-40B4-BE49-F238E27FC236}">
                <a16:creationId xmlns:a16="http://schemas.microsoft.com/office/drawing/2014/main" id="{000B6EE8-1CAA-9D26-79DB-B99EAC2E6C65}"/>
              </a:ext>
            </a:extLst>
          </p:cNvPr>
          <p:cNvSpPr txBox="1">
            <a:spLocks/>
          </p:cNvSpPr>
          <p:nvPr/>
        </p:nvSpPr>
        <p:spPr>
          <a:xfrm>
            <a:off x="719988" y="272683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r>
              <a:rPr lang="pt-BR" dirty="0"/>
              <a:t>Meta-Data </a:t>
            </a:r>
            <a:r>
              <a:rPr lang="pt-BR" dirty="0" err="1"/>
              <a:t>en</a:t>
            </a:r>
            <a:r>
              <a:rPr lang="pt-BR" dirty="0"/>
              <a:t> </a:t>
            </a:r>
            <a:r>
              <a:rPr lang="pt-BR" dirty="0" err="1"/>
              <a:t>AndroidManifest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476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>
            <a:spLocks noGrp="1"/>
          </p:cNvSpPr>
          <p:nvPr>
            <p:ph type="title"/>
          </p:nvPr>
        </p:nvSpPr>
        <p:spPr>
          <a:xfrm>
            <a:off x="3943941" y="1561205"/>
            <a:ext cx="4507657" cy="18123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Boceto</a:t>
            </a:r>
            <a:r>
              <a:rPr lang="pt-BR" dirty="0"/>
              <a:t> de </a:t>
            </a:r>
            <a:r>
              <a:rPr lang="pt-BR" dirty="0" err="1"/>
              <a:t>Interfaz</a:t>
            </a:r>
            <a:r>
              <a:rPr lang="pt-BR" dirty="0"/>
              <a:t> 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FC5E23C-31AC-329A-8991-F1AFA231F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02" y="1246909"/>
            <a:ext cx="2587986" cy="276051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>
            <a:spLocks noGrp="1"/>
          </p:cNvSpPr>
          <p:nvPr>
            <p:ph type="title"/>
          </p:nvPr>
        </p:nvSpPr>
        <p:spPr>
          <a:xfrm>
            <a:off x="3943941" y="2078182"/>
            <a:ext cx="4507657" cy="12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Interfaz</a:t>
            </a:r>
            <a:r>
              <a:rPr lang="pt-BR" dirty="0"/>
              <a:t> de </a:t>
            </a:r>
            <a:r>
              <a:rPr lang="pt-BR" dirty="0" err="1"/>
              <a:t>Usuario</a:t>
            </a:r>
            <a:r>
              <a:rPr lang="pt-BR" dirty="0"/>
              <a:t> Final</a:t>
            </a:r>
            <a:endParaRPr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4489941-27DB-47A4-7EA7-C0526C0BB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880" y="834736"/>
            <a:ext cx="1640869" cy="347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9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>
            <a:spLocks noGrp="1"/>
          </p:cNvSpPr>
          <p:nvPr>
            <p:ph type="ctrTitle"/>
          </p:nvPr>
        </p:nvSpPr>
        <p:spPr>
          <a:xfrm>
            <a:off x="3540218" y="1224088"/>
            <a:ext cx="3946682" cy="29114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 err="1">
                <a:solidFill>
                  <a:schemeClr val="accent1"/>
                </a:solidFill>
              </a:rPr>
              <a:t>Gracias</a:t>
            </a:r>
            <a:r>
              <a:rPr lang="pt-BR" sz="4800" dirty="0">
                <a:solidFill>
                  <a:schemeClr val="accent1"/>
                </a:solidFill>
              </a:rPr>
              <a:t> por </a:t>
            </a:r>
            <a:r>
              <a:rPr lang="pt-BR" sz="4800" dirty="0" err="1">
                <a:solidFill>
                  <a:schemeClr val="accent1"/>
                </a:solidFill>
              </a:rPr>
              <a:t>su</a:t>
            </a:r>
            <a:r>
              <a:rPr lang="pt-BR" sz="4800" dirty="0">
                <a:solidFill>
                  <a:schemeClr val="accent1"/>
                </a:solidFill>
              </a:rPr>
              <a:t> </a:t>
            </a:r>
            <a:r>
              <a:rPr lang="pt-BR" sz="4800" dirty="0" err="1">
                <a:solidFill>
                  <a:schemeClr val="accent1"/>
                </a:solidFill>
              </a:rPr>
              <a:t>Atención</a:t>
            </a:r>
            <a:r>
              <a:rPr lang="pt-BR" sz="4800" dirty="0">
                <a:solidFill>
                  <a:schemeClr val="accent1"/>
                </a:solidFill>
              </a:rPr>
              <a:t> :</a:t>
            </a:r>
            <a:r>
              <a:rPr lang="en-US" sz="4800" dirty="0">
                <a:solidFill>
                  <a:schemeClr val="accent1"/>
                </a:solidFill>
              </a:rPr>
              <a:t>]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268" name="Google Shape;268;p24"/>
          <p:cNvSpPr/>
          <p:nvPr/>
        </p:nvSpPr>
        <p:spPr>
          <a:xfrm>
            <a:off x="7486900" y="1224100"/>
            <a:ext cx="633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2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⥫</a:t>
            </a:r>
            <a:endParaRPr sz="4800">
              <a:solidFill>
                <a:schemeClr val="lt2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grpSp>
        <p:nvGrpSpPr>
          <p:cNvPr id="269" name="Google Shape;269;p24"/>
          <p:cNvGrpSpPr/>
          <p:nvPr/>
        </p:nvGrpSpPr>
        <p:grpSpPr>
          <a:xfrm>
            <a:off x="480275" y="2522775"/>
            <a:ext cx="2204435" cy="1689001"/>
            <a:chOff x="480275" y="2522775"/>
            <a:chExt cx="2204435" cy="1689001"/>
          </a:xfrm>
        </p:grpSpPr>
        <p:grpSp>
          <p:nvGrpSpPr>
            <p:cNvPr id="270" name="Google Shape;270;p24"/>
            <p:cNvGrpSpPr/>
            <p:nvPr/>
          </p:nvGrpSpPr>
          <p:grpSpPr>
            <a:xfrm>
              <a:off x="480275" y="2522775"/>
              <a:ext cx="2204435" cy="1689001"/>
              <a:chOff x="492250" y="2259025"/>
              <a:chExt cx="2204435" cy="1689001"/>
            </a:xfrm>
          </p:grpSpPr>
          <p:grpSp>
            <p:nvGrpSpPr>
              <p:cNvPr id="271" name="Google Shape;271;p24"/>
              <p:cNvGrpSpPr/>
              <p:nvPr/>
            </p:nvGrpSpPr>
            <p:grpSpPr>
              <a:xfrm>
                <a:off x="492250" y="2259050"/>
                <a:ext cx="2204435" cy="1688955"/>
                <a:chOff x="5416998" y="537468"/>
                <a:chExt cx="3011112" cy="2307000"/>
              </a:xfrm>
            </p:grpSpPr>
            <p:sp>
              <p:nvSpPr>
                <p:cNvPr id="272" name="Google Shape;272;p24"/>
                <p:cNvSpPr/>
                <p:nvPr/>
              </p:nvSpPr>
              <p:spPr>
                <a:xfrm>
                  <a:off x="5416998" y="537468"/>
                  <a:ext cx="3011100" cy="23070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73" name="Google Shape;273;p24"/>
                <p:cNvSpPr/>
                <p:nvPr/>
              </p:nvSpPr>
              <p:spPr>
                <a:xfrm>
                  <a:off x="5417010" y="537469"/>
                  <a:ext cx="30111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grpSp>
              <p:nvGrpSpPr>
                <p:cNvPr id="274" name="Google Shape;274;p24"/>
                <p:cNvGrpSpPr/>
                <p:nvPr/>
              </p:nvGrpSpPr>
              <p:grpSpPr>
                <a:xfrm>
                  <a:off x="7338381" y="690654"/>
                  <a:ext cx="884791" cy="153801"/>
                  <a:chOff x="7087900" y="662250"/>
                  <a:chExt cx="1211711" cy="210600"/>
                </a:xfrm>
              </p:grpSpPr>
              <p:grpSp>
                <p:nvGrpSpPr>
                  <p:cNvPr id="275" name="Google Shape;275;p24"/>
                  <p:cNvGrpSpPr/>
                  <p:nvPr/>
                </p:nvGrpSpPr>
                <p:grpSpPr>
                  <a:xfrm>
                    <a:off x="8089070" y="662280"/>
                    <a:ext cx="210541" cy="210541"/>
                    <a:chOff x="8737850" y="715475"/>
                    <a:chExt cx="457200" cy="457200"/>
                  </a:xfrm>
                </p:grpSpPr>
                <p:cxnSp>
                  <p:nvCxnSpPr>
                    <p:cNvPr id="276" name="Google Shape;276;p24"/>
                    <p:cNvCxnSpPr/>
                    <p:nvPr/>
                  </p:nvCxnSpPr>
                  <p:spPr>
                    <a:xfrm>
                      <a:off x="8737850" y="715475"/>
                      <a:ext cx="457200" cy="4572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77" name="Google Shape;277;p24"/>
                    <p:cNvCxnSpPr/>
                    <p:nvPr/>
                  </p:nvCxnSpPr>
                  <p:spPr>
                    <a:xfrm flipH="1">
                      <a:off x="8737850" y="715475"/>
                      <a:ext cx="457200" cy="4572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cxnSp>
                <p:nvCxnSpPr>
                  <p:cNvPr id="278" name="Google Shape;278;p24"/>
                  <p:cNvCxnSpPr/>
                  <p:nvPr/>
                </p:nvCxnSpPr>
                <p:spPr>
                  <a:xfrm>
                    <a:off x="7087900" y="767550"/>
                    <a:ext cx="2988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279" name="Google Shape;279;p24"/>
                  <p:cNvSpPr/>
                  <p:nvPr/>
                </p:nvSpPr>
                <p:spPr>
                  <a:xfrm>
                    <a:off x="7632585" y="662250"/>
                    <a:ext cx="210600" cy="2106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</p:grpSp>
          </p:grpSp>
          <p:pic>
            <p:nvPicPr>
              <p:cNvPr id="280" name="Google Shape;280;p24"/>
              <p:cNvPicPr preferRelativeResize="0"/>
              <p:nvPr/>
            </p:nvPicPr>
            <p:blipFill rotWithShape="1">
              <a:blip r:embed="rId3">
                <a:alphaModFix/>
              </a:blip>
              <a:srcRect t="67162" r="75892"/>
              <a:stretch/>
            </p:blipFill>
            <p:spPr>
              <a:xfrm>
                <a:off x="492250" y="2259025"/>
                <a:ext cx="2204424" cy="16890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1" name="Google Shape;281;p24"/>
            <p:cNvGrpSpPr/>
            <p:nvPr/>
          </p:nvGrpSpPr>
          <p:grpSpPr>
            <a:xfrm>
              <a:off x="572100" y="3295360"/>
              <a:ext cx="2020775" cy="460228"/>
              <a:chOff x="377950" y="3895752"/>
              <a:chExt cx="2020775" cy="587700"/>
            </a:xfrm>
          </p:grpSpPr>
          <p:sp>
            <p:nvSpPr>
              <p:cNvPr id="282" name="Google Shape;282;p24"/>
              <p:cNvSpPr/>
              <p:nvPr/>
            </p:nvSpPr>
            <p:spPr>
              <a:xfrm>
                <a:off x="377950" y="3895752"/>
                <a:ext cx="6429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3300" dirty="0">
                    <a:solidFill>
                      <a:schemeClr val="dk2"/>
                    </a:solidFill>
                    <a:latin typeface="Hack Nerd Font" panose="020B0609030202020204" pitchFamily="50" charset="0"/>
                    <a:ea typeface="Hack Nerd Font" panose="020B0609030202020204" pitchFamily="50" charset="0"/>
                    <a:cs typeface="Hack Nerd Font" panose="020B0609030202020204" pitchFamily="50" charset="0"/>
                    <a:sym typeface="Share Tech Mono"/>
                  </a:rPr>
                  <a:t></a:t>
                </a:r>
                <a:endParaRPr sz="3300" dirty="0">
                  <a:solidFill>
                    <a:schemeClr val="dk2"/>
                  </a:solidFill>
                  <a:latin typeface="Hack Nerd Font" panose="020B0609030202020204" pitchFamily="50" charset="0"/>
                  <a:ea typeface="Hack Nerd Font" panose="020B0609030202020204" pitchFamily="50" charset="0"/>
                  <a:cs typeface="Hack Nerd Font" panose="020B0609030202020204" pitchFamily="50" charset="0"/>
                  <a:sym typeface="Share Tech Mono"/>
                </a:endParaRPr>
              </a:p>
            </p:txBody>
          </p:sp>
          <p:sp>
            <p:nvSpPr>
              <p:cNvPr id="283" name="Google Shape;283;p24"/>
              <p:cNvSpPr/>
              <p:nvPr/>
            </p:nvSpPr>
            <p:spPr>
              <a:xfrm>
                <a:off x="892442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300">
                    <a:solidFill>
                      <a:schemeClr val="lt2"/>
                    </a:solidFill>
                    <a:latin typeface="Share Tech Mono"/>
                    <a:ea typeface="Share Tech Mono"/>
                    <a:cs typeface="Share Tech Mono"/>
                    <a:sym typeface="Share Tech Mono"/>
                  </a:rPr>
                  <a:t>⋗</a:t>
                </a:r>
                <a:endParaRPr sz="3300">
                  <a:solidFill>
                    <a:schemeClr val="lt2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284" name="Google Shape;284;p24"/>
              <p:cNvSpPr/>
              <p:nvPr/>
            </p:nvSpPr>
            <p:spPr>
              <a:xfrm>
                <a:off x="1351733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300" dirty="0">
                    <a:solidFill>
                      <a:schemeClr val="dk1"/>
                    </a:solidFill>
                    <a:latin typeface="Share Tech Mono"/>
                    <a:ea typeface="Share Tech Mono"/>
                    <a:cs typeface="Share Tech Mono"/>
                    <a:sym typeface="Share Tech Mono"/>
                  </a:rPr>
                  <a:t>⟲</a:t>
                </a:r>
                <a:endParaRPr sz="3300" dirty="0">
                  <a:solidFill>
                    <a:schemeClr val="dk1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285" name="Google Shape;285;p24"/>
              <p:cNvSpPr/>
              <p:nvPr/>
            </p:nvSpPr>
            <p:spPr>
              <a:xfrm>
                <a:off x="1811025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300" dirty="0">
                    <a:solidFill>
                      <a:schemeClr val="accent1"/>
                    </a:solidFill>
                    <a:latin typeface="Hack Nerd Font" panose="020B0609030202020204" pitchFamily="50" charset="0"/>
                    <a:ea typeface="Hack Nerd Font" panose="020B0609030202020204" pitchFamily="50" charset="0"/>
                    <a:cs typeface="Hack Nerd Font" panose="020B0609030202020204" pitchFamily="50" charset="0"/>
                    <a:sym typeface="Share Tech Mono"/>
                  </a:rPr>
                  <a:t>󰗵</a:t>
                </a:r>
                <a:endParaRPr sz="3300" dirty="0">
                  <a:solidFill>
                    <a:schemeClr val="accent1"/>
                  </a:solidFill>
                  <a:latin typeface="Hack Nerd Font" panose="020B0609030202020204" pitchFamily="50" charset="0"/>
                  <a:ea typeface="Hack Nerd Font" panose="020B0609030202020204" pitchFamily="50" charset="0"/>
                  <a:cs typeface="Hack Nerd Font" panose="020B0609030202020204" pitchFamily="50" charset="0"/>
                  <a:sym typeface="Share Tech Mon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5055153"/>
      </p:ext>
    </p:extLst>
  </p:cSld>
  <p:clrMapOvr>
    <a:masterClrMapping/>
  </p:clrMapOvr>
</p:sld>
</file>

<file path=ppt/theme/theme1.xml><?xml version="1.0" encoding="utf-8"?>
<a:theme xmlns:a="http://schemas.openxmlformats.org/drawingml/2006/main" name="New Technologies Consulting by Slidesgo">
  <a:themeElements>
    <a:clrScheme name="Simple Light">
      <a:dk1>
        <a:srgbClr val="FFFFFF"/>
      </a:dk1>
      <a:lt1>
        <a:srgbClr val="2F3B42"/>
      </a:lt1>
      <a:dk2>
        <a:srgbClr val="CE90F7"/>
      </a:dk2>
      <a:lt2>
        <a:srgbClr val="00FFFF"/>
      </a:lt2>
      <a:accent1>
        <a:srgbClr val="FD7FF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318</Words>
  <Application>Microsoft Office PowerPoint</Application>
  <PresentationFormat>Presentación en pantalla (16:9)</PresentationFormat>
  <Paragraphs>46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Open Sans</vt:lpstr>
      <vt:lpstr>Hack Nerd Font</vt:lpstr>
      <vt:lpstr>Roboto Condensed Light</vt:lpstr>
      <vt:lpstr>Share Tech Mono</vt:lpstr>
      <vt:lpstr>Arial</vt:lpstr>
      <vt:lpstr>New Technologies Consulting by Slidesgo</vt:lpstr>
      <vt:lpstr>App Geolocalización  en Android</vt:lpstr>
      <vt:lpstr>Integrantes Grupo #6</vt:lpstr>
      <vt:lpstr>Permisos a Declarar</vt:lpstr>
      <vt:lpstr>Dependencias a Declarar (build a nível de app)</vt:lpstr>
      <vt:lpstr>Boceto de Interfaz </vt:lpstr>
      <vt:lpstr>Interfaz de Usuario Final</vt:lpstr>
      <vt:lpstr>Gracias por su Atención :]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JOAN DARIEL SANCHEZ GALLEGOS</cp:lastModifiedBy>
  <cp:revision>1</cp:revision>
  <dcterms:modified xsi:type="dcterms:W3CDTF">2024-07-16T00:49:02Z</dcterms:modified>
</cp:coreProperties>
</file>