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6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7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4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int">
            <a:extLst>
              <a:ext uri="{FF2B5EF4-FFF2-40B4-BE49-F238E27FC236}">
                <a16:creationId xmlns:a16="http://schemas.microsoft.com/office/drawing/2014/main" id="{454D4344-7A53-4BC2-BE3F-111FE4853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311" y="0"/>
            <a:ext cx="104768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A505E-CE44-D985-3E38-4BB7CCF0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210071" cy="2884247"/>
          </a:xfrm>
        </p:spPr>
        <p:txBody>
          <a:bodyPr anchor="ctr">
            <a:normAutofit/>
          </a:bodyPr>
          <a:lstStyle/>
          <a:p>
            <a:r>
              <a:rPr lang="es-CR" dirty="0"/>
              <a:t>Reglas del diseño de interfaz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65972-A3E1-38A7-C471-8C688F81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210071" cy="2359114"/>
          </a:xfrm>
        </p:spPr>
        <p:txBody>
          <a:bodyPr anchor="b">
            <a:normAutofit/>
          </a:bodyPr>
          <a:lstStyle/>
          <a:p>
            <a:r>
              <a:rPr lang="es-CR" sz="1800" dirty="0" err="1"/>
              <a:t>Yeraldo</a:t>
            </a:r>
            <a:r>
              <a:rPr lang="es-CR" sz="1800" dirty="0"/>
              <a:t> Salazar Soto</a:t>
            </a:r>
          </a:p>
          <a:p>
            <a:r>
              <a:rPr lang="es-CR" sz="1800" dirty="0"/>
              <a:t>Nohelia Valverde Zumbado </a:t>
            </a:r>
          </a:p>
          <a:p>
            <a:r>
              <a:rPr lang="es-CR" sz="1800" dirty="0"/>
              <a:t>Dariela Jiménez Sánchez</a:t>
            </a:r>
          </a:p>
          <a:p>
            <a:r>
              <a:rPr lang="es-CR" sz="1800" dirty="0"/>
              <a:t>Heiner Ureña </a:t>
            </a:r>
            <a:r>
              <a:rPr lang="es-CR" sz="1800" dirty="0" err="1"/>
              <a:t>Zuñiga</a:t>
            </a:r>
            <a:endParaRPr lang="en-US" sz="1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1D8F54-E35F-ACA5-FA05-83B19EC2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908054"/>
            <a:ext cx="6083784" cy="30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CA4C0-20F7-A7EC-5880-E23446E8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952699"/>
            <a:ext cx="4582492" cy="2476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 err="1"/>
              <a:t>Prevención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BAD3-30F1-BCFF-18BE-06BE59B1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07" y="3739486"/>
            <a:ext cx="4582492" cy="2247795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CR" sz="2400" dirty="0"/>
              <a:t>La interfaz debe detectar el error y ofrecer instrucciones para resolverlo.</a:t>
            </a: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46374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0545B03-F892-C4AB-D13C-75FCD6F5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1" r="22004" b="1"/>
          <a:stretch/>
        </p:blipFill>
        <p:spPr>
          <a:xfrm>
            <a:off x="7256367" y="278080"/>
            <a:ext cx="4638908" cy="630183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07F54-FFBE-3F8A-A378-47C2F3BA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9" y="533808"/>
            <a:ext cx="4115374" cy="5706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76875-29F1-5B57-138B-83A8FEC2A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83" y="533808"/>
            <a:ext cx="3972479" cy="563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76736-F88E-2B7A-F38E-52E80BEC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949" y="533808"/>
            <a:ext cx="3724795" cy="4791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13C1B-22F3-305A-66F5-898064159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10" y="5766438"/>
            <a:ext cx="909492" cy="9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BevelVTI</vt:lpstr>
      <vt:lpstr>Reglas del diseño de interfaz</vt:lpstr>
      <vt:lpstr>Prevención de errores por parte del usuario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del diseño de interfaz</dc:title>
  <dc:creator>Dariela</dc:creator>
  <cp:lastModifiedBy>DARIELA MARIA JIMENEZ SANCHEZ</cp:lastModifiedBy>
  <cp:revision>5</cp:revision>
  <dcterms:created xsi:type="dcterms:W3CDTF">2022-09-21T17:29:46Z</dcterms:created>
  <dcterms:modified xsi:type="dcterms:W3CDTF">2022-09-21T19:32:13Z</dcterms:modified>
</cp:coreProperties>
</file>