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0"/>
    <p:restoredTop sz="94707"/>
  </p:normalViewPr>
  <p:slideViewPr>
    <p:cSldViewPr snapToGrid="0">
      <p:cViewPr varScale="1">
        <p:scale>
          <a:sx n="148" d="100"/>
          <a:sy n="148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5E6E-A8D0-1DDB-DF93-FFA7189D9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3CEE3-BD89-F20B-7525-09EAF7B98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9B4F9-4DB0-3134-33C4-98541A9B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F75C-AE35-EB43-A65A-5345438969A5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90884-9024-D8CE-10EE-587ED9DE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F9035-2E81-642A-141E-F5C14824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A3A7-BF72-D144-B250-21C351AA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4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D21F-2E46-E35C-9B22-4A7560E2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F8F92-387F-3631-F185-C4F2E8EDD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0C338-CCF5-B9FD-8B73-94B19EC0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F75C-AE35-EB43-A65A-5345438969A5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BAF2E-7BD5-FEBA-08D1-62203637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F56A7-3C65-D4FC-1417-22AFCC04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A3A7-BF72-D144-B250-21C351AA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0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7D66C-1B80-6FC1-FEEA-114B8BDE0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ACFE1-2C99-8D1D-ABD3-1B47D383A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0023E-2C70-114A-431F-7BDEAFF6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F75C-AE35-EB43-A65A-5345438969A5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DDE3A-C617-076C-54B7-530906F8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8BC2E-8048-D868-FC15-D3C5CD81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A3A7-BF72-D144-B250-21C351AA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5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9599-1FB4-53EB-7E69-40E33ED4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395EB-B94D-DA27-8D58-9ACFC85A9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3EF9C-C887-AB8F-23B2-DE905091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F75C-AE35-EB43-A65A-5345438969A5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6B98-9B6F-4FD5-AAA8-AC2A4BDD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B35D-EA09-A268-864B-F06A661B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A3A7-BF72-D144-B250-21C351AA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5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3735-59DF-6D50-CA2B-4C7D7F81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52D44-D0EC-C3C5-3AFD-079B0098C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B3DB3-D234-8B37-DF17-DD9CE72E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F75C-AE35-EB43-A65A-5345438969A5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A7318-5341-CE4A-8313-9DBC81E7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C0F72-2948-3357-60E6-9430AC1C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A3A7-BF72-D144-B250-21C351AA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32C0-6C98-D8DD-0AFD-A041A4C8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6458F-206E-DCCD-1A97-7DEFB4B0B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4EB8D-2D76-3328-D2B1-253E39D73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8A532-C30B-8CA1-E589-0E759BA4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F75C-AE35-EB43-A65A-5345438969A5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1CB5-759D-0F8B-1D5F-86D07B9D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FB49A-767C-00F8-85C8-6BA37B77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A3A7-BF72-D144-B250-21C351AA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6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1B0F-4D8A-1D02-23E1-8BDED7F0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01664-F760-7890-A9DF-756738667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7F31-B0C6-6067-3003-4A8A837DE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A4B8E-2262-F52A-1726-83387F000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C48B0-BFE8-4835-F92F-0CEC3BDF6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8506B-EA1B-C0AE-96B4-21583022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F75C-AE35-EB43-A65A-5345438969A5}" type="datetimeFigureOut">
              <a:rPr lang="en-US" smtClean="0"/>
              <a:t>6/20/23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0C590-B8BF-37D5-64CE-164452ED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E73D2-D584-5653-3926-07CAD11E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A3A7-BF72-D144-B250-21C351AA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5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C5EC-D0D3-BE2E-A50E-73711EF5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4EF38-ABF8-2E38-2800-86571D91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F75C-AE35-EB43-A65A-5345438969A5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4BA3D-9E83-D5D9-CC14-9043752D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57D85-2D2A-2197-E0CF-F2EE76B5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A3A7-BF72-D144-B250-21C351AA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6731D-7FCF-F80C-7460-3FEB2F6A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F75C-AE35-EB43-A65A-5345438969A5}" type="datetimeFigureOut">
              <a:rPr lang="en-US" smtClean="0"/>
              <a:t>6/20/23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B221C-7898-0BC0-F769-A456E3A7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E2F21-05A1-B766-15BE-5C8225FB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A3A7-BF72-D144-B250-21C351AA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5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269A-8AB9-51DC-68AF-CCE03498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D224F-E4FF-5D6D-E3EC-07A2BE649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5E229-666E-1865-124C-AD3F0FC38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EE39F-7572-771D-124B-F19C7A7D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F75C-AE35-EB43-A65A-5345438969A5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9C7AD-101F-D06B-0195-CFD8AA50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24D92-2891-3D3E-8BF5-DB60B61C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A3A7-BF72-D144-B250-21C351AA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1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CF0B-F351-752C-E526-A5557A2D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D7257-01E3-09E0-4DD4-E711B0460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B823E-3B6C-65DF-3568-1C5DBB5CF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44626-C441-6406-9555-7D289465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F75C-AE35-EB43-A65A-5345438969A5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E0B2D-25D9-B109-E80C-91150BB9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636C4-FB69-F7CD-2312-B72FD8E7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A3A7-BF72-D144-B250-21C351AA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8F368-2137-1667-3396-B252EDED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F3C69-B5B9-0B4C-FA65-E436CFD58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D264-BD8F-574E-A99E-F5D84BF03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0F75C-AE35-EB43-A65A-5345438969A5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C9BD-143C-7A6D-3095-D59FB063A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58911-E3DE-8FB0-CA94-7A5E14C57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1A3A7-BF72-D144-B250-21C351AA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9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8783-35E8-E395-B110-EB985CC16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7639"/>
            <a:ext cx="9144000" cy="2387600"/>
          </a:xfrm>
        </p:spPr>
        <p:txBody>
          <a:bodyPr>
            <a:normAutofit/>
          </a:bodyPr>
          <a:lstStyle/>
          <a:p>
            <a:r>
              <a:rPr lang="en-SG" sz="3800" b="0" i="0" dirty="0">
                <a:effectLst/>
                <a:latin typeface="Arial" panose="020B0604020202020204" pitchFamily="34" charset="0"/>
              </a:rPr>
              <a:t>Using Harris, we will demonstrate and discuss </a:t>
            </a:r>
            <a:r>
              <a:rPr lang="en-SG" sz="3800" b="0" i="0" dirty="0" err="1">
                <a:effectLst/>
                <a:latin typeface="Arial" panose="020B0604020202020204" pitchFamily="34" charset="0"/>
              </a:rPr>
              <a:t>Valgrind</a:t>
            </a:r>
            <a:r>
              <a:rPr lang="en-SG" sz="3800" b="0" i="0" dirty="0">
                <a:effectLst/>
                <a:latin typeface="Arial" panose="020B0604020202020204" pitchFamily="34" charset="0"/>
              </a:rPr>
              <a:t> to detect memory-related errors</a:t>
            </a:r>
            <a:endParaRPr lang="en-US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EC680-71A3-EAE2-7E46-EC5301E3C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5554"/>
            <a:ext cx="9144000" cy="1655762"/>
          </a:xfrm>
        </p:spPr>
        <p:txBody>
          <a:bodyPr/>
          <a:lstStyle/>
          <a:p>
            <a:r>
              <a:rPr lang="en-US" dirty="0"/>
              <a:t>Darien Tan</a:t>
            </a:r>
          </a:p>
        </p:txBody>
      </p:sp>
    </p:spTree>
    <p:extLst>
      <p:ext uri="{BB962C8B-B14F-4D97-AF65-F5344CB8AC3E}">
        <p14:creationId xmlns:p14="http://schemas.microsoft.com/office/powerpoint/2010/main" val="52034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7198-6121-64B4-2ED2-5CADA151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reading outside of the </a:t>
            </a:r>
            <a:r>
              <a:rPr lang="en-US" dirty="0" err="1"/>
              <a:t>malloc’d</a:t>
            </a:r>
            <a:r>
              <a:rPr lang="en-US" dirty="0"/>
              <a:t> blocks (Correction)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47CD-6563-715D-E914-184E44676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85" y="2002572"/>
            <a:ext cx="1414026" cy="724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9709AB-4604-DFA2-A257-A098FFDC00B4}"/>
              </a:ext>
            </a:extLst>
          </p:cNvPr>
          <p:cNvSpPr txBox="1">
            <a:spLocks/>
          </p:cNvSpPr>
          <p:nvPr/>
        </p:nvSpPr>
        <p:spPr>
          <a:xfrm>
            <a:off x="5558992" y="2002572"/>
            <a:ext cx="3366472" cy="72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Executing with </a:t>
            </a:r>
            <a:r>
              <a:rPr lang="en-US" sz="2000" dirty="0" err="1"/>
              <a:t>Memcheck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01D133-C96D-464E-C8A3-BC5499207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98" y="2727416"/>
            <a:ext cx="3886200" cy="191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664E7B-00E4-F3E8-71EB-88DBF65EF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279" y="2470150"/>
            <a:ext cx="66548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9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7198-6121-64B4-2ED2-5CADA151F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678" y="5279366"/>
            <a:ext cx="4818558" cy="1061109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No error detected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47CD-6563-715D-E914-184E44676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85" y="2002572"/>
            <a:ext cx="1414026" cy="724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9709AB-4604-DFA2-A257-A098FFDC00B4}"/>
              </a:ext>
            </a:extLst>
          </p:cNvPr>
          <p:cNvSpPr txBox="1">
            <a:spLocks/>
          </p:cNvSpPr>
          <p:nvPr/>
        </p:nvSpPr>
        <p:spPr>
          <a:xfrm>
            <a:off x="5558992" y="2002572"/>
            <a:ext cx="3366472" cy="72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Executing with </a:t>
            </a:r>
            <a:r>
              <a:rPr lang="en-US" sz="2000" dirty="0" err="1"/>
              <a:t>Memcheck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A6A28-C9F3-5882-31A1-11C6731CD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78" y="2727416"/>
            <a:ext cx="2692400" cy="86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86F6B9-3D10-57D5-7DBF-9313EFC9D3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10" r="772"/>
          <a:stretch/>
        </p:blipFill>
        <p:spPr>
          <a:xfrm>
            <a:off x="4011882" y="2537048"/>
            <a:ext cx="6943665" cy="227039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C739EC4-0443-A623-D0AD-ECE61BD87C1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Accessing outside the array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2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BD94-BCE1-E89B-D327-BA13535C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2D56-3D2C-807B-7500-9711BE86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Valgrind</a:t>
            </a:r>
            <a:r>
              <a:rPr lang="en-US" sz="2000" dirty="0"/>
              <a:t> successfully detected a significant number of errors such as double free, no freeing and reading outside of </a:t>
            </a:r>
            <a:r>
              <a:rPr lang="en-US" sz="2000" dirty="0" err="1"/>
              <a:t>malloc’d</a:t>
            </a:r>
            <a:r>
              <a:rPr lang="en-US" sz="2000" dirty="0"/>
              <a:t> blocks in the tested code samples.</a:t>
            </a:r>
          </a:p>
          <a:p>
            <a:r>
              <a:rPr lang="en-US" sz="2000" dirty="0" err="1"/>
              <a:t>Memcheck</a:t>
            </a:r>
            <a:r>
              <a:rPr lang="en-US" sz="2000" dirty="0"/>
              <a:t> facilitated the identification of the specific code locations where the errors occurred, enabling developers to address them effectively.</a:t>
            </a:r>
          </a:p>
          <a:p>
            <a:r>
              <a:rPr lang="en-US" sz="2000" dirty="0"/>
              <a:t>Developers should take note of its limitations</a:t>
            </a:r>
          </a:p>
          <a:p>
            <a:r>
              <a:rPr lang="en-US" sz="2000" dirty="0"/>
              <a:t>Future research could focus on expanding the evaluation to include a wider range of codebases and programming languages.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874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FE4F-0C9A-E64D-2167-E57FE645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4FE2F-457E-F571-CEC0-DAD9F3DDC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 offers different ways to store variables in memory</a:t>
            </a:r>
          </a:p>
          <a:p>
            <a:r>
              <a:rPr lang="en-US" sz="2000" dirty="0"/>
              <a:t>Programmer have to be remindful to manage the memory blocks</a:t>
            </a:r>
          </a:p>
          <a:p>
            <a:r>
              <a:rPr lang="en-US" sz="2000" dirty="0"/>
              <a:t>Misuse of dynamic memory</a:t>
            </a:r>
          </a:p>
          <a:p>
            <a:r>
              <a:rPr lang="en-US" sz="2000" dirty="0"/>
              <a:t>Code may still run without any issues</a:t>
            </a:r>
          </a:p>
        </p:txBody>
      </p:sp>
      <p:pic>
        <p:nvPicPr>
          <p:cNvPr id="4" name="Picture 3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E6E7F35A-F639-D716-6A79-970488C0F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54" y="3561925"/>
            <a:ext cx="6784448" cy="280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4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7198-6121-64B4-2ED2-5CADA151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47CD-6563-715D-E914-184E4467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Process of debugging has been studied very well</a:t>
            </a:r>
          </a:p>
          <a:p>
            <a:r>
              <a:rPr lang="en-US" sz="2000" dirty="0"/>
              <a:t>Dennis Ritchie and Brian Kernighan provide an overview of important features in the C programming language, including pointers and dynamic memory. </a:t>
            </a:r>
          </a:p>
          <a:p>
            <a:r>
              <a:rPr lang="en-US" sz="2000" dirty="0"/>
              <a:t>Brian W. Kernighan and Rob Pike offer principles and strategies for developing and debugging software in different programming languages.</a:t>
            </a:r>
          </a:p>
          <a:p>
            <a:r>
              <a:rPr lang="en-US" sz="2000" dirty="0"/>
              <a:t>Andreas Zeller proposes the TRAFFIC principle</a:t>
            </a:r>
          </a:p>
          <a:p>
            <a:r>
              <a:rPr lang="en-US" sz="2000" dirty="0" err="1"/>
              <a:t>Valgrind</a:t>
            </a:r>
            <a:r>
              <a:rPr lang="en-US" sz="2000" dirty="0"/>
              <a:t> is an instrumentation framework for building dynamic analysis tools. </a:t>
            </a:r>
          </a:p>
          <a:p>
            <a:r>
              <a:rPr lang="en-US" sz="2000" dirty="0" err="1"/>
              <a:t>Memcheck</a:t>
            </a:r>
            <a:r>
              <a:rPr lang="en-US" sz="2000" dirty="0"/>
              <a:t> is a tool for </a:t>
            </a:r>
            <a:r>
              <a:rPr lang="en-US" sz="2000" dirty="0" err="1"/>
              <a:t>Valgrind</a:t>
            </a:r>
            <a:r>
              <a:rPr lang="en-US" sz="2000" dirty="0"/>
              <a:t> for finding memory related bugs and has been described and evaluated with the focus on undefined value errors. </a:t>
            </a:r>
          </a:p>
          <a:p>
            <a:r>
              <a:rPr lang="en-US" sz="2000" dirty="0"/>
              <a:t>More recently the capabilities of </a:t>
            </a:r>
            <a:r>
              <a:rPr lang="en-US" sz="2000" dirty="0" err="1"/>
              <a:t>Valgrind</a:t>
            </a:r>
            <a:r>
              <a:rPr lang="en-US" sz="2000" dirty="0"/>
              <a:t> in parallel environments have been studied.</a:t>
            </a:r>
          </a:p>
        </p:txBody>
      </p:sp>
    </p:spTree>
    <p:extLst>
      <p:ext uri="{BB962C8B-B14F-4D97-AF65-F5344CB8AC3E}">
        <p14:creationId xmlns:p14="http://schemas.microsoft.com/office/powerpoint/2010/main" val="188546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538C-1F63-6E9D-0AB0-313AB05B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Memcheck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2CC0-827D-B9C0-2D07-0F497D3D4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7951" cy="1603375"/>
          </a:xfrm>
        </p:spPr>
        <p:txBody>
          <a:bodyPr>
            <a:normAutofit/>
          </a:bodyPr>
          <a:lstStyle/>
          <a:p>
            <a:r>
              <a:rPr lang="en-US" sz="2000" dirty="0"/>
              <a:t>detect double free errors by running it against faulty code</a:t>
            </a:r>
          </a:p>
          <a:p>
            <a:r>
              <a:rPr lang="en-US" sz="2000" dirty="0"/>
              <a:t>generates a detailed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D207B-AE7A-6F11-970D-404697796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35" y="2699827"/>
            <a:ext cx="3098587" cy="6127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151E7DB-3C86-DD6A-788D-4FCE2D619404}"/>
              </a:ext>
            </a:extLst>
          </p:cNvPr>
          <p:cNvSpPr txBox="1">
            <a:spLocks/>
          </p:cNvSpPr>
          <p:nvPr/>
        </p:nvSpPr>
        <p:spPr>
          <a:xfrm>
            <a:off x="774436" y="3312542"/>
            <a:ext cx="10515600" cy="106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Testbed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A437CC-A132-A8A2-0BA9-AFF5C88B8C97}"/>
              </a:ext>
            </a:extLst>
          </p:cNvPr>
          <p:cNvSpPr txBox="1">
            <a:spLocks/>
          </p:cNvSpPr>
          <p:nvPr/>
        </p:nvSpPr>
        <p:spPr>
          <a:xfrm>
            <a:off x="838199" y="4396161"/>
            <a:ext cx="9987951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Memcheck</a:t>
            </a:r>
            <a:endParaRPr lang="en-US" sz="2000" dirty="0"/>
          </a:p>
          <a:p>
            <a:r>
              <a:rPr lang="en-US" sz="2000" dirty="0"/>
              <a:t>Running it on </a:t>
            </a:r>
            <a:r>
              <a:rPr lang="en-US" sz="2000" dirty="0" err="1"/>
              <a:t>harris</a:t>
            </a:r>
            <a:endParaRPr lang="en-US" sz="2000" dirty="0"/>
          </a:p>
          <a:p>
            <a:r>
              <a:rPr lang="en-US" sz="2000" dirty="0"/>
              <a:t>Written in C</a:t>
            </a:r>
          </a:p>
        </p:txBody>
      </p:sp>
    </p:spTree>
    <p:extLst>
      <p:ext uri="{BB962C8B-B14F-4D97-AF65-F5344CB8AC3E}">
        <p14:creationId xmlns:p14="http://schemas.microsoft.com/office/powerpoint/2010/main" val="11054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7198-6121-64B4-2ED2-5CADA151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47CD-6563-715D-E914-184E44676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85" y="2002572"/>
            <a:ext cx="1414026" cy="724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Function</a:t>
            </a:r>
          </a:p>
        </p:txBody>
      </p:sp>
      <p:pic>
        <p:nvPicPr>
          <p:cNvPr id="4" name="Picture 3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BF22EB35-DD7C-5C17-D75E-1057F5E73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022" b="26455"/>
          <a:stretch/>
        </p:blipFill>
        <p:spPr>
          <a:xfrm>
            <a:off x="548004" y="2530341"/>
            <a:ext cx="3821908" cy="2473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4238DB-AB97-C2AD-35B2-3479E7676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827" b="-9359"/>
          <a:stretch/>
        </p:blipFill>
        <p:spPr>
          <a:xfrm>
            <a:off x="289463" y="5003545"/>
            <a:ext cx="3366472" cy="52776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758D01-2CA4-F3C2-F429-14189BDA3AD9}"/>
              </a:ext>
            </a:extLst>
          </p:cNvPr>
          <p:cNvSpPr txBox="1">
            <a:spLocks/>
          </p:cNvSpPr>
          <p:nvPr/>
        </p:nvSpPr>
        <p:spPr>
          <a:xfrm>
            <a:off x="548004" y="4383687"/>
            <a:ext cx="3366472" cy="72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Executing without </a:t>
            </a:r>
            <a:r>
              <a:rPr lang="en-US" sz="2000" dirty="0" err="1"/>
              <a:t>Memcheck</a:t>
            </a: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9709AB-4604-DFA2-A257-A098FFDC00B4}"/>
              </a:ext>
            </a:extLst>
          </p:cNvPr>
          <p:cNvSpPr txBox="1">
            <a:spLocks/>
          </p:cNvSpPr>
          <p:nvPr/>
        </p:nvSpPr>
        <p:spPr>
          <a:xfrm>
            <a:off x="5558992" y="2002572"/>
            <a:ext cx="3366472" cy="72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Executing with </a:t>
            </a:r>
            <a:r>
              <a:rPr lang="en-US" sz="2000" dirty="0" err="1"/>
              <a:t>Memcheck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E5AA72-BCAF-B745-6280-392642916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76" y="2364994"/>
            <a:ext cx="68707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8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7198-6121-64B4-2ED2-5CADA151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(Correction)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47CD-6563-715D-E914-184E44676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85" y="2002572"/>
            <a:ext cx="1414026" cy="724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9709AB-4604-DFA2-A257-A098FFDC00B4}"/>
              </a:ext>
            </a:extLst>
          </p:cNvPr>
          <p:cNvSpPr txBox="1">
            <a:spLocks/>
          </p:cNvSpPr>
          <p:nvPr/>
        </p:nvSpPr>
        <p:spPr>
          <a:xfrm>
            <a:off x="5558992" y="2002572"/>
            <a:ext cx="3366472" cy="72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Executing with </a:t>
            </a:r>
            <a:r>
              <a:rPr lang="en-US" sz="2000" dirty="0" err="1"/>
              <a:t>Memcheck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0B1DE0-CAFD-AFE0-1FB9-948597839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94" y="2666760"/>
            <a:ext cx="3441700" cy="1041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555DCA-4ADF-B878-99F3-1F74D58D5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054" y="2369307"/>
            <a:ext cx="6883400" cy="167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291256-A1D0-DF86-0156-1C60BA249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654" y="3989987"/>
            <a:ext cx="67818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4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7198-6121-64B4-2ED2-5CADA151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no free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47CD-6563-715D-E914-184E44676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85" y="2002572"/>
            <a:ext cx="1414026" cy="724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9709AB-4604-DFA2-A257-A098FFDC00B4}"/>
              </a:ext>
            </a:extLst>
          </p:cNvPr>
          <p:cNvSpPr txBox="1">
            <a:spLocks/>
          </p:cNvSpPr>
          <p:nvPr/>
        </p:nvSpPr>
        <p:spPr>
          <a:xfrm>
            <a:off x="5558992" y="2002572"/>
            <a:ext cx="3366472" cy="72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Executing with </a:t>
            </a:r>
            <a:r>
              <a:rPr lang="en-US" sz="2000" dirty="0" err="1"/>
              <a:t>Memcheck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72CF4-8895-D864-AB17-1348F215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2" y="2590081"/>
            <a:ext cx="3949700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66D322-017F-C859-9B4A-20AF0284C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202" y="2364994"/>
            <a:ext cx="69977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6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7198-6121-64B4-2ED2-5CADA151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no free errors (Correction)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47CD-6563-715D-E914-184E44676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85" y="2002572"/>
            <a:ext cx="1414026" cy="724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9709AB-4604-DFA2-A257-A098FFDC00B4}"/>
              </a:ext>
            </a:extLst>
          </p:cNvPr>
          <p:cNvSpPr txBox="1">
            <a:spLocks/>
          </p:cNvSpPr>
          <p:nvPr/>
        </p:nvSpPr>
        <p:spPr>
          <a:xfrm>
            <a:off x="5558992" y="2002572"/>
            <a:ext cx="3366472" cy="72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Executing with </a:t>
            </a:r>
            <a:r>
              <a:rPr lang="en-US" sz="2000" dirty="0" err="1"/>
              <a:t>Memcheck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80672-B494-5276-C30D-1FD57ABE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2" y="2646247"/>
            <a:ext cx="4025900" cy="10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B9078-4CC6-BD45-65F1-0354D1A1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569" y="2330450"/>
            <a:ext cx="69596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5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7198-6121-64B4-2ED2-5CADA151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reading outside of the </a:t>
            </a:r>
            <a:r>
              <a:rPr lang="en-US" dirty="0" err="1"/>
              <a:t>malloc’d</a:t>
            </a:r>
            <a:r>
              <a:rPr lang="en-US" dirty="0"/>
              <a:t>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47CD-6563-715D-E914-184E44676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85" y="2002572"/>
            <a:ext cx="1414026" cy="724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9709AB-4604-DFA2-A257-A098FFDC00B4}"/>
              </a:ext>
            </a:extLst>
          </p:cNvPr>
          <p:cNvSpPr txBox="1">
            <a:spLocks/>
          </p:cNvSpPr>
          <p:nvPr/>
        </p:nvSpPr>
        <p:spPr>
          <a:xfrm>
            <a:off x="5558992" y="2002572"/>
            <a:ext cx="3366472" cy="72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Executing with </a:t>
            </a:r>
            <a:r>
              <a:rPr lang="en-US" sz="2000" dirty="0" err="1"/>
              <a:t>Memcheck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47117-9EC9-DDEB-32AC-EA59EB43F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2" y="2568635"/>
            <a:ext cx="3759200" cy="184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767B9C-71E9-F022-CA69-308689E3D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763" y="2364994"/>
            <a:ext cx="68199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6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330</Words>
  <Application>Microsoft Macintosh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Using Harris, we will demonstrate and discuss Valgrind to detect memory-related errors</vt:lpstr>
      <vt:lpstr>Introduction</vt:lpstr>
      <vt:lpstr>Related work</vt:lpstr>
      <vt:lpstr>Memcheck </vt:lpstr>
      <vt:lpstr>Double free</vt:lpstr>
      <vt:lpstr>Double free (Correction)</vt:lpstr>
      <vt:lpstr>Detecting no free errors</vt:lpstr>
      <vt:lpstr>Detecting no free errors (Correction)</vt:lpstr>
      <vt:lpstr>Detecting reading outside of the malloc’d blocks</vt:lpstr>
      <vt:lpstr>Detecting reading outside of the malloc’d blocks (Correction)</vt:lpstr>
      <vt:lpstr>No error detected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Darien TAN Shi Feng</dc:creator>
  <cp:lastModifiedBy>Darien TAN Shi Feng</cp:lastModifiedBy>
  <cp:revision>52</cp:revision>
  <dcterms:created xsi:type="dcterms:W3CDTF">2023-06-20T15:53:29Z</dcterms:created>
  <dcterms:modified xsi:type="dcterms:W3CDTF">2023-06-20T16:53:40Z</dcterms:modified>
</cp:coreProperties>
</file>