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78" r:id="rId6"/>
    <p:sldId id="263" r:id="rId7"/>
    <p:sldId id="264" r:id="rId8"/>
    <p:sldId id="265" r:id="rId9"/>
    <p:sldId id="266" r:id="rId10"/>
    <p:sldId id="267" r:id="rId11"/>
    <p:sldId id="268" r:id="rId12"/>
    <p:sldId id="269" r:id="rId13"/>
    <p:sldId id="270" r:id="rId14"/>
    <p:sldId id="271" r:id="rId15"/>
    <p:sldId id="272" r:id="rId16"/>
    <p:sldId id="273" r:id="rId17"/>
    <p:sldId id="282" r:id="rId18"/>
    <p:sldId id="283" r:id="rId19"/>
    <p:sldId id="281" r:id="rId20"/>
    <p:sldId id="280" r:id="rId21"/>
    <p:sldId id="274" r:id="rId22"/>
    <p:sldId id="279" r:id="rId23"/>
    <p:sldId id="275" r:id="rId24"/>
    <p:sldId id="260" r:id="rId25"/>
    <p:sldId id="276" r:id="rId26"/>
    <p:sldId id="261"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13CD86-A64F-43E9-87A5-490D13175766}">
          <p14:sldIdLst>
            <p14:sldId id="256"/>
            <p14:sldId id="257"/>
            <p14:sldId id="258"/>
            <p14:sldId id="259"/>
          </p14:sldIdLst>
        </p14:section>
        <p14:section name="Requirements" id="{D3DAE85F-23E6-4D74-B9B3-5D7E692DF93C}">
          <p14:sldIdLst>
            <p14:sldId id="278"/>
            <p14:sldId id="263"/>
          </p14:sldIdLst>
        </p14:section>
        <p14:section name="Design and Planning" id="{CC6C7844-37F8-4F2A-81D8-3AD2E3C930B4}">
          <p14:sldIdLst>
            <p14:sldId id="264"/>
            <p14:sldId id="265"/>
            <p14:sldId id="266"/>
            <p14:sldId id="267"/>
            <p14:sldId id="268"/>
            <p14:sldId id="269"/>
            <p14:sldId id="270"/>
          </p14:sldIdLst>
        </p14:section>
        <p14:section name="Implementation" id="{893868F9-CD66-4BF4-8179-BE621D8C04BE}">
          <p14:sldIdLst>
            <p14:sldId id="271"/>
            <p14:sldId id="272"/>
            <p14:sldId id="273"/>
            <p14:sldId id="282"/>
            <p14:sldId id="283"/>
            <p14:sldId id="281"/>
          </p14:sldIdLst>
        </p14:section>
        <p14:section name="Testing" id="{7865EEDE-E608-433C-9069-E6E1F4EF92ED}">
          <p14:sldIdLst>
            <p14:sldId id="280"/>
            <p14:sldId id="274"/>
          </p14:sldIdLst>
        </p14:section>
        <p14:section name="Deployment" id="{52D9ED4A-4258-44EE-96C3-7D66BA15A9ED}">
          <p14:sldIdLst>
            <p14:sldId id="279"/>
            <p14:sldId id="275"/>
            <p14:sldId id="260"/>
            <p14:sldId id="276"/>
            <p14:sldId id="261"/>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4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9.pn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sv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hyperlink" Target="https://www.djangoproject.com/start/overview/" TargetMode="Externa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hyperlink" Target="https://www.djangoproject.com/start/overview/"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E264632-03BC-4BF9-A29D-344D61A72EEB}" type="doc">
      <dgm:prSet loTypeId="urn:microsoft.com/office/officeart/2005/8/layout/cycle6" loCatId="cycle" qsTypeId="urn:microsoft.com/office/officeart/2005/8/quickstyle/simple1" qsCatId="simple" csTypeId="urn:microsoft.com/office/officeart/2005/8/colors/colorful1" csCatId="colorful"/>
      <dgm:spPr/>
      <dgm:t>
        <a:bodyPr/>
        <a:lstStyle/>
        <a:p>
          <a:endParaRPr lang="en-US"/>
        </a:p>
      </dgm:t>
    </dgm:pt>
    <dgm:pt modelId="{214334A4-B1C4-43E7-9D06-53217E77DD4A}">
      <dgm:prSet/>
      <dgm:spPr/>
      <dgm:t>
        <a:bodyPr/>
        <a:lstStyle/>
        <a:p>
          <a:r>
            <a:rPr lang="en-US" dirty="0"/>
            <a:t>Document Requirements</a:t>
          </a:r>
        </a:p>
      </dgm:t>
    </dgm:pt>
    <dgm:pt modelId="{D1ECD44C-4BA6-4D24-98A5-75E96C022FAA}" type="parTrans" cxnId="{A3F61311-3ED8-4B5B-8B92-2A5B8E806118}">
      <dgm:prSet/>
      <dgm:spPr/>
      <dgm:t>
        <a:bodyPr/>
        <a:lstStyle/>
        <a:p>
          <a:endParaRPr lang="en-US"/>
        </a:p>
      </dgm:t>
    </dgm:pt>
    <dgm:pt modelId="{17A68CAD-13C3-4901-978B-92B54AD1C977}" type="sibTrans" cxnId="{A3F61311-3ED8-4B5B-8B92-2A5B8E806118}">
      <dgm:prSet/>
      <dgm:spPr/>
      <dgm:t>
        <a:bodyPr/>
        <a:lstStyle/>
        <a:p>
          <a:endParaRPr lang="en-US"/>
        </a:p>
      </dgm:t>
    </dgm:pt>
    <dgm:pt modelId="{16181DFA-C07B-4E3B-9F1B-EBB08F87FA3E}">
      <dgm:prSet/>
      <dgm:spPr/>
      <dgm:t>
        <a:bodyPr/>
        <a:lstStyle/>
        <a:p>
          <a:r>
            <a:rPr lang="en-US" dirty="0"/>
            <a:t>Design and planning</a:t>
          </a:r>
        </a:p>
      </dgm:t>
    </dgm:pt>
    <dgm:pt modelId="{BAFBA0F6-CEA7-4DBD-AF9D-6D94BDC8DCBB}" type="parTrans" cxnId="{77EB00C2-9A4D-433C-817A-76FD790A3B65}">
      <dgm:prSet/>
      <dgm:spPr/>
      <dgm:t>
        <a:bodyPr/>
        <a:lstStyle/>
        <a:p>
          <a:endParaRPr lang="en-US"/>
        </a:p>
      </dgm:t>
    </dgm:pt>
    <dgm:pt modelId="{CD151A7D-7296-445B-9288-7613D6A56F2E}" type="sibTrans" cxnId="{77EB00C2-9A4D-433C-817A-76FD790A3B65}">
      <dgm:prSet/>
      <dgm:spPr/>
      <dgm:t>
        <a:bodyPr/>
        <a:lstStyle/>
        <a:p>
          <a:endParaRPr lang="en-US"/>
        </a:p>
      </dgm:t>
    </dgm:pt>
    <dgm:pt modelId="{723AA59B-0A45-45B7-A05B-C4FD142DAE7A}">
      <dgm:prSet/>
      <dgm:spPr/>
      <dgm:t>
        <a:bodyPr/>
        <a:lstStyle/>
        <a:p>
          <a:r>
            <a:rPr lang="en-US" dirty="0"/>
            <a:t>Implementation</a:t>
          </a:r>
        </a:p>
      </dgm:t>
    </dgm:pt>
    <dgm:pt modelId="{4C1A3003-E6E0-48DF-A09A-AABE2804954B}" type="parTrans" cxnId="{63B6175A-0470-41B2-ADF3-06508220FAE4}">
      <dgm:prSet/>
      <dgm:spPr/>
      <dgm:t>
        <a:bodyPr/>
        <a:lstStyle/>
        <a:p>
          <a:endParaRPr lang="en-US"/>
        </a:p>
      </dgm:t>
    </dgm:pt>
    <dgm:pt modelId="{CDDE5073-7E63-4EBA-8012-181F551F0BB4}" type="sibTrans" cxnId="{63B6175A-0470-41B2-ADF3-06508220FAE4}">
      <dgm:prSet/>
      <dgm:spPr/>
      <dgm:t>
        <a:bodyPr/>
        <a:lstStyle/>
        <a:p>
          <a:endParaRPr lang="en-US"/>
        </a:p>
      </dgm:t>
    </dgm:pt>
    <dgm:pt modelId="{B52C8B75-2102-4043-A15B-FA243BB0BF99}">
      <dgm:prSet/>
      <dgm:spPr/>
      <dgm:t>
        <a:bodyPr/>
        <a:lstStyle/>
        <a:p>
          <a:r>
            <a:rPr lang="en-US" dirty="0"/>
            <a:t>Testing</a:t>
          </a:r>
        </a:p>
      </dgm:t>
    </dgm:pt>
    <dgm:pt modelId="{501260DC-8FC5-4D05-944D-42DF18E02363}" type="parTrans" cxnId="{D9009AB6-4A6A-4A06-A8C1-9261A08274ED}">
      <dgm:prSet/>
      <dgm:spPr/>
      <dgm:t>
        <a:bodyPr/>
        <a:lstStyle/>
        <a:p>
          <a:endParaRPr lang="en-US"/>
        </a:p>
      </dgm:t>
    </dgm:pt>
    <dgm:pt modelId="{F3FAD194-75F2-4BC1-898E-1E239FFA26D6}" type="sibTrans" cxnId="{D9009AB6-4A6A-4A06-A8C1-9261A08274ED}">
      <dgm:prSet/>
      <dgm:spPr/>
      <dgm:t>
        <a:bodyPr/>
        <a:lstStyle/>
        <a:p>
          <a:endParaRPr lang="en-US"/>
        </a:p>
      </dgm:t>
    </dgm:pt>
    <dgm:pt modelId="{B918DD0B-C6D5-486A-802F-B9D59E6C582E}">
      <dgm:prSet/>
      <dgm:spPr/>
      <dgm:t>
        <a:bodyPr/>
        <a:lstStyle/>
        <a:p>
          <a:r>
            <a:rPr lang="en-US" dirty="0"/>
            <a:t>Deployment and Final Review</a:t>
          </a:r>
        </a:p>
      </dgm:t>
    </dgm:pt>
    <dgm:pt modelId="{5735CF55-BBC5-4A9E-98E1-A2D9251D0B57}" type="parTrans" cxnId="{F5CA4B48-7147-47A0-8B2E-981FC1CE2244}">
      <dgm:prSet/>
      <dgm:spPr/>
      <dgm:t>
        <a:bodyPr/>
        <a:lstStyle/>
        <a:p>
          <a:endParaRPr lang="en-US"/>
        </a:p>
      </dgm:t>
    </dgm:pt>
    <dgm:pt modelId="{33199639-54E5-47F6-B578-E8B1C17EE566}" type="sibTrans" cxnId="{F5CA4B48-7147-47A0-8B2E-981FC1CE2244}">
      <dgm:prSet/>
      <dgm:spPr/>
      <dgm:t>
        <a:bodyPr/>
        <a:lstStyle/>
        <a:p>
          <a:endParaRPr lang="en-US"/>
        </a:p>
      </dgm:t>
    </dgm:pt>
    <dgm:pt modelId="{59F9C4AD-1F35-4489-9339-8C8952DC1DEF}" type="pres">
      <dgm:prSet presAssocID="{0E264632-03BC-4BF9-A29D-344D61A72EEB}" presName="cycle" presStyleCnt="0">
        <dgm:presLayoutVars>
          <dgm:dir/>
          <dgm:resizeHandles val="exact"/>
        </dgm:presLayoutVars>
      </dgm:prSet>
      <dgm:spPr/>
    </dgm:pt>
    <dgm:pt modelId="{69142FF1-92C9-4202-B4E6-26DC5AC6B4D3}" type="pres">
      <dgm:prSet presAssocID="{214334A4-B1C4-43E7-9D06-53217E77DD4A}" presName="node" presStyleLbl="node1" presStyleIdx="0" presStyleCnt="5">
        <dgm:presLayoutVars>
          <dgm:bulletEnabled val="1"/>
        </dgm:presLayoutVars>
      </dgm:prSet>
      <dgm:spPr/>
    </dgm:pt>
    <dgm:pt modelId="{8C0F0DA1-5388-4D6C-98AF-B7E505DD93F0}" type="pres">
      <dgm:prSet presAssocID="{214334A4-B1C4-43E7-9D06-53217E77DD4A}" presName="spNode" presStyleCnt="0"/>
      <dgm:spPr/>
    </dgm:pt>
    <dgm:pt modelId="{2048D7E8-572B-4224-A5C7-77DBEA7EF649}" type="pres">
      <dgm:prSet presAssocID="{17A68CAD-13C3-4901-978B-92B54AD1C977}" presName="sibTrans" presStyleLbl="sibTrans1D1" presStyleIdx="0" presStyleCnt="5"/>
      <dgm:spPr/>
    </dgm:pt>
    <dgm:pt modelId="{7D775D10-DFB9-4988-8EE5-EDE1F1344132}" type="pres">
      <dgm:prSet presAssocID="{16181DFA-C07B-4E3B-9F1B-EBB08F87FA3E}" presName="node" presStyleLbl="node1" presStyleIdx="1" presStyleCnt="5">
        <dgm:presLayoutVars>
          <dgm:bulletEnabled val="1"/>
        </dgm:presLayoutVars>
      </dgm:prSet>
      <dgm:spPr/>
    </dgm:pt>
    <dgm:pt modelId="{03E30236-2B16-405A-8138-9A8851B0DC74}" type="pres">
      <dgm:prSet presAssocID="{16181DFA-C07B-4E3B-9F1B-EBB08F87FA3E}" presName="spNode" presStyleCnt="0"/>
      <dgm:spPr/>
    </dgm:pt>
    <dgm:pt modelId="{4C71360B-CFED-448C-9D86-6DA702D55666}" type="pres">
      <dgm:prSet presAssocID="{CD151A7D-7296-445B-9288-7613D6A56F2E}" presName="sibTrans" presStyleLbl="sibTrans1D1" presStyleIdx="1" presStyleCnt="5"/>
      <dgm:spPr/>
    </dgm:pt>
    <dgm:pt modelId="{D652B6AA-167A-43E9-8043-544136AEEBCB}" type="pres">
      <dgm:prSet presAssocID="{723AA59B-0A45-45B7-A05B-C4FD142DAE7A}" presName="node" presStyleLbl="node1" presStyleIdx="2" presStyleCnt="5">
        <dgm:presLayoutVars>
          <dgm:bulletEnabled val="1"/>
        </dgm:presLayoutVars>
      </dgm:prSet>
      <dgm:spPr/>
    </dgm:pt>
    <dgm:pt modelId="{B1ED0131-D49B-4E1D-9039-BFA517357821}" type="pres">
      <dgm:prSet presAssocID="{723AA59B-0A45-45B7-A05B-C4FD142DAE7A}" presName="spNode" presStyleCnt="0"/>
      <dgm:spPr/>
    </dgm:pt>
    <dgm:pt modelId="{711F65D4-EA17-4C42-8AA0-E2456DF839E4}" type="pres">
      <dgm:prSet presAssocID="{CDDE5073-7E63-4EBA-8012-181F551F0BB4}" presName="sibTrans" presStyleLbl="sibTrans1D1" presStyleIdx="2" presStyleCnt="5"/>
      <dgm:spPr/>
    </dgm:pt>
    <dgm:pt modelId="{50763646-D107-4B04-995D-3D2EE7535893}" type="pres">
      <dgm:prSet presAssocID="{B52C8B75-2102-4043-A15B-FA243BB0BF99}" presName="node" presStyleLbl="node1" presStyleIdx="3" presStyleCnt="5">
        <dgm:presLayoutVars>
          <dgm:bulletEnabled val="1"/>
        </dgm:presLayoutVars>
      </dgm:prSet>
      <dgm:spPr/>
    </dgm:pt>
    <dgm:pt modelId="{58B37A79-6E9A-45F5-AB98-1BDB31A169DE}" type="pres">
      <dgm:prSet presAssocID="{B52C8B75-2102-4043-A15B-FA243BB0BF99}" presName="spNode" presStyleCnt="0"/>
      <dgm:spPr/>
    </dgm:pt>
    <dgm:pt modelId="{3A5453A6-9088-460C-A8F7-82F9C7BE1EDA}" type="pres">
      <dgm:prSet presAssocID="{F3FAD194-75F2-4BC1-898E-1E239FFA26D6}" presName="sibTrans" presStyleLbl="sibTrans1D1" presStyleIdx="3" presStyleCnt="5"/>
      <dgm:spPr/>
    </dgm:pt>
    <dgm:pt modelId="{30ABD7BD-CF87-40E3-8767-EEFBB30FB4BE}" type="pres">
      <dgm:prSet presAssocID="{B918DD0B-C6D5-486A-802F-B9D59E6C582E}" presName="node" presStyleLbl="node1" presStyleIdx="4" presStyleCnt="5">
        <dgm:presLayoutVars>
          <dgm:bulletEnabled val="1"/>
        </dgm:presLayoutVars>
      </dgm:prSet>
      <dgm:spPr/>
    </dgm:pt>
    <dgm:pt modelId="{E8C9EB97-8E4A-40E3-95E3-2404CB55163C}" type="pres">
      <dgm:prSet presAssocID="{B918DD0B-C6D5-486A-802F-B9D59E6C582E}" presName="spNode" presStyleCnt="0"/>
      <dgm:spPr/>
    </dgm:pt>
    <dgm:pt modelId="{1B263578-92F1-48CE-A82D-1895B8007D79}" type="pres">
      <dgm:prSet presAssocID="{33199639-54E5-47F6-B578-E8B1C17EE566}" presName="sibTrans" presStyleLbl="sibTrans1D1" presStyleIdx="4" presStyleCnt="5"/>
      <dgm:spPr/>
    </dgm:pt>
  </dgm:ptLst>
  <dgm:cxnLst>
    <dgm:cxn modelId="{A3F61311-3ED8-4B5B-8B92-2A5B8E806118}" srcId="{0E264632-03BC-4BF9-A29D-344D61A72EEB}" destId="{214334A4-B1C4-43E7-9D06-53217E77DD4A}" srcOrd="0" destOrd="0" parTransId="{D1ECD44C-4BA6-4D24-98A5-75E96C022FAA}" sibTransId="{17A68CAD-13C3-4901-978B-92B54AD1C977}"/>
    <dgm:cxn modelId="{D6D5D415-5C21-4DA2-8F7A-50A59EDFE088}" type="presOf" srcId="{B52C8B75-2102-4043-A15B-FA243BB0BF99}" destId="{50763646-D107-4B04-995D-3D2EE7535893}" srcOrd="0" destOrd="0" presId="urn:microsoft.com/office/officeart/2005/8/layout/cycle6"/>
    <dgm:cxn modelId="{1627F939-E868-444D-91D2-1CABE5768758}" type="presOf" srcId="{B918DD0B-C6D5-486A-802F-B9D59E6C582E}" destId="{30ABD7BD-CF87-40E3-8767-EEFBB30FB4BE}" srcOrd="0" destOrd="0" presId="urn:microsoft.com/office/officeart/2005/8/layout/cycle6"/>
    <dgm:cxn modelId="{F5CA4B48-7147-47A0-8B2E-981FC1CE2244}" srcId="{0E264632-03BC-4BF9-A29D-344D61A72EEB}" destId="{B918DD0B-C6D5-486A-802F-B9D59E6C582E}" srcOrd="4" destOrd="0" parTransId="{5735CF55-BBC5-4A9E-98E1-A2D9251D0B57}" sibTransId="{33199639-54E5-47F6-B578-E8B1C17EE566}"/>
    <dgm:cxn modelId="{A6290771-AB99-4881-A972-6A7F28E6662E}" type="presOf" srcId="{F3FAD194-75F2-4BC1-898E-1E239FFA26D6}" destId="{3A5453A6-9088-460C-A8F7-82F9C7BE1EDA}" srcOrd="0" destOrd="0" presId="urn:microsoft.com/office/officeart/2005/8/layout/cycle6"/>
    <dgm:cxn modelId="{63B6175A-0470-41B2-ADF3-06508220FAE4}" srcId="{0E264632-03BC-4BF9-A29D-344D61A72EEB}" destId="{723AA59B-0A45-45B7-A05B-C4FD142DAE7A}" srcOrd="2" destOrd="0" parTransId="{4C1A3003-E6E0-48DF-A09A-AABE2804954B}" sibTransId="{CDDE5073-7E63-4EBA-8012-181F551F0BB4}"/>
    <dgm:cxn modelId="{E8AB2A80-204E-482C-81B4-4713F5AB7C06}" type="presOf" srcId="{214334A4-B1C4-43E7-9D06-53217E77DD4A}" destId="{69142FF1-92C9-4202-B4E6-26DC5AC6B4D3}" srcOrd="0" destOrd="0" presId="urn:microsoft.com/office/officeart/2005/8/layout/cycle6"/>
    <dgm:cxn modelId="{C521098D-F7CF-442E-9870-037A544ECA10}" type="presOf" srcId="{17A68CAD-13C3-4901-978B-92B54AD1C977}" destId="{2048D7E8-572B-4224-A5C7-77DBEA7EF649}" srcOrd="0" destOrd="0" presId="urn:microsoft.com/office/officeart/2005/8/layout/cycle6"/>
    <dgm:cxn modelId="{A3C61898-CF86-4BB8-90FB-C69855738AC4}" type="presOf" srcId="{CD151A7D-7296-445B-9288-7613D6A56F2E}" destId="{4C71360B-CFED-448C-9D86-6DA702D55666}" srcOrd="0" destOrd="0" presId="urn:microsoft.com/office/officeart/2005/8/layout/cycle6"/>
    <dgm:cxn modelId="{9A65B1A4-EC3C-4025-AEC1-1011D9D503D8}" type="presOf" srcId="{CDDE5073-7E63-4EBA-8012-181F551F0BB4}" destId="{711F65D4-EA17-4C42-8AA0-E2456DF839E4}" srcOrd="0" destOrd="0" presId="urn:microsoft.com/office/officeart/2005/8/layout/cycle6"/>
    <dgm:cxn modelId="{806F96AE-56A1-467C-A899-7240F3669540}" type="presOf" srcId="{723AA59B-0A45-45B7-A05B-C4FD142DAE7A}" destId="{D652B6AA-167A-43E9-8043-544136AEEBCB}" srcOrd="0" destOrd="0" presId="urn:microsoft.com/office/officeart/2005/8/layout/cycle6"/>
    <dgm:cxn modelId="{D9009AB6-4A6A-4A06-A8C1-9261A08274ED}" srcId="{0E264632-03BC-4BF9-A29D-344D61A72EEB}" destId="{B52C8B75-2102-4043-A15B-FA243BB0BF99}" srcOrd="3" destOrd="0" parTransId="{501260DC-8FC5-4D05-944D-42DF18E02363}" sibTransId="{F3FAD194-75F2-4BC1-898E-1E239FFA26D6}"/>
    <dgm:cxn modelId="{C8B734BD-B123-494D-8E70-BB140CD6338B}" type="presOf" srcId="{33199639-54E5-47F6-B578-E8B1C17EE566}" destId="{1B263578-92F1-48CE-A82D-1895B8007D79}" srcOrd="0" destOrd="0" presId="urn:microsoft.com/office/officeart/2005/8/layout/cycle6"/>
    <dgm:cxn modelId="{77EB00C2-9A4D-433C-817A-76FD790A3B65}" srcId="{0E264632-03BC-4BF9-A29D-344D61A72EEB}" destId="{16181DFA-C07B-4E3B-9F1B-EBB08F87FA3E}" srcOrd="1" destOrd="0" parTransId="{BAFBA0F6-CEA7-4DBD-AF9D-6D94BDC8DCBB}" sibTransId="{CD151A7D-7296-445B-9288-7613D6A56F2E}"/>
    <dgm:cxn modelId="{5C43DBD8-7664-47F3-8695-AAAE2F8C2AA6}" type="presOf" srcId="{0E264632-03BC-4BF9-A29D-344D61A72EEB}" destId="{59F9C4AD-1F35-4489-9339-8C8952DC1DEF}" srcOrd="0" destOrd="0" presId="urn:microsoft.com/office/officeart/2005/8/layout/cycle6"/>
    <dgm:cxn modelId="{F79CD7EC-BF0E-442A-B999-B030DF7FB166}" type="presOf" srcId="{16181DFA-C07B-4E3B-9F1B-EBB08F87FA3E}" destId="{7D775D10-DFB9-4988-8EE5-EDE1F1344132}" srcOrd="0" destOrd="0" presId="urn:microsoft.com/office/officeart/2005/8/layout/cycle6"/>
    <dgm:cxn modelId="{76BE1A2B-BD3C-4CC1-B55A-D97498591153}" type="presParOf" srcId="{59F9C4AD-1F35-4489-9339-8C8952DC1DEF}" destId="{69142FF1-92C9-4202-B4E6-26DC5AC6B4D3}" srcOrd="0" destOrd="0" presId="urn:microsoft.com/office/officeart/2005/8/layout/cycle6"/>
    <dgm:cxn modelId="{24F86F16-EEF9-4066-9508-0DFEED84C196}" type="presParOf" srcId="{59F9C4AD-1F35-4489-9339-8C8952DC1DEF}" destId="{8C0F0DA1-5388-4D6C-98AF-B7E505DD93F0}" srcOrd="1" destOrd="0" presId="urn:microsoft.com/office/officeart/2005/8/layout/cycle6"/>
    <dgm:cxn modelId="{F0055E25-8E96-44D2-8647-BCB4EEFD2C05}" type="presParOf" srcId="{59F9C4AD-1F35-4489-9339-8C8952DC1DEF}" destId="{2048D7E8-572B-4224-A5C7-77DBEA7EF649}" srcOrd="2" destOrd="0" presId="urn:microsoft.com/office/officeart/2005/8/layout/cycle6"/>
    <dgm:cxn modelId="{CE77DB53-182C-40B4-BE26-D0E9DEFFBD01}" type="presParOf" srcId="{59F9C4AD-1F35-4489-9339-8C8952DC1DEF}" destId="{7D775D10-DFB9-4988-8EE5-EDE1F1344132}" srcOrd="3" destOrd="0" presId="urn:microsoft.com/office/officeart/2005/8/layout/cycle6"/>
    <dgm:cxn modelId="{9C641BC2-4C49-450A-9D79-45807C9A9683}" type="presParOf" srcId="{59F9C4AD-1F35-4489-9339-8C8952DC1DEF}" destId="{03E30236-2B16-405A-8138-9A8851B0DC74}" srcOrd="4" destOrd="0" presId="urn:microsoft.com/office/officeart/2005/8/layout/cycle6"/>
    <dgm:cxn modelId="{C15B5B12-1B7A-45E6-A61E-FE5927EEFF50}" type="presParOf" srcId="{59F9C4AD-1F35-4489-9339-8C8952DC1DEF}" destId="{4C71360B-CFED-448C-9D86-6DA702D55666}" srcOrd="5" destOrd="0" presId="urn:microsoft.com/office/officeart/2005/8/layout/cycle6"/>
    <dgm:cxn modelId="{62551190-C4B7-4921-B522-E73906FBAF8A}" type="presParOf" srcId="{59F9C4AD-1F35-4489-9339-8C8952DC1DEF}" destId="{D652B6AA-167A-43E9-8043-544136AEEBCB}" srcOrd="6" destOrd="0" presId="urn:microsoft.com/office/officeart/2005/8/layout/cycle6"/>
    <dgm:cxn modelId="{FF50DE2E-098F-40E0-A015-B82C40BBFF76}" type="presParOf" srcId="{59F9C4AD-1F35-4489-9339-8C8952DC1DEF}" destId="{B1ED0131-D49B-4E1D-9039-BFA517357821}" srcOrd="7" destOrd="0" presId="urn:microsoft.com/office/officeart/2005/8/layout/cycle6"/>
    <dgm:cxn modelId="{9634AC7C-387C-4F20-826E-7142BF438B5A}" type="presParOf" srcId="{59F9C4AD-1F35-4489-9339-8C8952DC1DEF}" destId="{711F65D4-EA17-4C42-8AA0-E2456DF839E4}" srcOrd="8" destOrd="0" presId="urn:microsoft.com/office/officeart/2005/8/layout/cycle6"/>
    <dgm:cxn modelId="{95AC9FDD-67ED-418F-8D60-C16425AF7CEA}" type="presParOf" srcId="{59F9C4AD-1F35-4489-9339-8C8952DC1DEF}" destId="{50763646-D107-4B04-995D-3D2EE7535893}" srcOrd="9" destOrd="0" presId="urn:microsoft.com/office/officeart/2005/8/layout/cycle6"/>
    <dgm:cxn modelId="{F3F889D4-E5F3-4A87-938F-980451EF3C9D}" type="presParOf" srcId="{59F9C4AD-1F35-4489-9339-8C8952DC1DEF}" destId="{58B37A79-6E9A-45F5-AB98-1BDB31A169DE}" srcOrd="10" destOrd="0" presId="urn:microsoft.com/office/officeart/2005/8/layout/cycle6"/>
    <dgm:cxn modelId="{016AAE52-061B-46D6-99FE-FFAF3E811F58}" type="presParOf" srcId="{59F9C4AD-1F35-4489-9339-8C8952DC1DEF}" destId="{3A5453A6-9088-460C-A8F7-82F9C7BE1EDA}" srcOrd="11" destOrd="0" presId="urn:microsoft.com/office/officeart/2005/8/layout/cycle6"/>
    <dgm:cxn modelId="{493F9223-F2DF-4F38-8A6D-BA2BA10F871F}" type="presParOf" srcId="{59F9C4AD-1F35-4489-9339-8C8952DC1DEF}" destId="{30ABD7BD-CF87-40E3-8767-EEFBB30FB4BE}" srcOrd="12" destOrd="0" presId="urn:microsoft.com/office/officeart/2005/8/layout/cycle6"/>
    <dgm:cxn modelId="{DA8ABA33-74E6-4A1D-9262-ACDE787E4390}" type="presParOf" srcId="{59F9C4AD-1F35-4489-9339-8C8952DC1DEF}" destId="{E8C9EB97-8E4A-40E3-95E3-2404CB55163C}" srcOrd="13" destOrd="0" presId="urn:microsoft.com/office/officeart/2005/8/layout/cycle6"/>
    <dgm:cxn modelId="{871D6721-85FE-4864-A4BB-24BB65E33A1B}" type="presParOf" srcId="{59F9C4AD-1F35-4489-9339-8C8952DC1DEF}" destId="{1B263578-92F1-48CE-A82D-1895B8007D79}"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A06F47-6D9B-4DBD-85A5-2B308B079E6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AA3E9A0-1D85-4A2F-9B48-67C75E59954F}">
      <dgm:prSet/>
      <dgm:spPr/>
      <dgm:t>
        <a:bodyPr/>
        <a:lstStyle/>
        <a:p>
          <a:r>
            <a:rPr lang="en-US" dirty="0"/>
            <a:t>Python 3.x</a:t>
          </a:r>
        </a:p>
      </dgm:t>
    </dgm:pt>
    <dgm:pt modelId="{1B585E75-B0A1-4F85-810C-D79E3735EAD2}" type="parTrans" cxnId="{9555782C-07E8-4906-A427-351C766062EB}">
      <dgm:prSet/>
      <dgm:spPr/>
      <dgm:t>
        <a:bodyPr/>
        <a:lstStyle/>
        <a:p>
          <a:endParaRPr lang="en-US"/>
        </a:p>
      </dgm:t>
    </dgm:pt>
    <dgm:pt modelId="{7254534E-DFEF-41C3-BF07-F357384F5EA6}" type="sibTrans" cxnId="{9555782C-07E8-4906-A427-351C766062EB}">
      <dgm:prSet/>
      <dgm:spPr/>
      <dgm:t>
        <a:bodyPr/>
        <a:lstStyle/>
        <a:p>
          <a:endParaRPr lang="en-US"/>
        </a:p>
      </dgm:t>
    </dgm:pt>
    <dgm:pt modelId="{77AE3F73-22A9-49F7-82AF-15FB5E226D96}">
      <dgm:prSet/>
      <dgm:spPr/>
      <dgm:t>
        <a:bodyPr/>
        <a:lstStyle/>
        <a:p>
          <a:r>
            <a:rPr lang="en-US" dirty="0"/>
            <a:t>Django </a:t>
          </a:r>
        </a:p>
      </dgm:t>
    </dgm:pt>
    <dgm:pt modelId="{D9681571-5FB9-4707-A064-3F98A0D48662}" type="parTrans" cxnId="{864977CE-028B-4622-9468-B0123272B191}">
      <dgm:prSet/>
      <dgm:spPr/>
      <dgm:t>
        <a:bodyPr/>
        <a:lstStyle/>
        <a:p>
          <a:endParaRPr lang="en-US"/>
        </a:p>
      </dgm:t>
    </dgm:pt>
    <dgm:pt modelId="{490C78DC-AA9C-4A39-A84E-53A33E018D31}" type="sibTrans" cxnId="{864977CE-028B-4622-9468-B0123272B191}">
      <dgm:prSet/>
      <dgm:spPr/>
      <dgm:t>
        <a:bodyPr/>
        <a:lstStyle/>
        <a:p>
          <a:endParaRPr lang="en-US"/>
        </a:p>
      </dgm:t>
    </dgm:pt>
    <dgm:pt modelId="{B8C3E8DE-BE84-4B1D-B560-AE2AC9A34DD0}">
      <dgm:prSet/>
      <dgm:spPr/>
      <dgm:t>
        <a:bodyPr/>
        <a:lstStyle/>
        <a:p>
          <a:r>
            <a:rPr lang="en-US" dirty="0"/>
            <a:t>Modern Web Browser (Chrome, Firefox, Edge, etc.…) </a:t>
          </a:r>
        </a:p>
      </dgm:t>
    </dgm:pt>
    <dgm:pt modelId="{130F5290-974D-4250-9F2A-ADF3A7C2C4A4}" type="parTrans" cxnId="{A43F831E-5908-46DB-8396-C8FC8B412B7B}">
      <dgm:prSet/>
      <dgm:spPr/>
      <dgm:t>
        <a:bodyPr/>
        <a:lstStyle/>
        <a:p>
          <a:endParaRPr lang="en-US"/>
        </a:p>
      </dgm:t>
    </dgm:pt>
    <dgm:pt modelId="{DE94921B-A411-4025-AA2F-744B9288C9DA}" type="sibTrans" cxnId="{A43F831E-5908-46DB-8396-C8FC8B412B7B}">
      <dgm:prSet/>
      <dgm:spPr/>
      <dgm:t>
        <a:bodyPr/>
        <a:lstStyle/>
        <a:p>
          <a:endParaRPr lang="en-US"/>
        </a:p>
      </dgm:t>
    </dgm:pt>
    <dgm:pt modelId="{BF041576-56C9-4E0C-A018-51F008F1A25C}" type="pres">
      <dgm:prSet presAssocID="{66A06F47-6D9B-4DBD-85A5-2B308B079E60}" presName="root" presStyleCnt="0">
        <dgm:presLayoutVars>
          <dgm:dir/>
          <dgm:resizeHandles val="exact"/>
        </dgm:presLayoutVars>
      </dgm:prSet>
      <dgm:spPr/>
    </dgm:pt>
    <dgm:pt modelId="{D0D109D5-BBE6-4B20-8CFA-5B54BC516BF3}" type="pres">
      <dgm:prSet presAssocID="{FAA3E9A0-1D85-4A2F-9B48-67C75E59954F}" presName="compNode" presStyleCnt="0"/>
      <dgm:spPr/>
    </dgm:pt>
    <dgm:pt modelId="{9BB942FE-2605-4FD2-BE1F-B345CB7A6612}" type="pres">
      <dgm:prSet presAssocID="{FAA3E9A0-1D85-4A2F-9B48-67C75E59954F}" presName="bgRect" presStyleLbl="bgShp" presStyleIdx="0" presStyleCnt="3"/>
      <dgm:spPr/>
    </dgm:pt>
    <dgm:pt modelId="{57918018-9F22-43D4-ADCA-5B4100A0F3E5}" type="pres">
      <dgm:prSet presAssocID="{FAA3E9A0-1D85-4A2F-9B48-67C75E59954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B99871FE-9680-45AF-AE87-24F16596BEED}" type="pres">
      <dgm:prSet presAssocID="{FAA3E9A0-1D85-4A2F-9B48-67C75E59954F}" presName="spaceRect" presStyleCnt="0"/>
      <dgm:spPr/>
    </dgm:pt>
    <dgm:pt modelId="{A4C6CA9D-B19E-441A-ABD4-49A2C19686BB}" type="pres">
      <dgm:prSet presAssocID="{FAA3E9A0-1D85-4A2F-9B48-67C75E59954F}" presName="parTx" presStyleLbl="revTx" presStyleIdx="0" presStyleCnt="3">
        <dgm:presLayoutVars>
          <dgm:chMax val="0"/>
          <dgm:chPref val="0"/>
        </dgm:presLayoutVars>
      </dgm:prSet>
      <dgm:spPr/>
    </dgm:pt>
    <dgm:pt modelId="{CCCFC45E-4981-4A10-A6BC-3A7294C2DA84}" type="pres">
      <dgm:prSet presAssocID="{7254534E-DFEF-41C3-BF07-F357384F5EA6}" presName="sibTrans" presStyleCnt="0"/>
      <dgm:spPr/>
    </dgm:pt>
    <dgm:pt modelId="{FC67DF12-5F64-4369-90BF-E2CA5437189D}" type="pres">
      <dgm:prSet presAssocID="{77AE3F73-22A9-49F7-82AF-15FB5E226D96}" presName="compNode" presStyleCnt="0"/>
      <dgm:spPr/>
    </dgm:pt>
    <dgm:pt modelId="{ACC98AD3-5FCC-40C0-B252-780D5E1AAC72}" type="pres">
      <dgm:prSet presAssocID="{77AE3F73-22A9-49F7-82AF-15FB5E226D96}" presName="bgRect" presStyleLbl="bgShp" presStyleIdx="1" presStyleCnt="3"/>
      <dgm:spPr/>
    </dgm:pt>
    <dgm:pt modelId="{97DC4359-4E6F-49DF-8BC2-9E1F5A4869F6}" type="pres">
      <dgm:prSet presAssocID="{77AE3F73-22A9-49F7-82AF-15FB5E226D96}" presName="iconRect" presStyleLbl="node1" presStyleIdx="1" presStyleCnt="3"/>
      <dgm:spPr>
        <a:blipFill rotWithShape="1">
          <a:blip xmlns:r="http://schemas.openxmlformats.org/officeDocument/2006/relationships" r:embed="rId3"/>
          <a:srcRect/>
          <a:stretch>
            <a:fillRect l="-4000" r="-4000"/>
          </a:stretch>
        </a:blipFill>
        <a:ln>
          <a:noFill/>
        </a:ln>
      </dgm:spPr>
    </dgm:pt>
    <dgm:pt modelId="{3FF7D3C2-793D-424B-91E7-D303220053A9}" type="pres">
      <dgm:prSet presAssocID="{77AE3F73-22A9-49F7-82AF-15FB5E226D96}" presName="spaceRect" presStyleCnt="0"/>
      <dgm:spPr/>
    </dgm:pt>
    <dgm:pt modelId="{2FF7E3AA-31E6-413A-AAF0-ADAD3636249C}" type="pres">
      <dgm:prSet presAssocID="{77AE3F73-22A9-49F7-82AF-15FB5E226D96}" presName="parTx" presStyleLbl="revTx" presStyleIdx="1" presStyleCnt="3">
        <dgm:presLayoutVars>
          <dgm:chMax val="0"/>
          <dgm:chPref val="0"/>
        </dgm:presLayoutVars>
      </dgm:prSet>
      <dgm:spPr/>
    </dgm:pt>
    <dgm:pt modelId="{0E5A509A-C41F-4C2E-9F2F-A513340C3C55}" type="pres">
      <dgm:prSet presAssocID="{490C78DC-AA9C-4A39-A84E-53A33E018D31}" presName="sibTrans" presStyleCnt="0"/>
      <dgm:spPr/>
    </dgm:pt>
    <dgm:pt modelId="{E2491B19-910D-4AF8-B429-57D1F3B76B4F}" type="pres">
      <dgm:prSet presAssocID="{B8C3E8DE-BE84-4B1D-B560-AE2AC9A34DD0}" presName="compNode" presStyleCnt="0"/>
      <dgm:spPr/>
    </dgm:pt>
    <dgm:pt modelId="{F8227286-831A-4677-9E98-0B4FF128F8CD}" type="pres">
      <dgm:prSet presAssocID="{B8C3E8DE-BE84-4B1D-B560-AE2AC9A34DD0}" presName="bgRect" presStyleLbl="bgShp" presStyleIdx="2" presStyleCnt="3"/>
      <dgm:spPr/>
    </dgm:pt>
    <dgm:pt modelId="{EEA02F97-9FE6-451C-8ADD-C274DB51BE2A}" type="pres">
      <dgm:prSet presAssocID="{B8C3E8DE-BE84-4B1D-B560-AE2AC9A34DD0}"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rowser Window"/>
        </a:ext>
      </dgm:extLst>
    </dgm:pt>
    <dgm:pt modelId="{EE2EB358-5B62-4F54-A76C-526E62F0F2A2}" type="pres">
      <dgm:prSet presAssocID="{B8C3E8DE-BE84-4B1D-B560-AE2AC9A34DD0}" presName="spaceRect" presStyleCnt="0"/>
      <dgm:spPr/>
    </dgm:pt>
    <dgm:pt modelId="{7073CB01-406A-4021-A00B-1525E9B3E7B7}" type="pres">
      <dgm:prSet presAssocID="{B8C3E8DE-BE84-4B1D-B560-AE2AC9A34DD0}" presName="parTx" presStyleLbl="revTx" presStyleIdx="2" presStyleCnt="3">
        <dgm:presLayoutVars>
          <dgm:chMax val="0"/>
          <dgm:chPref val="0"/>
        </dgm:presLayoutVars>
      </dgm:prSet>
      <dgm:spPr/>
    </dgm:pt>
  </dgm:ptLst>
  <dgm:cxnLst>
    <dgm:cxn modelId="{A43F831E-5908-46DB-8396-C8FC8B412B7B}" srcId="{66A06F47-6D9B-4DBD-85A5-2B308B079E60}" destId="{B8C3E8DE-BE84-4B1D-B560-AE2AC9A34DD0}" srcOrd="2" destOrd="0" parTransId="{130F5290-974D-4250-9F2A-ADF3A7C2C4A4}" sibTransId="{DE94921B-A411-4025-AA2F-744B9288C9DA}"/>
    <dgm:cxn modelId="{9555782C-07E8-4906-A427-351C766062EB}" srcId="{66A06F47-6D9B-4DBD-85A5-2B308B079E60}" destId="{FAA3E9A0-1D85-4A2F-9B48-67C75E59954F}" srcOrd="0" destOrd="0" parTransId="{1B585E75-B0A1-4F85-810C-D79E3735EAD2}" sibTransId="{7254534E-DFEF-41C3-BF07-F357384F5EA6}"/>
    <dgm:cxn modelId="{19558B8D-292C-412E-A74D-2012B2CA5DAF}" type="presOf" srcId="{B8C3E8DE-BE84-4B1D-B560-AE2AC9A34DD0}" destId="{7073CB01-406A-4021-A00B-1525E9B3E7B7}" srcOrd="0" destOrd="0" presId="urn:microsoft.com/office/officeart/2018/2/layout/IconVerticalSolidList"/>
    <dgm:cxn modelId="{BB55FC9C-20FA-4FA3-A00C-5EB8A8F706AC}" type="presOf" srcId="{FAA3E9A0-1D85-4A2F-9B48-67C75E59954F}" destId="{A4C6CA9D-B19E-441A-ABD4-49A2C19686BB}" srcOrd="0" destOrd="0" presId="urn:microsoft.com/office/officeart/2018/2/layout/IconVerticalSolidList"/>
    <dgm:cxn modelId="{547891B2-22AD-434E-904A-ECBFC2CBE8EA}" type="presOf" srcId="{66A06F47-6D9B-4DBD-85A5-2B308B079E60}" destId="{BF041576-56C9-4E0C-A018-51F008F1A25C}" srcOrd="0" destOrd="0" presId="urn:microsoft.com/office/officeart/2018/2/layout/IconVerticalSolidList"/>
    <dgm:cxn modelId="{14AF26B7-DB0E-4F3F-AF46-B2D65A6F3C63}" type="presOf" srcId="{77AE3F73-22A9-49F7-82AF-15FB5E226D96}" destId="{2FF7E3AA-31E6-413A-AAF0-ADAD3636249C}" srcOrd="0" destOrd="0" presId="urn:microsoft.com/office/officeart/2018/2/layout/IconVerticalSolidList"/>
    <dgm:cxn modelId="{864977CE-028B-4622-9468-B0123272B191}" srcId="{66A06F47-6D9B-4DBD-85A5-2B308B079E60}" destId="{77AE3F73-22A9-49F7-82AF-15FB5E226D96}" srcOrd="1" destOrd="0" parTransId="{D9681571-5FB9-4707-A064-3F98A0D48662}" sibTransId="{490C78DC-AA9C-4A39-A84E-53A33E018D31}"/>
    <dgm:cxn modelId="{1715652C-9057-47C2-A4C9-8CB2090ABCCD}" type="presParOf" srcId="{BF041576-56C9-4E0C-A018-51F008F1A25C}" destId="{D0D109D5-BBE6-4B20-8CFA-5B54BC516BF3}" srcOrd="0" destOrd="0" presId="urn:microsoft.com/office/officeart/2018/2/layout/IconVerticalSolidList"/>
    <dgm:cxn modelId="{84A729A9-E442-4D08-AF02-4AD69956CDEE}" type="presParOf" srcId="{D0D109D5-BBE6-4B20-8CFA-5B54BC516BF3}" destId="{9BB942FE-2605-4FD2-BE1F-B345CB7A6612}" srcOrd="0" destOrd="0" presId="urn:microsoft.com/office/officeart/2018/2/layout/IconVerticalSolidList"/>
    <dgm:cxn modelId="{8EF27B4C-7E87-4F70-8CA9-E61E889E34AD}" type="presParOf" srcId="{D0D109D5-BBE6-4B20-8CFA-5B54BC516BF3}" destId="{57918018-9F22-43D4-ADCA-5B4100A0F3E5}" srcOrd="1" destOrd="0" presId="urn:microsoft.com/office/officeart/2018/2/layout/IconVerticalSolidList"/>
    <dgm:cxn modelId="{D97958DD-09A9-4A17-828B-B7F312E2CFC4}" type="presParOf" srcId="{D0D109D5-BBE6-4B20-8CFA-5B54BC516BF3}" destId="{B99871FE-9680-45AF-AE87-24F16596BEED}" srcOrd="2" destOrd="0" presId="urn:microsoft.com/office/officeart/2018/2/layout/IconVerticalSolidList"/>
    <dgm:cxn modelId="{0BC35911-6238-4488-AD83-A24BA6C68FAD}" type="presParOf" srcId="{D0D109D5-BBE6-4B20-8CFA-5B54BC516BF3}" destId="{A4C6CA9D-B19E-441A-ABD4-49A2C19686BB}" srcOrd="3" destOrd="0" presId="urn:microsoft.com/office/officeart/2018/2/layout/IconVerticalSolidList"/>
    <dgm:cxn modelId="{7CDF0C3A-7C0B-4254-871C-1C90394E1B91}" type="presParOf" srcId="{BF041576-56C9-4E0C-A018-51F008F1A25C}" destId="{CCCFC45E-4981-4A10-A6BC-3A7294C2DA84}" srcOrd="1" destOrd="0" presId="urn:microsoft.com/office/officeart/2018/2/layout/IconVerticalSolidList"/>
    <dgm:cxn modelId="{50DD1B30-318A-465B-9F40-C5F9270D111E}" type="presParOf" srcId="{BF041576-56C9-4E0C-A018-51F008F1A25C}" destId="{FC67DF12-5F64-4369-90BF-E2CA5437189D}" srcOrd="2" destOrd="0" presId="urn:microsoft.com/office/officeart/2018/2/layout/IconVerticalSolidList"/>
    <dgm:cxn modelId="{67CDA6FA-CF48-407C-8715-E497CC0D8DC5}" type="presParOf" srcId="{FC67DF12-5F64-4369-90BF-E2CA5437189D}" destId="{ACC98AD3-5FCC-40C0-B252-780D5E1AAC72}" srcOrd="0" destOrd="0" presId="urn:microsoft.com/office/officeart/2018/2/layout/IconVerticalSolidList"/>
    <dgm:cxn modelId="{F7C4F88F-B214-40DA-A92B-4C0B6A3ABABF}" type="presParOf" srcId="{FC67DF12-5F64-4369-90BF-E2CA5437189D}" destId="{97DC4359-4E6F-49DF-8BC2-9E1F5A4869F6}" srcOrd="1" destOrd="0" presId="urn:microsoft.com/office/officeart/2018/2/layout/IconVerticalSolidList"/>
    <dgm:cxn modelId="{122E6C26-E95E-4A72-B4EB-9732349ABC74}" type="presParOf" srcId="{FC67DF12-5F64-4369-90BF-E2CA5437189D}" destId="{3FF7D3C2-793D-424B-91E7-D303220053A9}" srcOrd="2" destOrd="0" presId="urn:microsoft.com/office/officeart/2018/2/layout/IconVerticalSolidList"/>
    <dgm:cxn modelId="{4E3A46AF-6391-46B3-BA27-F90954989533}" type="presParOf" srcId="{FC67DF12-5F64-4369-90BF-E2CA5437189D}" destId="{2FF7E3AA-31E6-413A-AAF0-ADAD3636249C}" srcOrd="3" destOrd="0" presId="urn:microsoft.com/office/officeart/2018/2/layout/IconVerticalSolidList"/>
    <dgm:cxn modelId="{649325AC-2762-44CE-BB5A-77A9531DA48E}" type="presParOf" srcId="{BF041576-56C9-4E0C-A018-51F008F1A25C}" destId="{0E5A509A-C41F-4C2E-9F2F-A513340C3C55}" srcOrd="3" destOrd="0" presId="urn:microsoft.com/office/officeart/2018/2/layout/IconVerticalSolidList"/>
    <dgm:cxn modelId="{2C73F45F-21F9-427D-B083-0E71A8BD367D}" type="presParOf" srcId="{BF041576-56C9-4E0C-A018-51F008F1A25C}" destId="{E2491B19-910D-4AF8-B429-57D1F3B76B4F}" srcOrd="4" destOrd="0" presId="urn:microsoft.com/office/officeart/2018/2/layout/IconVerticalSolidList"/>
    <dgm:cxn modelId="{34E2BE85-7191-4945-B561-4E8EEA1D6270}" type="presParOf" srcId="{E2491B19-910D-4AF8-B429-57D1F3B76B4F}" destId="{F8227286-831A-4677-9E98-0B4FF128F8CD}" srcOrd="0" destOrd="0" presId="urn:microsoft.com/office/officeart/2018/2/layout/IconVerticalSolidList"/>
    <dgm:cxn modelId="{1A7F424C-030D-41B0-B6C1-B72D476BEB49}" type="presParOf" srcId="{E2491B19-910D-4AF8-B429-57D1F3B76B4F}" destId="{EEA02F97-9FE6-451C-8ADD-C274DB51BE2A}" srcOrd="1" destOrd="0" presId="urn:microsoft.com/office/officeart/2018/2/layout/IconVerticalSolidList"/>
    <dgm:cxn modelId="{826E4ABF-B5DA-4318-B4A9-AC86301025A8}" type="presParOf" srcId="{E2491B19-910D-4AF8-B429-57D1F3B76B4F}" destId="{EE2EB358-5B62-4F54-A76C-526E62F0F2A2}" srcOrd="2" destOrd="0" presId="urn:microsoft.com/office/officeart/2018/2/layout/IconVerticalSolidList"/>
    <dgm:cxn modelId="{F7D65E9E-966A-45BC-A35F-9B2DC3DF9CD6}" type="presParOf" srcId="{E2491B19-910D-4AF8-B429-57D1F3B76B4F}" destId="{7073CB01-406A-4021-A00B-1525E9B3E7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05ACE5-A303-4335-A0CF-78B2C73B812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B05FAB6-8FAF-458F-81D6-42355400B19B}">
      <dgm:prSet/>
      <dgm:spPr/>
      <dgm:t>
        <a:bodyPr/>
        <a:lstStyle/>
        <a:p>
          <a:r>
            <a:rPr lang="en-US" b="1" dirty="0"/>
            <a:t>Python 3.x:</a:t>
          </a:r>
          <a:r>
            <a:rPr lang="en-US" dirty="0"/>
            <a:t> For backend logic and database interactions.</a:t>
          </a:r>
        </a:p>
      </dgm:t>
    </dgm:pt>
    <dgm:pt modelId="{22CF582E-433B-485B-8BBC-E63B2FF8B1E9}" type="parTrans" cxnId="{6A017934-19C3-4F5D-B497-68BA79026FEE}">
      <dgm:prSet/>
      <dgm:spPr/>
      <dgm:t>
        <a:bodyPr/>
        <a:lstStyle/>
        <a:p>
          <a:endParaRPr lang="en-US"/>
        </a:p>
      </dgm:t>
    </dgm:pt>
    <dgm:pt modelId="{A66C1AB4-7165-48BF-B242-A3ED299D93E1}" type="sibTrans" cxnId="{6A017934-19C3-4F5D-B497-68BA79026FEE}">
      <dgm:prSet/>
      <dgm:spPr/>
      <dgm:t>
        <a:bodyPr/>
        <a:lstStyle/>
        <a:p>
          <a:endParaRPr lang="en-US"/>
        </a:p>
      </dgm:t>
    </dgm:pt>
    <dgm:pt modelId="{A788A72C-B335-4056-B1DC-9FBD214A5BD5}">
      <dgm:prSet/>
      <dgm:spPr/>
      <dgm:t>
        <a:bodyPr/>
        <a:lstStyle/>
        <a:p>
          <a:r>
            <a:rPr lang="en-US" b="1" dirty="0">
              <a:hlinkClick xmlns:r="http://schemas.openxmlformats.org/officeDocument/2006/relationships" r:id="rId1"/>
            </a:rPr>
            <a:t>Django ORM</a:t>
          </a:r>
          <a:r>
            <a:rPr lang="en-US" b="1" dirty="0"/>
            <a:t>:</a:t>
          </a:r>
          <a:r>
            <a:rPr lang="en-US" dirty="0"/>
            <a:t> For managing database operations.</a:t>
          </a:r>
        </a:p>
      </dgm:t>
    </dgm:pt>
    <dgm:pt modelId="{FCE4D857-058A-4418-9111-A8737EAF8BFB}" type="parTrans" cxnId="{DF2D3B74-86C3-4AF9-B739-F2FFACF27AF5}">
      <dgm:prSet/>
      <dgm:spPr/>
      <dgm:t>
        <a:bodyPr/>
        <a:lstStyle/>
        <a:p>
          <a:endParaRPr lang="en-US"/>
        </a:p>
      </dgm:t>
    </dgm:pt>
    <dgm:pt modelId="{687FFDEB-3AD8-4757-BFFF-0B964B368A44}" type="sibTrans" cxnId="{DF2D3B74-86C3-4AF9-B739-F2FFACF27AF5}">
      <dgm:prSet/>
      <dgm:spPr/>
      <dgm:t>
        <a:bodyPr/>
        <a:lstStyle/>
        <a:p>
          <a:endParaRPr lang="en-US"/>
        </a:p>
      </dgm:t>
    </dgm:pt>
    <dgm:pt modelId="{C8072D30-D681-4754-ABF5-F4EC0D1558CC}">
      <dgm:prSet/>
      <dgm:spPr/>
      <dgm:t>
        <a:bodyPr/>
        <a:lstStyle/>
        <a:p>
          <a:endParaRPr lang="en-US" dirty="0"/>
        </a:p>
      </dgm:t>
    </dgm:pt>
    <dgm:pt modelId="{6E59FFA8-E43E-40F0-BD12-66D951BC28A5}" type="parTrans" cxnId="{08AB3A07-B585-4436-8E29-28A2042E113E}">
      <dgm:prSet/>
      <dgm:spPr/>
      <dgm:t>
        <a:bodyPr/>
        <a:lstStyle/>
        <a:p>
          <a:endParaRPr lang="en-US"/>
        </a:p>
      </dgm:t>
    </dgm:pt>
    <dgm:pt modelId="{B6763082-7A74-4300-85C8-F594D00A4372}" type="sibTrans" cxnId="{08AB3A07-B585-4436-8E29-28A2042E113E}">
      <dgm:prSet/>
      <dgm:spPr/>
      <dgm:t>
        <a:bodyPr/>
        <a:lstStyle/>
        <a:p>
          <a:endParaRPr lang="en-US"/>
        </a:p>
      </dgm:t>
    </dgm:pt>
    <dgm:pt modelId="{35B7F4B8-1012-4F5A-BA45-2138FC028D8D}">
      <dgm:prSet/>
      <dgm:spPr/>
      <dgm:t>
        <a:bodyPr/>
        <a:lstStyle/>
        <a:p>
          <a:r>
            <a:rPr lang="en-US" b="1" dirty="0"/>
            <a:t>HTML5/CSS3:</a:t>
          </a:r>
          <a:r>
            <a:rPr lang="en-US" dirty="0"/>
            <a:t> For creating the user interface.</a:t>
          </a:r>
        </a:p>
      </dgm:t>
    </dgm:pt>
    <dgm:pt modelId="{3D09AEDB-5758-41B6-9FB0-AA683DF40A81}" type="parTrans" cxnId="{B27C65C4-BFBC-4610-826E-C79E7EDBA8AE}">
      <dgm:prSet/>
      <dgm:spPr/>
      <dgm:t>
        <a:bodyPr/>
        <a:lstStyle/>
        <a:p>
          <a:endParaRPr lang="en-US"/>
        </a:p>
      </dgm:t>
    </dgm:pt>
    <dgm:pt modelId="{3CBAB084-35E5-4FAD-8760-1DF4D52749C6}" type="sibTrans" cxnId="{B27C65C4-BFBC-4610-826E-C79E7EDBA8AE}">
      <dgm:prSet/>
      <dgm:spPr/>
      <dgm:t>
        <a:bodyPr/>
        <a:lstStyle/>
        <a:p>
          <a:endParaRPr lang="en-US"/>
        </a:p>
      </dgm:t>
    </dgm:pt>
    <dgm:pt modelId="{D6FA5DE7-A065-463C-9726-6C94A35BE557}">
      <dgm:prSet/>
      <dgm:spPr/>
      <dgm:t>
        <a:bodyPr/>
        <a:lstStyle/>
        <a:p>
          <a:r>
            <a:rPr lang="en-US" b="1" dirty="0"/>
            <a:t>JavaScript:</a:t>
          </a:r>
          <a:r>
            <a:rPr lang="en-US" dirty="0"/>
            <a:t> For enhancing interactivity and handling client-side logic.</a:t>
          </a:r>
        </a:p>
      </dgm:t>
    </dgm:pt>
    <dgm:pt modelId="{A2B58964-14C1-4DE3-AC53-E6354879BEF1}" type="parTrans" cxnId="{D781B8A1-95E0-4A0E-9B3D-BCA6E9819B03}">
      <dgm:prSet/>
      <dgm:spPr/>
      <dgm:t>
        <a:bodyPr/>
        <a:lstStyle/>
        <a:p>
          <a:endParaRPr lang="en-US"/>
        </a:p>
      </dgm:t>
    </dgm:pt>
    <dgm:pt modelId="{FDF37294-6274-4320-8C9A-8D7F5B78D6CC}" type="sibTrans" cxnId="{D781B8A1-95E0-4A0E-9B3D-BCA6E9819B03}">
      <dgm:prSet/>
      <dgm:spPr/>
      <dgm:t>
        <a:bodyPr/>
        <a:lstStyle/>
        <a:p>
          <a:endParaRPr lang="en-US"/>
        </a:p>
      </dgm:t>
    </dgm:pt>
    <dgm:pt modelId="{1A01A033-57B1-4525-81D4-D4A592A57BBB}" type="pres">
      <dgm:prSet presAssocID="{7D05ACE5-A303-4335-A0CF-78B2C73B8128}" presName="root" presStyleCnt="0">
        <dgm:presLayoutVars>
          <dgm:dir/>
          <dgm:resizeHandles val="exact"/>
        </dgm:presLayoutVars>
      </dgm:prSet>
      <dgm:spPr/>
    </dgm:pt>
    <dgm:pt modelId="{EE122908-FA67-46FB-B0AA-506A4E9165DD}" type="pres">
      <dgm:prSet presAssocID="{DB05FAB6-8FAF-458F-81D6-42355400B19B}" presName="compNode" presStyleCnt="0"/>
      <dgm:spPr/>
    </dgm:pt>
    <dgm:pt modelId="{107D971F-7ED6-4358-BD4A-B47CC42C810F}" type="pres">
      <dgm:prSet presAssocID="{DB05FAB6-8FAF-458F-81D6-42355400B19B}" presName="bgRect" presStyleLbl="bgShp" presStyleIdx="0" presStyleCnt="4"/>
      <dgm:spPr/>
    </dgm:pt>
    <dgm:pt modelId="{389EFD2B-8B59-491F-88AD-11B4E17D6FCC}" type="pres">
      <dgm:prSet presAssocID="{DB05FAB6-8FAF-458F-81D6-42355400B19B}"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atabase"/>
        </a:ext>
      </dgm:extLst>
    </dgm:pt>
    <dgm:pt modelId="{614642CD-59EC-4473-9E27-DCB702A711AF}" type="pres">
      <dgm:prSet presAssocID="{DB05FAB6-8FAF-458F-81D6-42355400B19B}" presName="spaceRect" presStyleCnt="0"/>
      <dgm:spPr/>
    </dgm:pt>
    <dgm:pt modelId="{BA214873-E052-40C5-A738-319EDCC49D8E}" type="pres">
      <dgm:prSet presAssocID="{DB05FAB6-8FAF-458F-81D6-42355400B19B}" presName="parTx" presStyleLbl="revTx" presStyleIdx="0" presStyleCnt="5">
        <dgm:presLayoutVars>
          <dgm:chMax val="0"/>
          <dgm:chPref val="0"/>
        </dgm:presLayoutVars>
      </dgm:prSet>
      <dgm:spPr/>
    </dgm:pt>
    <dgm:pt modelId="{65B32482-C4F7-4326-B138-342A623E2F42}" type="pres">
      <dgm:prSet presAssocID="{A66C1AB4-7165-48BF-B242-A3ED299D93E1}" presName="sibTrans" presStyleCnt="0"/>
      <dgm:spPr/>
    </dgm:pt>
    <dgm:pt modelId="{80B5D695-B490-458F-A29A-CE0A730442DD}" type="pres">
      <dgm:prSet presAssocID="{A788A72C-B335-4056-B1DC-9FBD214A5BD5}" presName="compNode" presStyleCnt="0"/>
      <dgm:spPr/>
    </dgm:pt>
    <dgm:pt modelId="{FD617F2D-33B8-4213-BFAA-20E7BCF1532B}" type="pres">
      <dgm:prSet presAssocID="{A788A72C-B335-4056-B1DC-9FBD214A5BD5}" presName="bgRect" presStyleLbl="bgShp" presStyleIdx="1" presStyleCnt="4"/>
      <dgm:spPr/>
    </dgm:pt>
    <dgm:pt modelId="{5AF08FA1-FA4B-49F5-AC5C-ECEE2619B427}" type="pres">
      <dgm:prSet presAssocID="{A788A72C-B335-4056-B1DC-9FBD214A5BD5}" presName="iconRect" presStyleLbl="node1" presStyleIdx="1" presStyleCnt="4"/>
      <dgm:spPr>
        <a:blipFill rotWithShape="1">
          <a:blip xmlns:r="http://schemas.openxmlformats.org/officeDocument/2006/relationships" r:embed="rId4"/>
          <a:srcRect/>
          <a:stretch>
            <a:fillRect l="-9000" r="-9000"/>
          </a:stretch>
        </a:blipFill>
        <a:ln>
          <a:noFill/>
        </a:ln>
      </dgm:spPr>
      <dgm:extLst>
        <a:ext uri="{E40237B7-FDA0-4F09-8148-C483321AD2D9}">
          <dgm14:cNvPr xmlns:dgm14="http://schemas.microsoft.com/office/drawing/2010/diagram" id="0" name="">
            <a:hlinkClick xmlns:r="http://schemas.openxmlformats.org/officeDocument/2006/relationships" r:id="rId1"/>
          </dgm14:cNvPr>
        </a:ext>
      </dgm:extLst>
    </dgm:pt>
    <dgm:pt modelId="{CD548F35-DB7F-4205-A4F0-395F6C92B7E3}" type="pres">
      <dgm:prSet presAssocID="{A788A72C-B335-4056-B1DC-9FBD214A5BD5}" presName="spaceRect" presStyleCnt="0"/>
      <dgm:spPr/>
    </dgm:pt>
    <dgm:pt modelId="{0E538830-7B8A-4501-B83D-752BC768852F}" type="pres">
      <dgm:prSet presAssocID="{A788A72C-B335-4056-B1DC-9FBD214A5BD5}" presName="parTx" presStyleLbl="revTx" presStyleIdx="1" presStyleCnt="5">
        <dgm:presLayoutVars>
          <dgm:chMax val="0"/>
          <dgm:chPref val="0"/>
        </dgm:presLayoutVars>
      </dgm:prSet>
      <dgm:spPr/>
    </dgm:pt>
    <dgm:pt modelId="{1FA8E130-0748-42B5-BFB8-5FC3FFBFB2FC}" type="pres">
      <dgm:prSet presAssocID="{A788A72C-B335-4056-B1DC-9FBD214A5BD5}" presName="desTx" presStyleLbl="revTx" presStyleIdx="2" presStyleCnt="5">
        <dgm:presLayoutVars/>
      </dgm:prSet>
      <dgm:spPr/>
    </dgm:pt>
    <dgm:pt modelId="{05D63821-0BFB-46F5-9B0D-93BEE6493987}" type="pres">
      <dgm:prSet presAssocID="{687FFDEB-3AD8-4757-BFFF-0B964B368A44}" presName="sibTrans" presStyleCnt="0"/>
      <dgm:spPr/>
    </dgm:pt>
    <dgm:pt modelId="{A9FA63FA-9B07-4588-8A8D-4CA5B4F017C5}" type="pres">
      <dgm:prSet presAssocID="{35B7F4B8-1012-4F5A-BA45-2138FC028D8D}" presName="compNode" presStyleCnt="0"/>
      <dgm:spPr/>
    </dgm:pt>
    <dgm:pt modelId="{FF95FB6A-057A-4C1F-83D5-4F5002E12699}" type="pres">
      <dgm:prSet presAssocID="{35B7F4B8-1012-4F5A-BA45-2138FC028D8D}" presName="bgRect" presStyleLbl="bgShp" presStyleIdx="2" presStyleCnt="4"/>
      <dgm:spPr/>
    </dgm:pt>
    <dgm:pt modelId="{3B44686B-2D22-4AFE-B8DF-CF9516738CF4}" type="pres">
      <dgm:prSet presAssocID="{35B7F4B8-1012-4F5A-BA45-2138FC028D8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72B73DD9-9FE3-4587-BF6D-4E948C287383}" type="pres">
      <dgm:prSet presAssocID="{35B7F4B8-1012-4F5A-BA45-2138FC028D8D}" presName="spaceRect" presStyleCnt="0"/>
      <dgm:spPr/>
    </dgm:pt>
    <dgm:pt modelId="{9A3DCD33-267D-40ED-ADB0-43BAB64BF521}" type="pres">
      <dgm:prSet presAssocID="{35B7F4B8-1012-4F5A-BA45-2138FC028D8D}" presName="parTx" presStyleLbl="revTx" presStyleIdx="3" presStyleCnt="5">
        <dgm:presLayoutVars>
          <dgm:chMax val="0"/>
          <dgm:chPref val="0"/>
        </dgm:presLayoutVars>
      </dgm:prSet>
      <dgm:spPr/>
    </dgm:pt>
    <dgm:pt modelId="{FCD400EE-BBEE-4716-8C89-551EF755072A}" type="pres">
      <dgm:prSet presAssocID="{3CBAB084-35E5-4FAD-8760-1DF4D52749C6}" presName="sibTrans" presStyleCnt="0"/>
      <dgm:spPr/>
    </dgm:pt>
    <dgm:pt modelId="{35D11921-11C2-4B34-B385-0C5817CC5FE3}" type="pres">
      <dgm:prSet presAssocID="{D6FA5DE7-A065-463C-9726-6C94A35BE557}" presName="compNode" presStyleCnt="0"/>
      <dgm:spPr/>
    </dgm:pt>
    <dgm:pt modelId="{19209758-0934-4374-A67D-704616F5550E}" type="pres">
      <dgm:prSet presAssocID="{D6FA5DE7-A065-463C-9726-6C94A35BE557}" presName="bgRect" presStyleLbl="bgShp" presStyleIdx="3" presStyleCnt="4"/>
      <dgm:spPr/>
    </dgm:pt>
    <dgm:pt modelId="{7DD34990-ABA4-44A1-910F-669ECA3F6848}" type="pres">
      <dgm:prSet presAssocID="{D6FA5DE7-A065-463C-9726-6C94A35BE5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58152424-7817-45C6-B5D5-9280D9B08824}" type="pres">
      <dgm:prSet presAssocID="{D6FA5DE7-A065-463C-9726-6C94A35BE557}" presName="spaceRect" presStyleCnt="0"/>
      <dgm:spPr/>
    </dgm:pt>
    <dgm:pt modelId="{B838082E-B232-4B1F-B66B-D4C5F1B98B49}" type="pres">
      <dgm:prSet presAssocID="{D6FA5DE7-A065-463C-9726-6C94A35BE557}" presName="parTx" presStyleLbl="revTx" presStyleIdx="4" presStyleCnt="5">
        <dgm:presLayoutVars>
          <dgm:chMax val="0"/>
          <dgm:chPref val="0"/>
        </dgm:presLayoutVars>
      </dgm:prSet>
      <dgm:spPr/>
    </dgm:pt>
  </dgm:ptLst>
  <dgm:cxnLst>
    <dgm:cxn modelId="{08AB3A07-B585-4436-8E29-28A2042E113E}" srcId="{A788A72C-B335-4056-B1DC-9FBD214A5BD5}" destId="{C8072D30-D681-4754-ABF5-F4EC0D1558CC}" srcOrd="0" destOrd="0" parTransId="{6E59FFA8-E43E-40F0-BD12-66D951BC28A5}" sibTransId="{B6763082-7A74-4300-85C8-F594D00A4372}"/>
    <dgm:cxn modelId="{7CDC9C0F-B0BC-4761-9690-9CE9E5B9AA17}" type="presOf" srcId="{A788A72C-B335-4056-B1DC-9FBD214A5BD5}" destId="{0E538830-7B8A-4501-B83D-752BC768852F}" srcOrd="0" destOrd="0" presId="urn:microsoft.com/office/officeart/2018/2/layout/IconVerticalSolidList"/>
    <dgm:cxn modelId="{6A017934-19C3-4F5D-B497-68BA79026FEE}" srcId="{7D05ACE5-A303-4335-A0CF-78B2C73B8128}" destId="{DB05FAB6-8FAF-458F-81D6-42355400B19B}" srcOrd="0" destOrd="0" parTransId="{22CF582E-433B-485B-8BBC-E63B2FF8B1E9}" sibTransId="{A66C1AB4-7165-48BF-B242-A3ED299D93E1}"/>
    <dgm:cxn modelId="{E24BF745-10DB-43D3-9D5B-6384072C4E77}" type="presOf" srcId="{C8072D30-D681-4754-ABF5-F4EC0D1558CC}" destId="{1FA8E130-0748-42B5-BFB8-5FC3FFBFB2FC}" srcOrd="0" destOrd="0" presId="urn:microsoft.com/office/officeart/2018/2/layout/IconVerticalSolidList"/>
    <dgm:cxn modelId="{DF2D3B74-86C3-4AF9-B739-F2FFACF27AF5}" srcId="{7D05ACE5-A303-4335-A0CF-78B2C73B8128}" destId="{A788A72C-B335-4056-B1DC-9FBD214A5BD5}" srcOrd="1" destOrd="0" parTransId="{FCE4D857-058A-4418-9111-A8737EAF8BFB}" sibTransId="{687FFDEB-3AD8-4757-BFFF-0B964B368A44}"/>
    <dgm:cxn modelId="{69D2D37C-78A4-4CCF-AEBA-2C0AF1092AA4}" type="presOf" srcId="{35B7F4B8-1012-4F5A-BA45-2138FC028D8D}" destId="{9A3DCD33-267D-40ED-ADB0-43BAB64BF521}" srcOrd="0" destOrd="0" presId="urn:microsoft.com/office/officeart/2018/2/layout/IconVerticalSolidList"/>
    <dgm:cxn modelId="{C48FF184-71A1-4FF7-AC1E-07F574FE7418}" type="presOf" srcId="{D6FA5DE7-A065-463C-9726-6C94A35BE557}" destId="{B838082E-B232-4B1F-B66B-D4C5F1B98B49}" srcOrd="0" destOrd="0" presId="urn:microsoft.com/office/officeart/2018/2/layout/IconVerticalSolidList"/>
    <dgm:cxn modelId="{D781B8A1-95E0-4A0E-9B3D-BCA6E9819B03}" srcId="{7D05ACE5-A303-4335-A0CF-78B2C73B8128}" destId="{D6FA5DE7-A065-463C-9726-6C94A35BE557}" srcOrd="3" destOrd="0" parTransId="{A2B58964-14C1-4DE3-AC53-E6354879BEF1}" sibTransId="{FDF37294-6274-4320-8C9A-8D7F5B78D6CC}"/>
    <dgm:cxn modelId="{B27C65C4-BFBC-4610-826E-C79E7EDBA8AE}" srcId="{7D05ACE5-A303-4335-A0CF-78B2C73B8128}" destId="{35B7F4B8-1012-4F5A-BA45-2138FC028D8D}" srcOrd="2" destOrd="0" parTransId="{3D09AEDB-5758-41B6-9FB0-AA683DF40A81}" sibTransId="{3CBAB084-35E5-4FAD-8760-1DF4D52749C6}"/>
    <dgm:cxn modelId="{E2C9D6D4-BD3A-4E8C-91EC-18C14A6852DF}" type="presOf" srcId="{7D05ACE5-A303-4335-A0CF-78B2C73B8128}" destId="{1A01A033-57B1-4525-81D4-D4A592A57BBB}" srcOrd="0" destOrd="0" presId="urn:microsoft.com/office/officeart/2018/2/layout/IconVerticalSolidList"/>
    <dgm:cxn modelId="{0E13B6F1-4531-4295-8EB5-FD907F722AAE}" type="presOf" srcId="{DB05FAB6-8FAF-458F-81D6-42355400B19B}" destId="{BA214873-E052-40C5-A738-319EDCC49D8E}" srcOrd="0" destOrd="0" presId="urn:microsoft.com/office/officeart/2018/2/layout/IconVerticalSolidList"/>
    <dgm:cxn modelId="{F0ACF420-3467-4E84-87D7-E488EFEC74B2}" type="presParOf" srcId="{1A01A033-57B1-4525-81D4-D4A592A57BBB}" destId="{EE122908-FA67-46FB-B0AA-506A4E9165DD}" srcOrd="0" destOrd="0" presId="urn:microsoft.com/office/officeart/2018/2/layout/IconVerticalSolidList"/>
    <dgm:cxn modelId="{4B400F37-1297-4670-A57A-1D1EEBC21E62}" type="presParOf" srcId="{EE122908-FA67-46FB-B0AA-506A4E9165DD}" destId="{107D971F-7ED6-4358-BD4A-B47CC42C810F}" srcOrd="0" destOrd="0" presId="urn:microsoft.com/office/officeart/2018/2/layout/IconVerticalSolidList"/>
    <dgm:cxn modelId="{7B20561F-3A6F-4E1F-8EBF-52B44921812F}" type="presParOf" srcId="{EE122908-FA67-46FB-B0AA-506A4E9165DD}" destId="{389EFD2B-8B59-491F-88AD-11B4E17D6FCC}" srcOrd="1" destOrd="0" presId="urn:microsoft.com/office/officeart/2018/2/layout/IconVerticalSolidList"/>
    <dgm:cxn modelId="{A91904F3-8A45-4E5F-AAA0-591BCC8A9EFF}" type="presParOf" srcId="{EE122908-FA67-46FB-B0AA-506A4E9165DD}" destId="{614642CD-59EC-4473-9E27-DCB702A711AF}" srcOrd="2" destOrd="0" presId="urn:microsoft.com/office/officeart/2018/2/layout/IconVerticalSolidList"/>
    <dgm:cxn modelId="{9914BD61-5C36-4F88-A62B-04BF27178EE7}" type="presParOf" srcId="{EE122908-FA67-46FB-B0AA-506A4E9165DD}" destId="{BA214873-E052-40C5-A738-319EDCC49D8E}" srcOrd="3" destOrd="0" presId="urn:microsoft.com/office/officeart/2018/2/layout/IconVerticalSolidList"/>
    <dgm:cxn modelId="{CDAA92FD-AB8E-4C80-B74A-A8497F882810}" type="presParOf" srcId="{1A01A033-57B1-4525-81D4-D4A592A57BBB}" destId="{65B32482-C4F7-4326-B138-342A623E2F42}" srcOrd="1" destOrd="0" presId="urn:microsoft.com/office/officeart/2018/2/layout/IconVerticalSolidList"/>
    <dgm:cxn modelId="{B38F76FE-260D-47BB-BF26-6C338A778097}" type="presParOf" srcId="{1A01A033-57B1-4525-81D4-D4A592A57BBB}" destId="{80B5D695-B490-458F-A29A-CE0A730442DD}" srcOrd="2" destOrd="0" presId="urn:microsoft.com/office/officeart/2018/2/layout/IconVerticalSolidList"/>
    <dgm:cxn modelId="{D4D5FC4F-04A2-4B5F-BF9D-6FD5CD1C595E}" type="presParOf" srcId="{80B5D695-B490-458F-A29A-CE0A730442DD}" destId="{FD617F2D-33B8-4213-BFAA-20E7BCF1532B}" srcOrd="0" destOrd="0" presId="urn:microsoft.com/office/officeart/2018/2/layout/IconVerticalSolidList"/>
    <dgm:cxn modelId="{04C2D1DE-A863-49F6-B8C0-4A81E5EBC9D3}" type="presParOf" srcId="{80B5D695-B490-458F-A29A-CE0A730442DD}" destId="{5AF08FA1-FA4B-49F5-AC5C-ECEE2619B427}" srcOrd="1" destOrd="0" presId="urn:microsoft.com/office/officeart/2018/2/layout/IconVerticalSolidList"/>
    <dgm:cxn modelId="{866C6A8B-ED56-4784-BFFB-841B3EF2F59E}" type="presParOf" srcId="{80B5D695-B490-458F-A29A-CE0A730442DD}" destId="{CD548F35-DB7F-4205-A4F0-395F6C92B7E3}" srcOrd="2" destOrd="0" presId="urn:microsoft.com/office/officeart/2018/2/layout/IconVerticalSolidList"/>
    <dgm:cxn modelId="{AF12C4BE-95F0-4CFA-A1CC-5392DBB4FC80}" type="presParOf" srcId="{80B5D695-B490-458F-A29A-CE0A730442DD}" destId="{0E538830-7B8A-4501-B83D-752BC768852F}" srcOrd="3" destOrd="0" presId="urn:microsoft.com/office/officeart/2018/2/layout/IconVerticalSolidList"/>
    <dgm:cxn modelId="{FECE9CF8-01D3-4878-B4AC-27FAE00DD4D1}" type="presParOf" srcId="{80B5D695-B490-458F-A29A-CE0A730442DD}" destId="{1FA8E130-0748-42B5-BFB8-5FC3FFBFB2FC}" srcOrd="4" destOrd="0" presId="urn:microsoft.com/office/officeart/2018/2/layout/IconVerticalSolidList"/>
    <dgm:cxn modelId="{5CFBD177-DC4F-485A-99B3-B848C1DDBEEC}" type="presParOf" srcId="{1A01A033-57B1-4525-81D4-D4A592A57BBB}" destId="{05D63821-0BFB-46F5-9B0D-93BEE6493987}" srcOrd="3" destOrd="0" presId="urn:microsoft.com/office/officeart/2018/2/layout/IconVerticalSolidList"/>
    <dgm:cxn modelId="{8BB10096-72C0-492A-B30E-0E5777A71B76}" type="presParOf" srcId="{1A01A033-57B1-4525-81D4-D4A592A57BBB}" destId="{A9FA63FA-9B07-4588-8A8D-4CA5B4F017C5}" srcOrd="4" destOrd="0" presId="urn:microsoft.com/office/officeart/2018/2/layout/IconVerticalSolidList"/>
    <dgm:cxn modelId="{62E7EF97-7F56-4808-AA58-C9B5EC245F05}" type="presParOf" srcId="{A9FA63FA-9B07-4588-8A8D-4CA5B4F017C5}" destId="{FF95FB6A-057A-4C1F-83D5-4F5002E12699}" srcOrd="0" destOrd="0" presId="urn:microsoft.com/office/officeart/2018/2/layout/IconVerticalSolidList"/>
    <dgm:cxn modelId="{1E0F059C-A59C-4207-98F4-026D5FE0BE4E}" type="presParOf" srcId="{A9FA63FA-9B07-4588-8A8D-4CA5B4F017C5}" destId="{3B44686B-2D22-4AFE-B8DF-CF9516738CF4}" srcOrd="1" destOrd="0" presId="urn:microsoft.com/office/officeart/2018/2/layout/IconVerticalSolidList"/>
    <dgm:cxn modelId="{C7449067-C155-43F4-A279-37B1974A7B0E}" type="presParOf" srcId="{A9FA63FA-9B07-4588-8A8D-4CA5B4F017C5}" destId="{72B73DD9-9FE3-4587-BF6D-4E948C287383}" srcOrd="2" destOrd="0" presId="urn:microsoft.com/office/officeart/2018/2/layout/IconVerticalSolidList"/>
    <dgm:cxn modelId="{9ABECD3C-626E-40E8-A507-EE10E0FABDFD}" type="presParOf" srcId="{A9FA63FA-9B07-4588-8A8D-4CA5B4F017C5}" destId="{9A3DCD33-267D-40ED-ADB0-43BAB64BF521}" srcOrd="3" destOrd="0" presId="urn:microsoft.com/office/officeart/2018/2/layout/IconVerticalSolidList"/>
    <dgm:cxn modelId="{7789A893-0B7E-4108-96EB-49F14178134A}" type="presParOf" srcId="{1A01A033-57B1-4525-81D4-D4A592A57BBB}" destId="{FCD400EE-BBEE-4716-8C89-551EF755072A}" srcOrd="5" destOrd="0" presId="urn:microsoft.com/office/officeart/2018/2/layout/IconVerticalSolidList"/>
    <dgm:cxn modelId="{864E4C61-BAEB-4DA4-8456-9206420F03A6}" type="presParOf" srcId="{1A01A033-57B1-4525-81D4-D4A592A57BBB}" destId="{35D11921-11C2-4B34-B385-0C5817CC5FE3}" srcOrd="6" destOrd="0" presId="urn:microsoft.com/office/officeart/2018/2/layout/IconVerticalSolidList"/>
    <dgm:cxn modelId="{45AA9B98-12EA-4A50-92B8-C12C8B890C39}" type="presParOf" srcId="{35D11921-11C2-4B34-B385-0C5817CC5FE3}" destId="{19209758-0934-4374-A67D-704616F5550E}" srcOrd="0" destOrd="0" presId="urn:microsoft.com/office/officeart/2018/2/layout/IconVerticalSolidList"/>
    <dgm:cxn modelId="{1D3C92EF-B07D-448A-BA07-748681F072B8}" type="presParOf" srcId="{35D11921-11C2-4B34-B385-0C5817CC5FE3}" destId="{7DD34990-ABA4-44A1-910F-669ECA3F6848}" srcOrd="1" destOrd="0" presId="urn:microsoft.com/office/officeart/2018/2/layout/IconVerticalSolidList"/>
    <dgm:cxn modelId="{D13153EF-B873-44EC-AB39-EACD73CEBEEA}" type="presParOf" srcId="{35D11921-11C2-4B34-B385-0C5817CC5FE3}" destId="{58152424-7817-45C6-B5D5-9280D9B08824}" srcOrd="2" destOrd="0" presId="urn:microsoft.com/office/officeart/2018/2/layout/IconVerticalSolidList"/>
    <dgm:cxn modelId="{4B316C8D-9073-4A92-9C35-D311CF3B3063}" type="presParOf" srcId="{35D11921-11C2-4B34-B385-0C5817CC5FE3}" destId="{B838082E-B232-4B1F-B66B-D4C5F1B98B4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42FF1-92C9-4202-B4E6-26DC5AC6B4D3}">
      <dsp:nvSpPr>
        <dsp:cNvPr id="0" name=""/>
        <dsp:cNvSpPr/>
      </dsp:nvSpPr>
      <dsp:spPr>
        <a:xfrm>
          <a:off x="2277820" y="2134"/>
          <a:ext cx="1808583" cy="11755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Document Requirements</a:t>
          </a:r>
        </a:p>
      </dsp:txBody>
      <dsp:txXfrm>
        <a:off x="2335207" y="59521"/>
        <a:ext cx="1693809" cy="1060805"/>
      </dsp:txXfrm>
    </dsp:sp>
    <dsp:sp modelId="{2048D7E8-572B-4224-A5C7-77DBEA7EF649}">
      <dsp:nvSpPr>
        <dsp:cNvPr id="0" name=""/>
        <dsp:cNvSpPr/>
      </dsp:nvSpPr>
      <dsp:spPr>
        <a:xfrm>
          <a:off x="829740" y="589924"/>
          <a:ext cx="4704742" cy="4704742"/>
        </a:xfrm>
        <a:custGeom>
          <a:avLst/>
          <a:gdLst/>
          <a:ahLst/>
          <a:cxnLst/>
          <a:rect l="0" t="0" r="0" b="0"/>
          <a:pathLst>
            <a:path>
              <a:moveTo>
                <a:pt x="3269133" y="185992"/>
              </a:moveTo>
              <a:arcTo wR="2352371" hR="2352371" stAng="17576218" swAng="1965280"/>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775D10-DFB9-4988-8EE5-EDE1F1344132}">
      <dsp:nvSpPr>
        <dsp:cNvPr id="0" name=""/>
        <dsp:cNvSpPr/>
      </dsp:nvSpPr>
      <dsp:spPr>
        <a:xfrm>
          <a:off x="4515058" y="1627583"/>
          <a:ext cx="1808583" cy="117557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Design and planning</a:t>
          </a:r>
        </a:p>
      </dsp:txBody>
      <dsp:txXfrm>
        <a:off x="4572445" y="1684970"/>
        <a:ext cx="1693809" cy="1060805"/>
      </dsp:txXfrm>
    </dsp:sp>
    <dsp:sp modelId="{4C71360B-CFED-448C-9D86-6DA702D55666}">
      <dsp:nvSpPr>
        <dsp:cNvPr id="0" name=""/>
        <dsp:cNvSpPr/>
      </dsp:nvSpPr>
      <dsp:spPr>
        <a:xfrm>
          <a:off x="829740" y="589924"/>
          <a:ext cx="4704742" cy="4704742"/>
        </a:xfrm>
        <a:custGeom>
          <a:avLst/>
          <a:gdLst/>
          <a:ahLst/>
          <a:cxnLst/>
          <a:rect l="0" t="0" r="0" b="0"/>
          <a:pathLst>
            <a:path>
              <a:moveTo>
                <a:pt x="4701468" y="2228293"/>
              </a:moveTo>
              <a:arcTo wR="2352371" hR="2352371" stAng="21418589" swAng="2199179"/>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652B6AA-167A-43E9-8043-544136AEEBCB}">
      <dsp:nvSpPr>
        <dsp:cNvPr id="0" name=""/>
        <dsp:cNvSpPr/>
      </dsp:nvSpPr>
      <dsp:spPr>
        <a:xfrm>
          <a:off x="3660509" y="4257614"/>
          <a:ext cx="1808583" cy="117557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Implementation</a:t>
          </a:r>
        </a:p>
      </dsp:txBody>
      <dsp:txXfrm>
        <a:off x="3717896" y="4315001"/>
        <a:ext cx="1693809" cy="1060805"/>
      </dsp:txXfrm>
    </dsp:sp>
    <dsp:sp modelId="{711F65D4-EA17-4C42-8AA0-E2456DF839E4}">
      <dsp:nvSpPr>
        <dsp:cNvPr id="0" name=""/>
        <dsp:cNvSpPr/>
      </dsp:nvSpPr>
      <dsp:spPr>
        <a:xfrm>
          <a:off x="829740" y="589924"/>
          <a:ext cx="4704742" cy="4704742"/>
        </a:xfrm>
        <a:custGeom>
          <a:avLst/>
          <a:gdLst/>
          <a:ahLst/>
          <a:cxnLst/>
          <a:rect l="0" t="0" r="0" b="0"/>
          <a:pathLst>
            <a:path>
              <a:moveTo>
                <a:pt x="2821397" y="4657510"/>
              </a:moveTo>
              <a:arcTo wR="2352371" hR="2352371" stAng="4709943" swAng="1380114"/>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763646-D107-4B04-995D-3D2EE7535893}">
      <dsp:nvSpPr>
        <dsp:cNvPr id="0" name=""/>
        <dsp:cNvSpPr/>
      </dsp:nvSpPr>
      <dsp:spPr>
        <a:xfrm>
          <a:off x="895131" y="4257614"/>
          <a:ext cx="1808583" cy="11755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Testing</a:t>
          </a:r>
        </a:p>
      </dsp:txBody>
      <dsp:txXfrm>
        <a:off x="952518" y="4315001"/>
        <a:ext cx="1693809" cy="1060805"/>
      </dsp:txXfrm>
    </dsp:sp>
    <dsp:sp modelId="{3A5453A6-9088-460C-A8F7-82F9C7BE1EDA}">
      <dsp:nvSpPr>
        <dsp:cNvPr id="0" name=""/>
        <dsp:cNvSpPr/>
      </dsp:nvSpPr>
      <dsp:spPr>
        <a:xfrm>
          <a:off x="829740" y="589924"/>
          <a:ext cx="4704742" cy="4704742"/>
        </a:xfrm>
        <a:custGeom>
          <a:avLst/>
          <a:gdLst/>
          <a:ahLst/>
          <a:cxnLst/>
          <a:rect l="0" t="0" r="0" b="0"/>
          <a:pathLst>
            <a:path>
              <a:moveTo>
                <a:pt x="393701" y="3655161"/>
              </a:moveTo>
              <a:arcTo wR="2352371" hR="2352371" stAng="8782231" swAng="2199179"/>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0ABD7BD-CF87-40E3-8767-EEFBB30FB4BE}">
      <dsp:nvSpPr>
        <dsp:cNvPr id="0" name=""/>
        <dsp:cNvSpPr/>
      </dsp:nvSpPr>
      <dsp:spPr>
        <a:xfrm>
          <a:off x="40582" y="1627583"/>
          <a:ext cx="1808583" cy="117557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 and Final Review</a:t>
          </a:r>
        </a:p>
      </dsp:txBody>
      <dsp:txXfrm>
        <a:off x="97969" y="1684970"/>
        <a:ext cx="1693809" cy="1060805"/>
      </dsp:txXfrm>
    </dsp:sp>
    <dsp:sp modelId="{1B263578-92F1-48CE-A82D-1895B8007D79}">
      <dsp:nvSpPr>
        <dsp:cNvPr id="0" name=""/>
        <dsp:cNvSpPr/>
      </dsp:nvSpPr>
      <dsp:spPr>
        <a:xfrm>
          <a:off x="829740" y="589924"/>
          <a:ext cx="4704742" cy="4704742"/>
        </a:xfrm>
        <a:custGeom>
          <a:avLst/>
          <a:gdLst/>
          <a:ahLst/>
          <a:cxnLst/>
          <a:rect l="0" t="0" r="0" b="0"/>
          <a:pathLst>
            <a:path>
              <a:moveTo>
                <a:pt x="409274" y="1026465"/>
              </a:moveTo>
              <a:arcTo wR="2352371" hR="2352371" stAng="12858501" swAng="1965280"/>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942FE-2605-4FD2-BE1F-B345CB7A6612}">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918018-9F22-43D4-ADCA-5B4100A0F3E5}">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C6CA9D-B19E-441A-ABD4-49A2C19686BB}">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dirty="0"/>
            <a:t>Python 3.x</a:t>
          </a:r>
        </a:p>
      </dsp:txBody>
      <dsp:txXfrm>
        <a:off x="1819120" y="673"/>
        <a:ext cx="4545103" cy="1574995"/>
      </dsp:txXfrm>
    </dsp:sp>
    <dsp:sp modelId="{ACC98AD3-5FCC-40C0-B252-780D5E1AAC72}">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DC4359-4E6F-49DF-8BC2-9E1F5A4869F6}">
      <dsp:nvSpPr>
        <dsp:cNvPr id="0" name=""/>
        <dsp:cNvSpPr/>
      </dsp:nvSpPr>
      <dsp:spPr>
        <a:xfrm>
          <a:off x="476436" y="2323792"/>
          <a:ext cx="866247" cy="866247"/>
        </a:xfrm>
        <a:prstGeom prst="rect">
          <a:avLst/>
        </a:prstGeom>
        <a:blipFill rotWithShape="1">
          <a:blip xmlns:r="http://schemas.openxmlformats.org/officeDocument/2006/relationships" r:embed="rId3"/>
          <a:srcRect/>
          <a:stretch>
            <a:fillRect l="-4000" r="-4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F7E3AA-31E6-413A-AAF0-ADAD3636249C}">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dirty="0"/>
            <a:t>Django </a:t>
          </a:r>
        </a:p>
      </dsp:txBody>
      <dsp:txXfrm>
        <a:off x="1819120" y="1969418"/>
        <a:ext cx="4545103" cy="1574995"/>
      </dsp:txXfrm>
    </dsp:sp>
    <dsp:sp modelId="{F8227286-831A-4677-9E98-0B4FF128F8CD}">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A02F97-9FE6-451C-8ADD-C274DB51BE2A}">
      <dsp:nvSpPr>
        <dsp:cNvPr id="0" name=""/>
        <dsp:cNvSpPr/>
      </dsp:nvSpPr>
      <dsp:spPr>
        <a:xfrm>
          <a:off x="476436" y="4292537"/>
          <a:ext cx="866247" cy="86624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73CB01-406A-4021-A00B-1525E9B3E7B7}">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dirty="0"/>
            <a:t>Modern Web Browser (Chrome, Firefox, Edge, etc.…) </a:t>
          </a:r>
        </a:p>
      </dsp:txBody>
      <dsp:txXfrm>
        <a:off x="1819120" y="3938162"/>
        <a:ext cx="4545103" cy="1574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D971F-7ED6-4358-BD4A-B47CC42C810F}">
      <dsp:nvSpPr>
        <dsp:cNvPr id="0" name=""/>
        <dsp:cNvSpPr/>
      </dsp:nvSpPr>
      <dsp:spPr>
        <a:xfrm>
          <a:off x="0" y="2288"/>
          <a:ext cx="6364224" cy="1159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EFD2B-8B59-491F-88AD-11B4E17D6FCC}">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214873-E052-40C5-A738-319EDCC49D8E}">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b="1" kern="1200" dirty="0"/>
            <a:t>Python 3.x:</a:t>
          </a:r>
          <a:r>
            <a:rPr lang="en-US" sz="2100" kern="1200" dirty="0"/>
            <a:t> For backend logic and database interactions.</a:t>
          </a:r>
        </a:p>
      </dsp:txBody>
      <dsp:txXfrm>
        <a:off x="1339618" y="2288"/>
        <a:ext cx="5024605" cy="1159843"/>
      </dsp:txXfrm>
    </dsp:sp>
    <dsp:sp modelId="{FD617F2D-33B8-4213-BFAA-20E7BCF1532B}">
      <dsp:nvSpPr>
        <dsp:cNvPr id="0" name=""/>
        <dsp:cNvSpPr/>
      </dsp:nvSpPr>
      <dsp:spPr>
        <a:xfrm>
          <a:off x="0" y="1452092"/>
          <a:ext cx="6364224" cy="1159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F08FA1-FA4B-49F5-AC5C-ECEE2619B427}">
      <dsp:nvSpPr>
        <dsp:cNvPr id="0" name=""/>
        <dsp:cNvSpPr/>
      </dsp:nvSpPr>
      <dsp:spPr>
        <a:xfrm>
          <a:off x="350852" y="1713057"/>
          <a:ext cx="637913" cy="637913"/>
        </a:xfrm>
        <a:prstGeom prst="rect">
          <a:avLst/>
        </a:prstGeom>
        <a:blipFill rotWithShape="1">
          <a:blip xmlns:r="http://schemas.openxmlformats.org/officeDocument/2006/relationships" r:embed="rId3"/>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538830-7B8A-4501-B83D-752BC768852F}">
      <dsp:nvSpPr>
        <dsp:cNvPr id="0" name=""/>
        <dsp:cNvSpPr/>
      </dsp:nvSpPr>
      <dsp:spPr>
        <a:xfrm>
          <a:off x="1339618" y="1452092"/>
          <a:ext cx="2863900"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b="1" kern="1200" dirty="0">
              <a:hlinkClick xmlns:r="http://schemas.openxmlformats.org/officeDocument/2006/relationships" r:id="rId4"/>
            </a:rPr>
            <a:t>Django ORM</a:t>
          </a:r>
          <a:r>
            <a:rPr lang="en-US" sz="2100" b="1" kern="1200" dirty="0"/>
            <a:t>:</a:t>
          </a:r>
          <a:r>
            <a:rPr lang="en-US" sz="2100" kern="1200" dirty="0"/>
            <a:t> For managing database operations.</a:t>
          </a:r>
        </a:p>
      </dsp:txBody>
      <dsp:txXfrm>
        <a:off x="1339618" y="1452092"/>
        <a:ext cx="2863900" cy="1159843"/>
      </dsp:txXfrm>
    </dsp:sp>
    <dsp:sp modelId="{1FA8E130-0748-42B5-BFB8-5FC3FFBFB2FC}">
      <dsp:nvSpPr>
        <dsp:cNvPr id="0" name=""/>
        <dsp:cNvSpPr/>
      </dsp:nvSpPr>
      <dsp:spPr>
        <a:xfrm>
          <a:off x="4203519" y="1452092"/>
          <a:ext cx="2160704"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711200">
            <a:lnSpc>
              <a:spcPct val="90000"/>
            </a:lnSpc>
            <a:spcBef>
              <a:spcPct val="0"/>
            </a:spcBef>
            <a:spcAft>
              <a:spcPct val="35000"/>
            </a:spcAft>
            <a:buNone/>
          </a:pPr>
          <a:endParaRPr lang="en-US" sz="1600" kern="1200" dirty="0"/>
        </a:p>
      </dsp:txBody>
      <dsp:txXfrm>
        <a:off x="4203519" y="1452092"/>
        <a:ext cx="2160704" cy="1159843"/>
      </dsp:txXfrm>
    </dsp:sp>
    <dsp:sp modelId="{FF95FB6A-057A-4C1F-83D5-4F5002E12699}">
      <dsp:nvSpPr>
        <dsp:cNvPr id="0" name=""/>
        <dsp:cNvSpPr/>
      </dsp:nvSpPr>
      <dsp:spPr>
        <a:xfrm>
          <a:off x="0" y="2901896"/>
          <a:ext cx="6364224" cy="1159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44686B-2D22-4AFE-B8DF-CF9516738CF4}">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3DCD33-267D-40ED-ADB0-43BAB64BF521}">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b="1" kern="1200" dirty="0"/>
            <a:t>HTML5/CSS3:</a:t>
          </a:r>
          <a:r>
            <a:rPr lang="en-US" sz="2100" kern="1200" dirty="0"/>
            <a:t> For creating the user interface.</a:t>
          </a:r>
        </a:p>
      </dsp:txBody>
      <dsp:txXfrm>
        <a:off x="1339618" y="2901896"/>
        <a:ext cx="5024605" cy="1159843"/>
      </dsp:txXfrm>
    </dsp:sp>
    <dsp:sp modelId="{19209758-0934-4374-A67D-704616F5550E}">
      <dsp:nvSpPr>
        <dsp:cNvPr id="0" name=""/>
        <dsp:cNvSpPr/>
      </dsp:nvSpPr>
      <dsp:spPr>
        <a:xfrm>
          <a:off x="0" y="4351700"/>
          <a:ext cx="6364224" cy="11598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34990-ABA4-44A1-910F-669ECA3F6848}">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38082E-B232-4B1F-B66B-D4C5F1B98B49}">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b="1" kern="1200" dirty="0"/>
            <a:t>JavaScript:</a:t>
          </a:r>
          <a:r>
            <a:rPr lang="en-US" sz="2100" kern="1200" dirty="0"/>
            <a:t> For enhancing interactivity and handling client-side logic.</a:t>
          </a:r>
        </a:p>
      </dsp:txBody>
      <dsp:txXfrm>
        <a:off x="1339618" y="4351700"/>
        <a:ext cx="5024605" cy="1159843"/>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11/3/2024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561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11/3/2024</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703336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11/3/2024</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686219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11/3/2024</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62802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11/3/2024</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08800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11/3/2024</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62791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11/3/2024</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4771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11/3/2024</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8228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11/3/2024</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0658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11/3/2024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9653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11/3/2024</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448407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11/3/2024</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369964346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upport.google.com/accounts/answer/185833?hl=e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E981A6A-B72A-3704-7276-98956C720118}"/>
              </a:ext>
            </a:extLst>
          </p:cNvPr>
          <p:cNvPicPr>
            <a:picLocks noChangeAspect="1"/>
          </p:cNvPicPr>
          <p:nvPr/>
        </p:nvPicPr>
        <p:blipFill>
          <a:blip r:embed="rId2"/>
          <a:srcRect l="21316"/>
          <a:stretch/>
        </p:blipFill>
        <p:spPr>
          <a:xfrm>
            <a:off x="-2" y="10"/>
            <a:ext cx="8668512" cy="6857990"/>
          </a:xfrm>
          <a:prstGeom prst="rect">
            <a:avLst/>
          </a:prstGeom>
        </p:spPr>
      </p:pic>
      <p:sp>
        <p:nvSpPr>
          <p:cNvPr id="19" name="Rectangle 18">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DC8E05-CEA4-0C7C-1A36-496212CD63BC}"/>
              </a:ext>
            </a:extLst>
          </p:cNvPr>
          <p:cNvSpPr>
            <a:spLocks noGrp="1"/>
          </p:cNvSpPr>
          <p:nvPr>
            <p:ph type="ctrTitle"/>
          </p:nvPr>
        </p:nvSpPr>
        <p:spPr>
          <a:xfrm>
            <a:off x="7715250" y="1122363"/>
            <a:ext cx="4156710" cy="3204134"/>
          </a:xfrm>
        </p:spPr>
        <p:txBody>
          <a:bodyPr anchor="b">
            <a:normAutofit/>
          </a:bodyPr>
          <a:lstStyle/>
          <a:p>
            <a:r>
              <a:rPr lang="en-US" sz="4800" dirty="0">
                <a:solidFill>
                  <a:schemeClr val="bg1"/>
                </a:solidFill>
              </a:rPr>
              <a:t>Task Management System</a:t>
            </a:r>
          </a:p>
        </p:txBody>
      </p:sp>
      <p:sp>
        <p:nvSpPr>
          <p:cNvPr id="3" name="Subtitle 2">
            <a:extLst>
              <a:ext uri="{FF2B5EF4-FFF2-40B4-BE49-F238E27FC236}">
                <a16:creationId xmlns:a16="http://schemas.microsoft.com/office/drawing/2014/main" id="{A94F406C-E9AC-0752-0946-45298690E27A}"/>
              </a:ext>
            </a:extLst>
          </p:cNvPr>
          <p:cNvSpPr>
            <a:spLocks noGrp="1"/>
          </p:cNvSpPr>
          <p:nvPr>
            <p:ph type="subTitle" idx="1"/>
          </p:nvPr>
        </p:nvSpPr>
        <p:spPr>
          <a:xfrm>
            <a:off x="7848600" y="4872922"/>
            <a:ext cx="4023360" cy="1208141"/>
          </a:xfrm>
        </p:spPr>
        <p:txBody>
          <a:bodyPr>
            <a:normAutofit lnSpcReduction="10000"/>
          </a:bodyPr>
          <a:lstStyle/>
          <a:p>
            <a:r>
              <a:rPr lang="en-US" sz="2000" dirty="0">
                <a:solidFill>
                  <a:schemeClr val="bg1"/>
                </a:solidFill>
              </a:rPr>
              <a:t>Shadarien Williams</a:t>
            </a:r>
          </a:p>
          <a:p>
            <a:r>
              <a:rPr lang="en-US" sz="2000" dirty="0">
                <a:solidFill>
                  <a:schemeClr val="bg1"/>
                </a:solidFill>
              </a:rPr>
              <a:t>Instructor: </a:t>
            </a:r>
            <a:r>
              <a:rPr lang="en-US" sz="1400" dirty="0">
                <a:solidFill>
                  <a:schemeClr val="bg1">
                    <a:lumMod val="95000"/>
                  </a:schemeClr>
                </a:solidFill>
              </a:rPr>
              <a:t>Dr. Mubarak Banisakher</a:t>
            </a:r>
          </a:p>
          <a:p>
            <a:r>
              <a:rPr lang="en-US" sz="1400" dirty="0">
                <a:solidFill>
                  <a:schemeClr val="bg1">
                    <a:lumMod val="95000"/>
                  </a:schemeClr>
                </a:solidFill>
              </a:rPr>
              <a:t>Course: </a:t>
            </a:r>
            <a:r>
              <a:rPr lang="en-US" sz="1400" b="0" i="0" dirty="0">
                <a:solidFill>
                  <a:schemeClr val="bg1">
                    <a:lumMod val="95000"/>
                  </a:schemeClr>
                </a:solidFill>
                <a:effectLst/>
                <a:latin typeface="Courier New" panose="02070309020205020404" pitchFamily="49" charset="0"/>
              </a:rPr>
              <a:t>FA-COP-2939-93453</a:t>
            </a:r>
            <a:endParaRPr lang="en-US" sz="2000" dirty="0">
              <a:solidFill>
                <a:schemeClr val="bg1">
                  <a:lumMod val="95000"/>
                </a:schemeClr>
              </a:solidFill>
            </a:endParaRP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774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C5D189-0116-EB26-EFEC-6B004D2B0405}"/>
              </a:ext>
            </a:extLst>
          </p:cNvPr>
          <p:cNvSpPr>
            <a:spLocks noGrp="1"/>
          </p:cNvSpPr>
          <p:nvPr>
            <p:ph type="title"/>
          </p:nvPr>
        </p:nvSpPr>
        <p:spPr>
          <a:xfrm>
            <a:off x="411480" y="991443"/>
            <a:ext cx="4443154" cy="1087819"/>
          </a:xfrm>
        </p:spPr>
        <p:txBody>
          <a:bodyPr anchor="b">
            <a:normAutofit/>
          </a:bodyPr>
          <a:lstStyle/>
          <a:p>
            <a:r>
              <a:rPr lang="en-US" sz="3400" dirty="0"/>
              <a:t>User Registration	</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0A069C1C-3819-B155-3627-5867F6EFDC84}"/>
              </a:ext>
            </a:extLst>
          </p:cNvPr>
          <p:cNvSpPr>
            <a:spLocks noGrp="1"/>
          </p:cNvSpPr>
          <p:nvPr>
            <p:ph idx="1"/>
          </p:nvPr>
        </p:nvSpPr>
        <p:spPr>
          <a:xfrm>
            <a:off x="411480" y="2684095"/>
            <a:ext cx="4443154" cy="3492868"/>
          </a:xfrm>
        </p:spPr>
        <p:txBody>
          <a:bodyPr>
            <a:normAutofit/>
          </a:bodyPr>
          <a:lstStyle/>
          <a:p>
            <a:r>
              <a:rPr lang="en-US" sz="1800" dirty="0">
                <a:solidFill>
                  <a:srgbClr val="000000"/>
                </a:solidFill>
                <a:effectLst/>
                <a:latin typeface="Times New Roman" panose="02020603050405020304" pitchFamily="18" charset="0"/>
                <a:ea typeface="Calibri" panose="020F0502020204030204" pitchFamily="34" charset="0"/>
              </a:rPr>
              <a:t>Enables new users to register at the time of login.</a:t>
            </a:r>
          </a:p>
          <a:p>
            <a:endParaRPr lang="en-US" sz="1700" dirty="0"/>
          </a:p>
        </p:txBody>
      </p:sp>
      <p:pic>
        <p:nvPicPr>
          <p:cNvPr id="4" name="Content Placeholder 3" descr="A screenshot of a computer&#10;&#10;Description automatically generated">
            <a:extLst>
              <a:ext uri="{FF2B5EF4-FFF2-40B4-BE49-F238E27FC236}">
                <a16:creationId xmlns:a16="http://schemas.microsoft.com/office/drawing/2014/main" id="{E226B0F6-54E7-6453-AC24-D2B736C4B98F}"/>
              </a:ext>
            </a:extLst>
          </p:cNvPr>
          <p:cNvPicPr>
            <a:picLocks noChangeAspect="1"/>
          </p:cNvPicPr>
          <p:nvPr/>
        </p:nvPicPr>
        <p:blipFill>
          <a:blip r:embed="rId2"/>
          <a:stretch>
            <a:fillRect/>
          </a:stretch>
        </p:blipFill>
        <p:spPr>
          <a:xfrm>
            <a:off x="5385816" y="2298400"/>
            <a:ext cx="6440424" cy="3492867"/>
          </a:xfrm>
          <a:prstGeom prst="rect">
            <a:avLst/>
          </a:prstGeom>
        </p:spPr>
      </p:pic>
    </p:spTree>
    <p:extLst>
      <p:ext uri="{BB962C8B-B14F-4D97-AF65-F5344CB8AC3E}">
        <p14:creationId xmlns:p14="http://schemas.microsoft.com/office/powerpoint/2010/main" val="705605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0E0412-CA36-96D8-4319-4837CDBFA01C}"/>
              </a:ext>
            </a:extLst>
          </p:cNvPr>
          <p:cNvSpPr>
            <a:spLocks noGrp="1"/>
          </p:cNvSpPr>
          <p:nvPr>
            <p:ph type="title"/>
          </p:nvPr>
        </p:nvSpPr>
        <p:spPr>
          <a:xfrm>
            <a:off x="411480" y="991443"/>
            <a:ext cx="4443154" cy="1087819"/>
          </a:xfrm>
        </p:spPr>
        <p:txBody>
          <a:bodyPr anchor="b">
            <a:normAutofit/>
          </a:bodyPr>
          <a:lstStyle/>
          <a:p>
            <a:r>
              <a:rPr lang="en-US" sz="3400" dirty="0"/>
              <a:t>Login Page	</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45B7BC6-1B28-359A-0965-22837577F2B8}"/>
              </a:ext>
            </a:extLst>
          </p:cNvPr>
          <p:cNvSpPr>
            <a:spLocks noGrp="1"/>
          </p:cNvSpPr>
          <p:nvPr>
            <p:ph idx="1"/>
          </p:nvPr>
        </p:nvSpPr>
        <p:spPr>
          <a:xfrm>
            <a:off x="411480" y="2684095"/>
            <a:ext cx="4443154" cy="3492868"/>
          </a:xfrm>
        </p:spPr>
        <p:txBody>
          <a:bodyPr>
            <a:normAutofit/>
          </a:bodyPr>
          <a:lstStyle/>
          <a:p>
            <a:r>
              <a:rPr lang="en-US" sz="1700" dirty="0"/>
              <a:t>Allows users to authenticate</a:t>
            </a:r>
          </a:p>
        </p:txBody>
      </p:sp>
      <p:pic>
        <p:nvPicPr>
          <p:cNvPr id="5" name="Content Placeholder 4" descr="A white background with black text&#10;&#10;Description automatically generated">
            <a:extLst>
              <a:ext uri="{FF2B5EF4-FFF2-40B4-BE49-F238E27FC236}">
                <a16:creationId xmlns:a16="http://schemas.microsoft.com/office/drawing/2014/main" id="{6692063C-7B3C-4D74-4C1D-09645B13834C}"/>
              </a:ext>
            </a:extLst>
          </p:cNvPr>
          <p:cNvPicPr>
            <a:picLocks noChangeAspect="1"/>
          </p:cNvPicPr>
          <p:nvPr/>
        </p:nvPicPr>
        <p:blipFill>
          <a:blip r:embed="rId2"/>
          <a:stretch>
            <a:fillRect/>
          </a:stretch>
        </p:blipFill>
        <p:spPr>
          <a:xfrm>
            <a:off x="5385816" y="2853887"/>
            <a:ext cx="6440424" cy="1094871"/>
          </a:xfrm>
          <a:prstGeom prst="rect">
            <a:avLst/>
          </a:prstGeom>
        </p:spPr>
      </p:pic>
    </p:spTree>
    <p:extLst>
      <p:ext uri="{BB962C8B-B14F-4D97-AF65-F5344CB8AC3E}">
        <p14:creationId xmlns:p14="http://schemas.microsoft.com/office/powerpoint/2010/main" val="3577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C0A030-3D45-0BE7-17B1-06FF6E567AEB}"/>
              </a:ext>
            </a:extLst>
          </p:cNvPr>
          <p:cNvSpPr>
            <a:spLocks noGrp="1"/>
          </p:cNvSpPr>
          <p:nvPr>
            <p:ph type="title"/>
          </p:nvPr>
        </p:nvSpPr>
        <p:spPr>
          <a:xfrm>
            <a:off x="841247" y="978619"/>
            <a:ext cx="3410712" cy="1106424"/>
          </a:xfrm>
        </p:spPr>
        <p:txBody>
          <a:bodyPr>
            <a:normAutofit/>
          </a:bodyPr>
          <a:lstStyle/>
          <a:p>
            <a:r>
              <a:rPr lang="en-US" sz="2800" dirty="0"/>
              <a:t>Admin Panel</a:t>
            </a:r>
          </a:p>
        </p:txBody>
      </p:sp>
      <p:sp>
        <p:nvSpPr>
          <p:cNvPr id="17" name="Rectangle 1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2836A9E1-7816-D5D9-0CD6-01960AA493CD}"/>
              </a:ext>
            </a:extLst>
          </p:cNvPr>
          <p:cNvSpPr>
            <a:spLocks noGrp="1"/>
          </p:cNvSpPr>
          <p:nvPr>
            <p:ph idx="1"/>
          </p:nvPr>
        </p:nvSpPr>
        <p:spPr>
          <a:xfrm>
            <a:off x="841248" y="2252870"/>
            <a:ext cx="3412219" cy="3560251"/>
          </a:xfrm>
        </p:spPr>
        <p:txBody>
          <a:bodyPr>
            <a:normAutofit/>
          </a:bodyPr>
          <a:lstStyle/>
          <a:p>
            <a:r>
              <a:rPr lang="en-US" sz="1700" dirty="0"/>
              <a:t>Admin panel allows the superuser to add, create, read, and delete the listed objects on the server</a:t>
            </a:r>
          </a:p>
        </p:txBody>
      </p:sp>
      <p:pic>
        <p:nvPicPr>
          <p:cNvPr id="6" name="Content Placeholder 5">
            <a:extLst>
              <a:ext uri="{FF2B5EF4-FFF2-40B4-BE49-F238E27FC236}">
                <a16:creationId xmlns:a16="http://schemas.microsoft.com/office/drawing/2014/main" id="{674E0AF5-DDE8-5882-B5DA-3C718BFF52D0}"/>
              </a:ext>
            </a:extLst>
          </p:cNvPr>
          <p:cNvPicPr>
            <a:picLocks noChangeAspect="1"/>
          </p:cNvPicPr>
          <p:nvPr/>
        </p:nvPicPr>
        <p:blipFill>
          <a:blip r:embed="rId2"/>
          <a:stretch>
            <a:fillRect/>
          </a:stretch>
        </p:blipFill>
        <p:spPr>
          <a:xfrm>
            <a:off x="5120640" y="1672894"/>
            <a:ext cx="6656832" cy="3411627"/>
          </a:xfrm>
          <a:prstGeom prst="rect">
            <a:avLst/>
          </a:prstGeom>
        </p:spPr>
      </p:pic>
    </p:spTree>
    <p:extLst>
      <p:ext uri="{BB962C8B-B14F-4D97-AF65-F5344CB8AC3E}">
        <p14:creationId xmlns:p14="http://schemas.microsoft.com/office/powerpoint/2010/main" val="244018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2AFD0F-7337-EBA4-99A3-4551844A5385}"/>
              </a:ext>
            </a:extLst>
          </p:cNvPr>
          <p:cNvSpPr>
            <a:spLocks noGrp="1"/>
          </p:cNvSpPr>
          <p:nvPr>
            <p:ph type="title"/>
          </p:nvPr>
        </p:nvSpPr>
        <p:spPr>
          <a:xfrm>
            <a:off x="841247" y="978619"/>
            <a:ext cx="3410712" cy="1106424"/>
          </a:xfrm>
        </p:spPr>
        <p:txBody>
          <a:bodyPr>
            <a:normAutofit/>
          </a:bodyPr>
          <a:lstStyle/>
          <a:p>
            <a:r>
              <a:rPr lang="en-US" sz="2600" dirty="0"/>
              <a:t>Email / Notification System</a:t>
            </a:r>
          </a:p>
        </p:txBody>
      </p:sp>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B4001FA-0674-7E87-6F5A-10E7FAEC9887}"/>
              </a:ext>
            </a:extLst>
          </p:cNvPr>
          <p:cNvSpPr>
            <a:spLocks noGrp="1"/>
          </p:cNvSpPr>
          <p:nvPr>
            <p:ph idx="1"/>
          </p:nvPr>
        </p:nvSpPr>
        <p:spPr>
          <a:xfrm>
            <a:off x="841248" y="2252870"/>
            <a:ext cx="3412219" cy="3560251"/>
          </a:xfrm>
        </p:spPr>
        <p:txBody>
          <a:bodyPr>
            <a:normAutofit/>
          </a:bodyPr>
          <a:lstStyle/>
          <a:p>
            <a:r>
              <a:rPr lang="en-US" sz="1700" dirty="0"/>
              <a:t>Email notifications are delivered with the template of  {task_id} – has been assigned to {users name} </a:t>
            </a:r>
          </a:p>
          <a:p>
            <a:r>
              <a:rPr lang="en-US" sz="1700" dirty="0"/>
              <a:t>Replying is not enabled at this time</a:t>
            </a:r>
          </a:p>
        </p:txBody>
      </p:sp>
      <p:pic>
        <p:nvPicPr>
          <p:cNvPr id="5" name="Content Placeholder 4">
            <a:extLst>
              <a:ext uri="{FF2B5EF4-FFF2-40B4-BE49-F238E27FC236}">
                <a16:creationId xmlns:a16="http://schemas.microsoft.com/office/drawing/2014/main" id="{288E13FF-263B-3E26-81FF-25CE497D300A}"/>
              </a:ext>
            </a:extLst>
          </p:cNvPr>
          <p:cNvPicPr>
            <a:picLocks noChangeAspect="1"/>
          </p:cNvPicPr>
          <p:nvPr/>
        </p:nvPicPr>
        <p:blipFill>
          <a:blip r:embed="rId2"/>
          <a:stretch>
            <a:fillRect/>
          </a:stretch>
        </p:blipFill>
        <p:spPr>
          <a:xfrm>
            <a:off x="5120640" y="2147194"/>
            <a:ext cx="6656832" cy="2463028"/>
          </a:xfrm>
          <a:prstGeom prst="rect">
            <a:avLst/>
          </a:prstGeom>
        </p:spPr>
      </p:pic>
    </p:spTree>
    <p:extLst>
      <p:ext uri="{BB962C8B-B14F-4D97-AF65-F5344CB8AC3E}">
        <p14:creationId xmlns:p14="http://schemas.microsoft.com/office/powerpoint/2010/main" val="74615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CC3B99-2F1B-577C-0558-00099F94C592}"/>
              </a:ext>
            </a:extLst>
          </p:cNvPr>
          <p:cNvSpPr>
            <a:spLocks noGrp="1"/>
          </p:cNvSpPr>
          <p:nvPr>
            <p:ph type="title"/>
          </p:nvPr>
        </p:nvSpPr>
        <p:spPr>
          <a:xfrm>
            <a:off x="411480" y="991443"/>
            <a:ext cx="4443154" cy="1087819"/>
          </a:xfrm>
        </p:spPr>
        <p:txBody>
          <a:bodyPr anchor="b">
            <a:normAutofit/>
          </a:bodyPr>
          <a:lstStyle/>
          <a:p>
            <a:r>
              <a:rPr lang="en-US" sz="3400" dirty="0"/>
              <a:t>Email Implementation </a:t>
            </a:r>
          </a:p>
        </p:txBody>
      </p:sp>
      <p:sp>
        <p:nvSpPr>
          <p:cNvPr id="16" name="Rectangle 1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1EC1F105-4A7C-533B-DE10-48F0126B6DF3}"/>
              </a:ext>
            </a:extLst>
          </p:cNvPr>
          <p:cNvSpPr>
            <a:spLocks noGrp="1"/>
          </p:cNvSpPr>
          <p:nvPr>
            <p:ph idx="1"/>
          </p:nvPr>
        </p:nvSpPr>
        <p:spPr>
          <a:xfrm>
            <a:off x="411480" y="2684095"/>
            <a:ext cx="4443154" cy="3492868"/>
          </a:xfrm>
        </p:spPr>
        <p:txBody>
          <a:bodyPr>
            <a:normAutofit/>
          </a:bodyPr>
          <a:lstStyle/>
          <a:p>
            <a:r>
              <a:rPr lang="en-US" sz="1700" dirty="0"/>
              <a:t>Email implementation is used via smtp with Gmail. </a:t>
            </a:r>
          </a:p>
          <a:p>
            <a:r>
              <a:rPr lang="en-US" sz="1700" dirty="0"/>
              <a:t>This settings are customizable. </a:t>
            </a:r>
          </a:p>
          <a:p>
            <a:r>
              <a:rPr lang="en-US" sz="1700" dirty="0"/>
              <a:t>Note the implementation requires an app password via google. You can find out more </a:t>
            </a:r>
            <a:r>
              <a:rPr lang="en-US" sz="1700" dirty="0">
                <a:hlinkClick r:id="rId2"/>
              </a:rPr>
              <a:t>here</a:t>
            </a:r>
            <a:endParaRPr lang="en-US" sz="1700" dirty="0"/>
          </a:p>
        </p:txBody>
      </p:sp>
      <p:pic>
        <p:nvPicPr>
          <p:cNvPr id="7" name="Content Placeholder 6">
            <a:extLst>
              <a:ext uri="{FF2B5EF4-FFF2-40B4-BE49-F238E27FC236}">
                <a16:creationId xmlns:a16="http://schemas.microsoft.com/office/drawing/2014/main" id="{0153379E-37A3-79A8-437D-A38426D11CB7}"/>
              </a:ext>
            </a:extLst>
          </p:cNvPr>
          <p:cNvPicPr>
            <a:picLocks noChangeAspect="1"/>
          </p:cNvPicPr>
          <p:nvPr/>
        </p:nvPicPr>
        <p:blipFill>
          <a:blip r:embed="rId3"/>
          <a:stretch>
            <a:fillRect/>
          </a:stretch>
        </p:blipFill>
        <p:spPr>
          <a:xfrm>
            <a:off x="5385816" y="2122867"/>
            <a:ext cx="6440424" cy="2556912"/>
          </a:xfrm>
          <a:prstGeom prst="rect">
            <a:avLst/>
          </a:prstGeom>
        </p:spPr>
      </p:pic>
    </p:spTree>
    <p:extLst>
      <p:ext uri="{BB962C8B-B14F-4D97-AF65-F5344CB8AC3E}">
        <p14:creationId xmlns:p14="http://schemas.microsoft.com/office/powerpoint/2010/main" val="46860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DF2C-87A4-68B2-EE4B-7228B7FE71A5}"/>
              </a:ext>
            </a:extLst>
          </p:cNvPr>
          <p:cNvSpPr>
            <a:spLocks noGrp="1"/>
          </p:cNvSpPr>
          <p:nvPr>
            <p:ph type="title"/>
          </p:nvPr>
        </p:nvSpPr>
        <p:spPr/>
        <p:txBody>
          <a:bodyPr/>
          <a:lstStyle/>
          <a:p>
            <a:r>
              <a:rPr lang="en-US" dirty="0"/>
              <a:t>Task Model</a:t>
            </a:r>
          </a:p>
        </p:txBody>
      </p:sp>
      <p:pic>
        <p:nvPicPr>
          <p:cNvPr id="14" name="Content Placeholder 13">
            <a:extLst>
              <a:ext uri="{FF2B5EF4-FFF2-40B4-BE49-F238E27FC236}">
                <a16:creationId xmlns:a16="http://schemas.microsoft.com/office/drawing/2014/main" id="{590E1E0F-E38C-0137-FE27-A4D9062BE088}"/>
              </a:ext>
            </a:extLst>
          </p:cNvPr>
          <p:cNvPicPr>
            <a:picLocks noGrp="1" noChangeAspect="1"/>
          </p:cNvPicPr>
          <p:nvPr>
            <p:ph idx="1"/>
          </p:nvPr>
        </p:nvPicPr>
        <p:blipFill>
          <a:blip r:embed="rId2"/>
          <a:stretch>
            <a:fillRect/>
          </a:stretch>
        </p:blipFill>
        <p:spPr>
          <a:xfrm>
            <a:off x="3264309" y="2522607"/>
            <a:ext cx="4709099" cy="3278158"/>
          </a:xfrm>
        </p:spPr>
      </p:pic>
    </p:spTree>
    <p:extLst>
      <p:ext uri="{BB962C8B-B14F-4D97-AF65-F5344CB8AC3E}">
        <p14:creationId xmlns:p14="http://schemas.microsoft.com/office/powerpoint/2010/main" val="507077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FDCD-7035-79D1-FFC0-A51A7AA7D7D0}"/>
              </a:ext>
            </a:extLst>
          </p:cNvPr>
          <p:cNvSpPr>
            <a:spLocks noGrp="1"/>
          </p:cNvSpPr>
          <p:nvPr>
            <p:ph type="title"/>
          </p:nvPr>
        </p:nvSpPr>
        <p:spPr/>
        <p:txBody>
          <a:bodyPr/>
          <a:lstStyle/>
          <a:p>
            <a:r>
              <a:rPr lang="en-US" dirty="0"/>
              <a:t>User Model</a:t>
            </a:r>
          </a:p>
        </p:txBody>
      </p:sp>
      <p:pic>
        <p:nvPicPr>
          <p:cNvPr id="13" name="Content Placeholder 12">
            <a:extLst>
              <a:ext uri="{FF2B5EF4-FFF2-40B4-BE49-F238E27FC236}">
                <a16:creationId xmlns:a16="http://schemas.microsoft.com/office/drawing/2014/main" id="{4F1AC71B-6365-69AE-72B4-41AB45FDABD6}"/>
              </a:ext>
            </a:extLst>
          </p:cNvPr>
          <p:cNvPicPr>
            <a:picLocks noGrp="1" noChangeAspect="1"/>
          </p:cNvPicPr>
          <p:nvPr>
            <p:ph idx="1"/>
          </p:nvPr>
        </p:nvPicPr>
        <p:blipFill>
          <a:blip r:embed="rId2"/>
          <a:stretch>
            <a:fillRect/>
          </a:stretch>
        </p:blipFill>
        <p:spPr>
          <a:xfrm>
            <a:off x="3834581" y="2228507"/>
            <a:ext cx="4116236" cy="4080853"/>
          </a:xfrm>
        </p:spPr>
      </p:pic>
    </p:spTree>
    <p:extLst>
      <p:ext uri="{BB962C8B-B14F-4D97-AF65-F5344CB8AC3E}">
        <p14:creationId xmlns:p14="http://schemas.microsoft.com/office/powerpoint/2010/main" val="264528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3312-48B3-76CA-0BCA-A1CB3279DBC7}"/>
              </a:ext>
            </a:extLst>
          </p:cNvPr>
          <p:cNvSpPr>
            <a:spLocks noGrp="1"/>
          </p:cNvSpPr>
          <p:nvPr>
            <p:ph type="title"/>
          </p:nvPr>
        </p:nvSpPr>
        <p:spPr/>
        <p:txBody>
          <a:bodyPr/>
          <a:lstStyle/>
          <a:p>
            <a:r>
              <a:rPr lang="en-US" dirty="0"/>
              <a:t>Assignment Model</a:t>
            </a:r>
          </a:p>
        </p:txBody>
      </p:sp>
      <p:pic>
        <p:nvPicPr>
          <p:cNvPr id="11" name="Content Placeholder 10">
            <a:extLst>
              <a:ext uri="{FF2B5EF4-FFF2-40B4-BE49-F238E27FC236}">
                <a16:creationId xmlns:a16="http://schemas.microsoft.com/office/drawing/2014/main" id="{3AE6A560-E589-2EE1-07CF-D5CE82808985}"/>
              </a:ext>
            </a:extLst>
          </p:cNvPr>
          <p:cNvPicPr>
            <a:picLocks noGrp="1" noChangeAspect="1"/>
          </p:cNvPicPr>
          <p:nvPr>
            <p:ph idx="1"/>
          </p:nvPr>
        </p:nvPicPr>
        <p:blipFill>
          <a:blip r:embed="rId2"/>
          <a:stretch>
            <a:fillRect/>
          </a:stretch>
        </p:blipFill>
        <p:spPr>
          <a:xfrm>
            <a:off x="1936343" y="2693851"/>
            <a:ext cx="7512733" cy="2122803"/>
          </a:xfrm>
        </p:spPr>
      </p:pic>
    </p:spTree>
    <p:extLst>
      <p:ext uri="{BB962C8B-B14F-4D97-AF65-F5344CB8AC3E}">
        <p14:creationId xmlns:p14="http://schemas.microsoft.com/office/powerpoint/2010/main" val="1275009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9D2B6-38B6-C566-6945-981D58969B09}"/>
              </a:ext>
            </a:extLst>
          </p:cNvPr>
          <p:cNvSpPr>
            <a:spLocks noGrp="1"/>
          </p:cNvSpPr>
          <p:nvPr>
            <p:ph type="title"/>
          </p:nvPr>
        </p:nvSpPr>
        <p:spPr/>
        <p:txBody>
          <a:bodyPr/>
          <a:lstStyle/>
          <a:p>
            <a:r>
              <a:rPr lang="en-US" dirty="0"/>
              <a:t>Notification Model</a:t>
            </a:r>
          </a:p>
        </p:txBody>
      </p:sp>
      <p:pic>
        <p:nvPicPr>
          <p:cNvPr id="12" name="Content Placeholder 11">
            <a:extLst>
              <a:ext uri="{FF2B5EF4-FFF2-40B4-BE49-F238E27FC236}">
                <a16:creationId xmlns:a16="http://schemas.microsoft.com/office/drawing/2014/main" id="{D4BE4080-D076-305B-DCB3-FC32C19A2509}"/>
              </a:ext>
            </a:extLst>
          </p:cNvPr>
          <p:cNvPicPr>
            <a:picLocks noGrp="1" noChangeAspect="1"/>
          </p:cNvPicPr>
          <p:nvPr>
            <p:ph idx="1"/>
          </p:nvPr>
        </p:nvPicPr>
        <p:blipFill>
          <a:blip r:embed="rId2"/>
          <a:stretch>
            <a:fillRect/>
          </a:stretch>
        </p:blipFill>
        <p:spPr>
          <a:xfrm>
            <a:off x="2684207" y="2597880"/>
            <a:ext cx="6268013" cy="3067325"/>
          </a:xfrm>
          <a:prstGeom prst="rect">
            <a:avLst/>
          </a:prstGeom>
        </p:spPr>
      </p:pic>
    </p:spTree>
    <p:extLst>
      <p:ext uri="{BB962C8B-B14F-4D97-AF65-F5344CB8AC3E}">
        <p14:creationId xmlns:p14="http://schemas.microsoft.com/office/powerpoint/2010/main" val="328008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Blue arrows pointing at a red button">
            <a:extLst>
              <a:ext uri="{FF2B5EF4-FFF2-40B4-BE49-F238E27FC236}">
                <a16:creationId xmlns:a16="http://schemas.microsoft.com/office/drawing/2014/main" id="{FE68307B-818E-1783-F63C-6DED8847336D}"/>
              </a:ext>
            </a:extLst>
          </p:cNvPr>
          <p:cNvPicPr>
            <a:picLocks noChangeAspect="1"/>
          </p:cNvPicPr>
          <p:nvPr/>
        </p:nvPicPr>
        <p:blipFill>
          <a:blip r:embed="rId2"/>
          <a:srcRect t="10826" b="4904"/>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5144B498-CCDC-D4DC-B7BB-68A8A7A83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4248" cy="685800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E0252D21-AC71-2256-8325-9B43EEA37A3F}"/>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dirty="0"/>
              <a:t>Implementation</a:t>
            </a:r>
          </a:p>
        </p:txBody>
      </p:sp>
      <p:sp>
        <p:nvSpPr>
          <p:cNvPr id="19" name="Rectangle 18">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29655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Top view of cubes connected with black lines">
            <a:extLst>
              <a:ext uri="{FF2B5EF4-FFF2-40B4-BE49-F238E27FC236}">
                <a16:creationId xmlns:a16="http://schemas.microsoft.com/office/drawing/2014/main" id="{BA991D50-8D44-E716-3B39-3559F4AA26A2}"/>
              </a:ext>
            </a:extLst>
          </p:cNvPr>
          <p:cNvPicPr>
            <a:picLocks noChangeAspect="1"/>
          </p:cNvPicPr>
          <p:nvPr/>
        </p:nvPicPr>
        <p:blipFill>
          <a:blip r:embed="rId2"/>
          <a:srcRect l="14995" r="5073"/>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1" name="Freeform: Shape 1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E73F18-5434-FC81-BC0B-579A65DCCF24}"/>
              </a:ext>
            </a:extLst>
          </p:cNvPr>
          <p:cNvSpPr>
            <a:spLocks noGrp="1"/>
          </p:cNvSpPr>
          <p:nvPr>
            <p:ph type="title"/>
          </p:nvPr>
        </p:nvSpPr>
        <p:spPr>
          <a:xfrm>
            <a:off x="374904" y="856488"/>
            <a:ext cx="4992624" cy="1243584"/>
          </a:xfrm>
        </p:spPr>
        <p:txBody>
          <a:bodyPr anchor="ctr">
            <a:normAutofit/>
          </a:bodyPr>
          <a:lstStyle/>
          <a:p>
            <a:r>
              <a:rPr lang="en-US" sz="3400" dirty="0"/>
              <a:t>OUTLINE	</a:t>
            </a:r>
          </a:p>
        </p:txBody>
      </p:sp>
      <p:sp>
        <p:nvSpPr>
          <p:cNvPr id="15" name="Rectangle 14">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50D3984-02AA-D918-0A2C-CDF4399E1204}"/>
              </a:ext>
            </a:extLst>
          </p:cNvPr>
          <p:cNvSpPr>
            <a:spLocks noGrp="1"/>
          </p:cNvSpPr>
          <p:nvPr>
            <p:ph idx="1"/>
          </p:nvPr>
        </p:nvSpPr>
        <p:spPr>
          <a:xfrm>
            <a:off x="374904" y="2522949"/>
            <a:ext cx="5065776" cy="3402363"/>
          </a:xfrm>
        </p:spPr>
        <p:txBody>
          <a:bodyPr anchor="t">
            <a:normAutofit/>
          </a:bodyPr>
          <a:lstStyle/>
          <a:p>
            <a:r>
              <a:rPr lang="en-US" sz="1800" dirty="0">
                <a:effectLst/>
                <a:latin typeface="Times New Roman" panose="02020603050405020304" pitchFamily="18" charset="0"/>
                <a:ea typeface="Times New Roman" panose="02020603050405020304" pitchFamily="18" charset="0"/>
              </a:rPr>
              <a:t>The purpose of this project is to develop a Task Management System that allows users to organize, prioritize, and track their tasks efficiently. The system is designed to help individuals and teams manage their workflows by providing features such as task creation, categorization, due dates, priority levels, and status tracking. The application will be intuitive and user-friendly, enabling users to maintain productivity and ensure that all tasks are completed on time.</a:t>
            </a:r>
          </a:p>
          <a:p>
            <a:endParaRPr lang="en-US" sz="1800" dirty="0"/>
          </a:p>
        </p:txBody>
      </p:sp>
    </p:spTree>
    <p:extLst>
      <p:ext uri="{BB962C8B-B14F-4D97-AF65-F5344CB8AC3E}">
        <p14:creationId xmlns:p14="http://schemas.microsoft.com/office/powerpoint/2010/main" val="194233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101010 data lines to infinity">
            <a:extLst>
              <a:ext uri="{FF2B5EF4-FFF2-40B4-BE49-F238E27FC236}">
                <a16:creationId xmlns:a16="http://schemas.microsoft.com/office/drawing/2014/main" id="{42EFEDE9-0271-113E-5838-68CE8B61C8EF}"/>
              </a:ext>
            </a:extLst>
          </p:cNvPr>
          <p:cNvPicPr>
            <a:picLocks noChangeAspect="1"/>
          </p:cNvPicPr>
          <p:nvPr/>
        </p:nvPicPr>
        <p:blipFill>
          <a:blip r:embed="rId2"/>
          <a:srcRect t="13127"/>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5144B498-CCDC-D4DC-B7BB-68A8A7A83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4248" cy="685800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865ECFCE-AB9F-3957-4279-8D52DBB091F2}"/>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dirty="0"/>
              <a:t>Testing</a:t>
            </a:r>
          </a:p>
        </p:txBody>
      </p:sp>
      <p:sp>
        <p:nvSpPr>
          <p:cNvPr id="19" name="Rectangle 18">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322217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55693A-2F80-8441-FAC4-11A010038832}"/>
              </a:ext>
            </a:extLst>
          </p:cNvPr>
          <p:cNvSpPr>
            <a:spLocks noGrp="1"/>
          </p:cNvSpPr>
          <p:nvPr>
            <p:ph type="title"/>
          </p:nvPr>
        </p:nvSpPr>
        <p:spPr>
          <a:xfrm>
            <a:off x="1115568" y="548640"/>
            <a:ext cx="10168128" cy="1179576"/>
          </a:xfrm>
        </p:spPr>
        <p:txBody>
          <a:bodyPr>
            <a:normAutofit/>
          </a:bodyPr>
          <a:lstStyle/>
          <a:p>
            <a:r>
              <a:rPr lang="en-US" dirty="0"/>
              <a:t>Testing via TestCase	</a:t>
            </a:r>
          </a:p>
        </p:txBody>
      </p:sp>
      <p:sp>
        <p:nvSpPr>
          <p:cNvPr id="18" name="Rectangle 1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427511A-BA5F-F481-61B0-659B03792AAB}"/>
              </a:ext>
            </a:extLst>
          </p:cNvPr>
          <p:cNvSpPr>
            <a:spLocks noGrp="1"/>
          </p:cNvSpPr>
          <p:nvPr>
            <p:ph idx="1"/>
          </p:nvPr>
        </p:nvSpPr>
        <p:spPr>
          <a:xfrm>
            <a:off x="558209" y="2276856"/>
            <a:ext cx="4109585" cy="2018806"/>
          </a:xfrm>
        </p:spPr>
        <p:txBody>
          <a:bodyPr anchor="ctr">
            <a:normAutofit/>
          </a:bodyPr>
          <a:lstStyle/>
          <a:p>
            <a:r>
              <a:rPr lang="en-US" sz="1800" dirty="0"/>
              <a:t>Django’s built-in testcase allows easier testing for a projects model.</a:t>
            </a:r>
          </a:p>
          <a:p>
            <a:r>
              <a:rPr lang="en-US" sz="1800" dirty="0"/>
              <a:t>Testing can be performed by navigating to the project folder and running “python3 manage.py test”</a:t>
            </a:r>
          </a:p>
        </p:txBody>
      </p:sp>
      <p:pic>
        <p:nvPicPr>
          <p:cNvPr id="7" name="Picture 6">
            <a:extLst>
              <a:ext uri="{FF2B5EF4-FFF2-40B4-BE49-F238E27FC236}">
                <a16:creationId xmlns:a16="http://schemas.microsoft.com/office/drawing/2014/main" id="{D35399C6-3A23-542A-EB01-0686338D0304}"/>
              </a:ext>
            </a:extLst>
          </p:cNvPr>
          <p:cNvPicPr>
            <a:picLocks noChangeAspect="1"/>
          </p:cNvPicPr>
          <p:nvPr/>
        </p:nvPicPr>
        <p:blipFill>
          <a:blip r:embed="rId2"/>
          <a:stretch>
            <a:fillRect/>
          </a:stretch>
        </p:blipFill>
        <p:spPr>
          <a:xfrm>
            <a:off x="626850" y="4432349"/>
            <a:ext cx="9107171" cy="1619476"/>
          </a:xfrm>
          <a:prstGeom prst="rect">
            <a:avLst/>
          </a:prstGeom>
        </p:spPr>
      </p:pic>
    </p:spTree>
    <p:extLst>
      <p:ext uri="{BB962C8B-B14F-4D97-AF65-F5344CB8AC3E}">
        <p14:creationId xmlns:p14="http://schemas.microsoft.com/office/powerpoint/2010/main" val="181570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Ethernet cables connected to a networking patch">
            <a:extLst>
              <a:ext uri="{FF2B5EF4-FFF2-40B4-BE49-F238E27FC236}">
                <a16:creationId xmlns:a16="http://schemas.microsoft.com/office/drawing/2014/main" id="{2189F57B-BAD0-2995-0EE8-DC886274C613}"/>
              </a:ext>
            </a:extLst>
          </p:cNvPr>
          <p:cNvPicPr>
            <a:picLocks noChangeAspect="1"/>
          </p:cNvPicPr>
          <p:nvPr/>
        </p:nvPicPr>
        <p:blipFill>
          <a:blip r:embed="rId2"/>
          <a:srcRect t="28652" b="15098"/>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5144B498-CCDC-D4DC-B7BB-68A8A7A83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4248" cy="685800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ADBF20CD-3FA3-BD1D-8026-0CB1F123A80C}"/>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dirty="0"/>
              <a:t>HOSTING</a:t>
            </a:r>
          </a:p>
        </p:txBody>
      </p:sp>
      <p:sp>
        <p:nvSpPr>
          <p:cNvPr id="19" name="Rectangle 18">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162468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A9D3-B4CE-2CE4-3B86-A55688361E0B}"/>
              </a:ext>
            </a:extLst>
          </p:cNvPr>
          <p:cNvSpPr>
            <a:spLocks noGrp="1"/>
          </p:cNvSpPr>
          <p:nvPr>
            <p:ph type="title"/>
          </p:nvPr>
        </p:nvSpPr>
        <p:spPr/>
        <p:txBody>
          <a:bodyPr/>
          <a:lstStyle/>
          <a:p>
            <a:r>
              <a:rPr lang="en-US" dirty="0"/>
              <a:t>Hosting	</a:t>
            </a:r>
          </a:p>
        </p:txBody>
      </p:sp>
      <p:sp>
        <p:nvSpPr>
          <p:cNvPr id="3" name="Content Placeholder 2">
            <a:extLst>
              <a:ext uri="{FF2B5EF4-FFF2-40B4-BE49-F238E27FC236}">
                <a16:creationId xmlns:a16="http://schemas.microsoft.com/office/drawing/2014/main" id="{3DD71D3C-7569-488A-3A80-EBE6A3FFAFE3}"/>
              </a:ext>
            </a:extLst>
          </p:cNvPr>
          <p:cNvSpPr>
            <a:spLocks noGrp="1"/>
          </p:cNvSpPr>
          <p:nvPr>
            <p:ph idx="1"/>
          </p:nvPr>
        </p:nvSpPr>
        <p:spPr/>
        <p:txBody>
          <a:bodyPr/>
          <a:lstStyle/>
          <a:p>
            <a:r>
              <a:rPr lang="en-US" dirty="0"/>
              <a:t>Hosting can be completed via docker or any cloud hosted platform that supports python environments. </a:t>
            </a:r>
          </a:p>
          <a:p>
            <a:r>
              <a:rPr lang="en-US" dirty="0"/>
              <a:t>Currently, this project is hosted locally and requires networking infrastructure knowledge for further presentation</a:t>
            </a:r>
          </a:p>
          <a:p>
            <a:endParaRPr lang="en-US" dirty="0"/>
          </a:p>
        </p:txBody>
      </p:sp>
    </p:spTree>
    <p:extLst>
      <p:ext uri="{BB962C8B-B14F-4D97-AF65-F5344CB8AC3E}">
        <p14:creationId xmlns:p14="http://schemas.microsoft.com/office/powerpoint/2010/main" val="310346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Pen placed on top of a signature line">
            <a:extLst>
              <a:ext uri="{FF2B5EF4-FFF2-40B4-BE49-F238E27FC236}">
                <a16:creationId xmlns:a16="http://schemas.microsoft.com/office/drawing/2014/main" id="{6330BC97-3059-A381-9D4B-80E298EB0DE8}"/>
              </a:ext>
            </a:extLst>
          </p:cNvPr>
          <p:cNvPicPr>
            <a:picLocks noChangeAspect="1"/>
          </p:cNvPicPr>
          <p:nvPr/>
        </p:nvPicPr>
        <p:blipFill>
          <a:blip r:embed="rId2"/>
          <a:srcRect b="15730"/>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5144B498-CCDC-D4DC-B7BB-68A8A7A83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4248" cy="685800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A5505E62-9576-C1BB-6832-34F605531770}"/>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100" dirty="0"/>
              <a:t>CONCLUSION</a:t>
            </a:r>
          </a:p>
        </p:txBody>
      </p:sp>
      <p:sp>
        <p:nvSpPr>
          <p:cNvPr id="19" name="Rectangle 18">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056940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037E-4069-0801-37CD-6ED05C8CA93B}"/>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ADD15E7A-BE8D-C433-F035-04C56DD45D35}"/>
              </a:ext>
            </a:extLst>
          </p:cNvPr>
          <p:cNvSpPr>
            <a:spLocks noGrp="1"/>
          </p:cNvSpPr>
          <p:nvPr>
            <p:ph idx="1"/>
          </p:nvPr>
        </p:nvSpPr>
        <p:spPr/>
        <p:txBody>
          <a:bodyPr/>
          <a:lstStyle/>
          <a:p>
            <a:pPr marL="0" indent="0">
              <a:buNone/>
            </a:pPr>
            <a:r>
              <a:rPr lang="en-US" sz="2400" dirty="0">
                <a:effectLst/>
                <a:latin typeface="Times New Roman" panose="02020603050405020304" pitchFamily="18" charset="0"/>
                <a:ea typeface="Times New Roman" panose="02020603050405020304" pitchFamily="18" charset="0"/>
              </a:rPr>
              <a:t>This is my Task Management System that allows users to organize, prioritize, and track their tasks efficiently via helping individuals and teams manage their workflows by providing features such as task creation, categorization, due dates, priority levels, and status tracking.</a:t>
            </a:r>
            <a:endParaRPr lang="en-US" dirty="0"/>
          </a:p>
        </p:txBody>
      </p:sp>
    </p:spTree>
    <p:extLst>
      <p:ext uri="{BB962C8B-B14F-4D97-AF65-F5344CB8AC3E}">
        <p14:creationId xmlns:p14="http://schemas.microsoft.com/office/powerpoint/2010/main" val="431057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B71155-145C-796F-B83A-4D040E761FD1}"/>
              </a:ext>
            </a:extLst>
          </p:cNvPr>
          <p:cNvSpPr>
            <a:spLocks noGrp="1"/>
          </p:cNvSpPr>
          <p:nvPr>
            <p:ph type="title"/>
          </p:nvPr>
        </p:nvSpPr>
        <p:spPr>
          <a:xfrm>
            <a:off x="621792" y="1161288"/>
            <a:ext cx="3602736" cy="4526280"/>
          </a:xfrm>
        </p:spPr>
        <p:txBody>
          <a:bodyPr>
            <a:normAutofit/>
          </a:bodyPr>
          <a:lstStyle/>
          <a:p>
            <a:r>
              <a:rPr lang="en-US" sz="3700" dirty="0"/>
              <a:t>REFERENCES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A576783-F33E-8AFF-68B2-472BFC009907}"/>
              </a:ext>
            </a:extLst>
          </p:cNvPr>
          <p:cNvGraphicFramePr>
            <a:graphicFrameLocks noGrp="1"/>
          </p:cNvGraphicFramePr>
          <p:nvPr>
            <p:ph idx="1"/>
            <p:extLst>
              <p:ext uri="{D42A27DB-BD31-4B8C-83A1-F6EECF244321}">
                <p14:modId xmlns:p14="http://schemas.microsoft.com/office/powerpoint/2010/main" val="260153507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6521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3D black question marks with one yellow question mark">
            <a:extLst>
              <a:ext uri="{FF2B5EF4-FFF2-40B4-BE49-F238E27FC236}">
                <a16:creationId xmlns:a16="http://schemas.microsoft.com/office/drawing/2014/main" id="{D231EB0B-FD92-D5C7-97C2-D37F1D48DFBA}"/>
              </a:ext>
            </a:extLst>
          </p:cNvPr>
          <p:cNvPicPr>
            <a:picLocks noChangeAspect="1"/>
          </p:cNvPicPr>
          <p:nvPr/>
        </p:nvPicPr>
        <p:blipFill>
          <a:blip r:embed="rId2"/>
          <a:srcRect l="28990" r="6122" b="1"/>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8D19661F-4B4C-74C1-7FC3-31FB14D4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955"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6A18AEE9-341E-E638-A2E3-F445A1021CBA}"/>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dirty="0"/>
              <a:t>QUESTIONS</a:t>
            </a:r>
          </a:p>
        </p:txBody>
      </p:sp>
      <p:sp>
        <p:nvSpPr>
          <p:cNvPr id="19" name="Rectangle 18">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2121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3D pattern of ring shapes connected by lines">
            <a:extLst>
              <a:ext uri="{FF2B5EF4-FFF2-40B4-BE49-F238E27FC236}">
                <a16:creationId xmlns:a16="http://schemas.microsoft.com/office/drawing/2014/main" id="{7C22D799-8B29-B392-0D97-BE412109EB3A}"/>
              </a:ext>
            </a:extLst>
          </p:cNvPr>
          <p:cNvPicPr>
            <a:picLocks noChangeAspect="1"/>
          </p:cNvPicPr>
          <p:nvPr/>
        </p:nvPicPr>
        <p:blipFill>
          <a:blip r:embed="rId2"/>
          <a:srcRect l="3664" r="36387"/>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1" name="Freeform: Shape 1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CF8CCA-D595-AC3D-5FCA-3D3BA1B13AAE}"/>
              </a:ext>
            </a:extLst>
          </p:cNvPr>
          <p:cNvSpPr>
            <a:spLocks noGrp="1"/>
          </p:cNvSpPr>
          <p:nvPr>
            <p:ph type="title"/>
          </p:nvPr>
        </p:nvSpPr>
        <p:spPr>
          <a:xfrm>
            <a:off x="374904" y="856488"/>
            <a:ext cx="4992624" cy="1243584"/>
          </a:xfrm>
        </p:spPr>
        <p:txBody>
          <a:bodyPr anchor="ctr">
            <a:normAutofit/>
          </a:bodyPr>
          <a:lstStyle/>
          <a:p>
            <a:r>
              <a:rPr lang="en-US" sz="3400" dirty="0"/>
              <a:t>BACKGROUND</a:t>
            </a:r>
          </a:p>
        </p:txBody>
      </p:sp>
      <p:sp>
        <p:nvSpPr>
          <p:cNvPr id="15" name="Rectangle 14">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CEDEFBA-7D46-CF50-4432-A3BC2BE0E356}"/>
              </a:ext>
            </a:extLst>
          </p:cNvPr>
          <p:cNvSpPr>
            <a:spLocks noGrp="1"/>
          </p:cNvSpPr>
          <p:nvPr>
            <p:ph idx="1"/>
          </p:nvPr>
        </p:nvSpPr>
        <p:spPr>
          <a:xfrm>
            <a:off x="374904" y="2522949"/>
            <a:ext cx="5065776" cy="3402363"/>
          </a:xfrm>
        </p:spPr>
        <p:txBody>
          <a:bodyPr anchor="t">
            <a:normAutofit/>
          </a:bodyPr>
          <a:lstStyle/>
          <a:p>
            <a:pPr marL="224790" marR="514985">
              <a:lnSpc>
                <a:spcPct val="100000"/>
              </a:lnSpc>
              <a:spcBef>
                <a:spcPts val="450"/>
              </a:spcBef>
            </a:pPr>
            <a:r>
              <a:rPr lang="en-US" sz="1500" dirty="0">
                <a:effectLst/>
                <a:latin typeface="Times New Roman" panose="02020603050405020304" pitchFamily="18" charset="0"/>
                <a:ea typeface="Times New Roman" panose="02020603050405020304" pitchFamily="18" charset="0"/>
              </a:rPr>
              <a:t>The idea for this project stems from the need for a simple yet effective tool to manage tasks and projects. Many existing task management applications are either too complex or lack the necessary features for effective task tracking. This project aims to bridge that gap by providing a balanced solution that is both easy to use and comprehensive enough to meet the needs of various users. A prime example of this idea is the Canvas platform. The platform contains a to-do list section however, it's only available in the mobile version. I wanted to make a platform that was universally accessible and completely customizable. </a:t>
            </a:r>
          </a:p>
        </p:txBody>
      </p:sp>
    </p:spTree>
    <p:extLst>
      <p:ext uri="{BB962C8B-B14F-4D97-AF65-F5344CB8AC3E}">
        <p14:creationId xmlns:p14="http://schemas.microsoft.com/office/powerpoint/2010/main" val="388611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4ECCCA-022F-FADF-DAE6-14CD7912B443}"/>
              </a:ext>
            </a:extLst>
          </p:cNvPr>
          <p:cNvSpPr>
            <a:spLocks noGrp="1"/>
          </p:cNvSpPr>
          <p:nvPr>
            <p:ph type="title"/>
          </p:nvPr>
        </p:nvSpPr>
        <p:spPr>
          <a:xfrm>
            <a:off x="621792" y="1161288"/>
            <a:ext cx="3602736" cy="4526280"/>
          </a:xfrm>
        </p:spPr>
        <p:txBody>
          <a:bodyPr>
            <a:normAutofit/>
          </a:bodyPr>
          <a:lstStyle/>
          <a:p>
            <a:r>
              <a:rPr lang="en-US" sz="3400" dirty="0"/>
              <a:t>DEVELOPMENT PROCESS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ADA0760-F47B-7C8C-7BF6-485AFA36D8A5}"/>
              </a:ext>
            </a:extLst>
          </p:cNvPr>
          <p:cNvGraphicFramePr>
            <a:graphicFrameLocks noGrp="1"/>
          </p:cNvGraphicFramePr>
          <p:nvPr>
            <p:ph idx="1"/>
            <p:extLst>
              <p:ext uri="{D42A27DB-BD31-4B8C-83A1-F6EECF244321}">
                <p14:modId xmlns:p14="http://schemas.microsoft.com/office/powerpoint/2010/main" val="24025197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87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5FE7D1-7C50-625D-A99F-0B9F29D508B4}"/>
              </a:ext>
            </a:extLst>
          </p:cNvPr>
          <p:cNvSpPr>
            <a:spLocks noGrp="1"/>
          </p:cNvSpPr>
          <p:nvPr>
            <p:ph type="title"/>
          </p:nvPr>
        </p:nvSpPr>
        <p:spPr>
          <a:xfrm>
            <a:off x="411480" y="991443"/>
            <a:ext cx="4443154" cy="1087819"/>
          </a:xfrm>
        </p:spPr>
        <p:txBody>
          <a:bodyPr anchor="b">
            <a:normAutofit/>
          </a:bodyPr>
          <a:lstStyle/>
          <a:p>
            <a:r>
              <a:rPr lang="en-US" sz="3400" dirty="0"/>
              <a:t>REQUIREMENTS</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Check List">
            <a:extLst>
              <a:ext uri="{FF2B5EF4-FFF2-40B4-BE49-F238E27FC236}">
                <a16:creationId xmlns:a16="http://schemas.microsoft.com/office/drawing/2014/main" id="{D0F09CDD-FD80-0B1A-EA2B-CC5A4B8B58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0388" y="625683"/>
            <a:ext cx="5551280" cy="5551280"/>
          </a:xfrm>
          <a:prstGeom prst="rect">
            <a:avLst/>
          </a:prstGeom>
        </p:spPr>
      </p:pic>
    </p:spTree>
    <p:extLst>
      <p:ext uri="{BB962C8B-B14F-4D97-AF65-F5344CB8AC3E}">
        <p14:creationId xmlns:p14="http://schemas.microsoft.com/office/powerpoint/2010/main" val="131587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F95935-AD0F-B347-FC53-AA27E485B5F4}"/>
              </a:ext>
            </a:extLst>
          </p:cNvPr>
          <p:cNvSpPr>
            <a:spLocks noGrp="1"/>
          </p:cNvSpPr>
          <p:nvPr>
            <p:ph type="title"/>
          </p:nvPr>
        </p:nvSpPr>
        <p:spPr>
          <a:xfrm>
            <a:off x="621792" y="1161288"/>
            <a:ext cx="3602736" cy="4526280"/>
          </a:xfrm>
        </p:spPr>
        <p:txBody>
          <a:bodyPr>
            <a:normAutofit/>
          </a:bodyPr>
          <a:lstStyle/>
          <a:p>
            <a:r>
              <a:rPr lang="en-US" sz="3700" dirty="0"/>
              <a:t>Requirements 	</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7885E0A-E3B6-DE5E-4A01-923D22DF8885}"/>
              </a:ext>
            </a:extLst>
          </p:cNvPr>
          <p:cNvGraphicFramePr>
            <a:graphicFrameLocks noGrp="1"/>
          </p:cNvGraphicFramePr>
          <p:nvPr>
            <p:ph idx="1"/>
            <p:extLst>
              <p:ext uri="{D42A27DB-BD31-4B8C-83A1-F6EECF244321}">
                <p14:modId xmlns:p14="http://schemas.microsoft.com/office/powerpoint/2010/main" val="103453295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171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cxnSp>
        <p:nvCxnSpPr>
          <p:cNvPr id="18" name="Straight Connector 1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Pens and rulers">
            <a:extLst>
              <a:ext uri="{FF2B5EF4-FFF2-40B4-BE49-F238E27FC236}">
                <a16:creationId xmlns:a16="http://schemas.microsoft.com/office/drawing/2014/main" id="{B6D6518B-984E-D253-28D2-4E308CC15163}"/>
              </a:ext>
            </a:extLst>
          </p:cNvPr>
          <p:cNvPicPr>
            <a:picLocks noChangeAspect="1"/>
          </p:cNvPicPr>
          <p:nvPr/>
        </p:nvPicPr>
        <p:blipFill>
          <a:blip r:embed="rId2"/>
          <a:srcRect t="7053" b="8677"/>
          <a:stretch/>
        </p:blipFill>
        <p:spPr>
          <a:xfrm>
            <a:off x="20" y="10"/>
            <a:ext cx="12191979" cy="6857990"/>
          </a:xfrm>
          <a:prstGeom prst="rect">
            <a:avLst/>
          </a:prstGeom>
        </p:spPr>
      </p:pic>
      <p:sp>
        <p:nvSpPr>
          <p:cNvPr id="20" name="Rectangle 19">
            <a:extLst>
              <a:ext uri="{FF2B5EF4-FFF2-40B4-BE49-F238E27FC236}">
                <a16:creationId xmlns:a16="http://schemas.microsoft.com/office/drawing/2014/main" id="{5144B498-CCDC-D4DC-B7BB-68A8A7A83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4248" cy="685800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84B1E067-8CF9-55CB-CE92-C1478090D74F}"/>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dirty="0"/>
              <a:t>Design and planning</a:t>
            </a:r>
            <a:br>
              <a:rPr lang="en-US" sz="4800" dirty="0"/>
            </a:br>
            <a:endParaRPr lang="en-US" sz="4800" dirty="0"/>
          </a:p>
        </p:txBody>
      </p:sp>
      <p:sp>
        <p:nvSpPr>
          <p:cNvPr id="22" name="Rectangle 21">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46450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9120E4-8222-5306-0C52-7C4F3AFEFBCA}"/>
              </a:ext>
            </a:extLst>
          </p:cNvPr>
          <p:cNvSpPr>
            <a:spLocks noGrp="1"/>
          </p:cNvSpPr>
          <p:nvPr>
            <p:ph type="title"/>
          </p:nvPr>
        </p:nvSpPr>
        <p:spPr>
          <a:xfrm>
            <a:off x="411480" y="991443"/>
            <a:ext cx="4443154" cy="1087819"/>
          </a:xfrm>
        </p:spPr>
        <p:txBody>
          <a:bodyPr anchor="b">
            <a:normAutofit/>
          </a:bodyPr>
          <a:lstStyle/>
          <a:p>
            <a:r>
              <a:rPr lang="en-US" sz="3400" dirty="0"/>
              <a:t>Main Page</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56A902D7-0DD8-9158-C931-7357D81C8EBB}"/>
              </a:ext>
            </a:extLst>
          </p:cNvPr>
          <p:cNvSpPr>
            <a:spLocks noGrp="1"/>
          </p:cNvSpPr>
          <p:nvPr>
            <p:ph idx="1"/>
          </p:nvPr>
        </p:nvSpPr>
        <p:spPr>
          <a:xfrm>
            <a:off x="411480" y="2684095"/>
            <a:ext cx="4443154" cy="3492868"/>
          </a:xfrm>
        </p:spPr>
        <p:txBody>
          <a:bodyPr>
            <a:normAutofit/>
          </a:bodyPr>
          <a:lstStyle/>
          <a:p>
            <a:r>
              <a:rPr lang="en-US" sz="1800" dirty="0">
                <a:solidFill>
                  <a:srgbClr val="000000"/>
                </a:solidFill>
                <a:effectLst/>
                <a:latin typeface="Times New Roman" panose="02020603050405020304" pitchFamily="18" charset="0"/>
                <a:ea typeface="Calibri" panose="020F0502020204030204" pitchFamily="34" charset="0"/>
              </a:rPr>
              <a:t>Users can see their assigned tasks with a “Create new Task button”.</a:t>
            </a:r>
          </a:p>
          <a:p>
            <a:r>
              <a:rPr lang="en-US" sz="1800" dirty="0">
                <a:solidFill>
                  <a:srgbClr val="000000"/>
                </a:solidFill>
                <a:latin typeface="Times New Roman" panose="02020603050405020304" pitchFamily="18" charset="0"/>
              </a:rPr>
              <a:t>Note, login is required to view this page. </a:t>
            </a: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700" dirty="0"/>
          </a:p>
        </p:txBody>
      </p:sp>
      <p:pic>
        <p:nvPicPr>
          <p:cNvPr id="4" name="Content Placeholder 3" descr="A screenshot of a computer&#10;&#10;Description automatically generated">
            <a:extLst>
              <a:ext uri="{FF2B5EF4-FFF2-40B4-BE49-F238E27FC236}">
                <a16:creationId xmlns:a16="http://schemas.microsoft.com/office/drawing/2014/main" id="{BCDFC393-66DC-CCCB-F37D-D93CA4E2CA58}"/>
              </a:ext>
            </a:extLst>
          </p:cNvPr>
          <p:cNvPicPr>
            <a:picLocks noChangeAspect="1"/>
          </p:cNvPicPr>
          <p:nvPr/>
        </p:nvPicPr>
        <p:blipFill>
          <a:blip r:embed="rId2"/>
          <a:stretch>
            <a:fillRect/>
          </a:stretch>
        </p:blipFill>
        <p:spPr>
          <a:xfrm>
            <a:off x="5444810" y="2079262"/>
            <a:ext cx="6440424" cy="4218476"/>
          </a:xfrm>
          <a:prstGeom prst="rect">
            <a:avLst/>
          </a:prstGeom>
        </p:spPr>
      </p:pic>
    </p:spTree>
    <p:extLst>
      <p:ext uri="{BB962C8B-B14F-4D97-AF65-F5344CB8AC3E}">
        <p14:creationId xmlns:p14="http://schemas.microsoft.com/office/powerpoint/2010/main" val="417513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6032E2-3D3B-28EB-2696-F8B38C96065C}"/>
              </a:ext>
            </a:extLst>
          </p:cNvPr>
          <p:cNvSpPr>
            <a:spLocks noGrp="1"/>
          </p:cNvSpPr>
          <p:nvPr>
            <p:ph type="title"/>
          </p:nvPr>
        </p:nvSpPr>
        <p:spPr>
          <a:xfrm>
            <a:off x="411480" y="991443"/>
            <a:ext cx="4443154" cy="1087819"/>
          </a:xfrm>
        </p:spPr>
        <p:txBody>
          <a:bodyPr anchor="b">
            <a:normAutofit/>
          </a:bodyPr>
          <a:lstStyle/>
          <a:p>
            <a:r>
              <a:rPr lang="en-US" sz="3400" dirty="0"/>
              <a:t>Task Creation Page</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DDD66C4C-BAB8-D417-A919-9E1B3B2ACD3C}"/>
              </a:ext>
            </a:extLst>
          </p:cNvPr>
          <p:cNvSpPr>
            <a:spLocks noGrp="1"/>
          </p:cNvSpPr>
          <p:nvPr>
            <p:ph idx="1"/>
          </p:nvPr>
        </p:nvSpPr>
        <p:spPr>
          <a:xfrm>
            <a:off x="411480" y="2684095"/>
            <a:ext cx="4443154" cy="3492868"/>
          </a:xfrm>
        </p:spPr>
        <p:txBody>
          <a:bodyPr>
            <a:normAutofit/>
          </a:bodyPr>
          <a:lstStyle/>
          <a:p>
            <a:r>
              <a:rPr lang="en-US" sz="1800" dirty="0">
                <a:solidFill>
                  <a:srgbClr val="000000"/>
                </a:solidFill>
                <a:effectLst/>
                <a:latin typeface="Times New Roman" panose="02020603050405020304" pitchFamily="18" charset="0"/>
                <a:ea typeface="Calibri" panose="020F0502020204030204" pitchFamily="34" charset="0"/>
              </a:rPr>
              <a:t>A form to input task details such as a title, description, due date, and assignee.</a:t>
            </a:r>
            <a:endParaRPr lang="en-US" sz="1700" dirty="0">
              <a:solidFill>
                <a:srgbClr val="000000"/>
              </a:solidFill>
              <a:effectLst/>
              <a:latin typeface="Times New Roman" panose="02020603050405020304" pitchFamily="18" charset="0"/>
              <a:ea typeface="Calibri" panose="020F0502020204030204" pitchFamily="34" charset="0"/>
            </a:endParaRPr>
          </a:p>
          <a:p>
            <a:r>
              <a:rPr lang="en-US" sz="1700" dirty="0">
                <a:solidFill>
                  <a:srgbClr val="000000"/>
                </a:solidFill>
                <a:latin typeface="Times New Roman" panose="02020603050405020304" pitchFamily="18" charset="0"/>
                <a:ea typeface="Calibri" panose="020F0502020204030204" pitchFamily="34" charset="0"/>
              </a:rPr>
              <a:t>Only users who are not “managers” are able to be selected in the assignee dropdown.</a:t>
            </a:r>
            <a:endParaRPr lang="en-US" sz="1800" dirty="0">
              <a:solidFill>
                <a:srgbClr val="000000"/>
              </a:solidFill>
              <a:effectLst/>
              <a:latin typeface="Times New Roman" panose="02020603050405020304" pitchFamily="18" charset="0"/>
              <a:ea typeface="Calibri" panose="020F0502020204030204" pitchFamily="34" charset="0"/>
            </a:endParaRPr>
          </a:p>
        </p:txBody>
      </p:sp>
      <p:pic>
        <p:nvPicPr>
          <p:cNvPr id="4" name="Content Placeholder 3" descr="A screenshot of a computer&#10;&#10;Description automatically generated">
            <a:extLst>
              <a:ext uri="{FF2B5EF4-FFF2-40B4-BE49-F238E27FC236}">
                <a16:creationId xmlns:a16="http://schemas.microsoft.com/office/drawing/2014/main" id="{459F7510-3F1A-974B-2B71-5D04823EEF93}"/>
              </a:ext>
            </a:extLst>
          </p:cNvPr>
          <p:cNvPicPr>
            <a:picLocks noChangeAspect="1"/>
          </p:cNvPicPr>
          <p:nvPr/>
        </p:nvPicPr>
        <p:blipFill>
          <a:blip r:embed="rId2"/>
          <a:stretch>
            <a:fillRect/>
          </a:stretch>
        </p:blipFill>
        <p:spPr>
          <a:xfrm>
            <a:off x="5385816" y="2612371"/>
            <a:ext cx="6440424" cy="2313590"/>
          </a:xfrm>
          <a:prstGeom prst="rect">
            <a:avLst/>
          </a:prstGeom>
        </p:spPr>
      </p:pic>
    </p:spTree>
    <p:extLst>
      <p:ext uri="{BB962C8B-B14F-4D97-AF65-F5344CB8AC3E}">
        <p14:creationId xmlns:p14="http://schemas.microsoft.com/office/powerpoint/2010/main" val="3914639413"/>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41B2F"/>
      </a:dk2>
      <a:lt2>
        <a:srgbClr val="F0F3F2"/>
      </a:lt2>
      <a:accent1>
        <a:srgbClr val="C34D72"/>
      </a:accent1>
      <a:accent2>
        <a:srgbClr val="B13B92"/>
      </a:accent2>
      <a:accent3>
        <a:srgbClr val="B24DC3"/>
      </a:accent3>
      <a:accent4>
        <a:srgbClr val="6E3BB1"/>
      </a:accent4>
      <a:accent5>
        <a:srgbClr val="4F4DC3"/>
      </a:accent5>
      <a:accent6>
        <a:srgbClr val="3B6AB1"/>
      </a:accent6>
      <a:hlink>
        <a:srgbClr val="6E59C7"/>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351</TotalTime>
  <Words>589</Words>
  <Application>Microsoft Office PowerPoint</Application>
  <PresentationFormat>Widescreen</PresentationFormat>
  <Paragraphs>64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Avenir Next LT Pro</vt:lpstr>
      <vt:lpstr>Calibri</vt:lpstr>
      <vt:lpstr>Courier New</vt:lpstr>
      <vt:lpstr>Neue Haas Grotesk Text Pro</vt:lpstr>
      <vt:lpstr>Times New Roman</vt:lpstr>
      <vt:lpstr>AccentBoxVTI</vt:lpstr>
      <vt:lpstr>Task Management System</vt:lpstr>
      <vt:lpstr>OUTLINE </vt:lpstr>
      <vt:lpstr>BACKGROUND</vt:lpstr>
      <vt:lpstr>DEVELOPMENT PROCESS</vt:lpstr>
      <vt:lpstr>REQUIREMENTS</vt:lpstr>
      <vt:lpstr>Requirements  </vt:lpstr>
      <vt:lpstr>Design and planning </vt:lpstr>
      <vt:lpstr>Main Page</vt:lpstr>
      <vt:lpstr>Task Creation Page</vt:lpstr>
      <vt:lpstr>User Registration </vt:lpstr>
      <vt:lpstr>Login Page </vt:lpstr>
      <vt:lpstr>Admin Panel</vt:lpstr>
      <vt:lpstr>Email / Notification System</vt:lpstr>
      <vt:lpstr>Email Implementation </vt:lpstr>
      <vt:lpstr>Task Model</vt:lpstr>
      <vt:lpstr>User Model</vt:lpstr>
      <vt:lpstr>Assignment Model</vt:lpstr>
      <vt:lpstr>Notification Model</vt:lpstr>
      <vt:lpstr>Implementation</vt:lpstr>
      <vt:lpstr>Testing</vt:lpstr>
      <vt:lpstr>Testing via TestCase </vt:lpstr>
      <vt:lpstr>HOSTING</vt:lpstr>
      <vt:lpstr>Hosting </vt:lpstr>
      <vt:lpstr>CONCLUSION</vt:lpstr>
      <vt:lpstr>Conclusion </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Williams, Shadarien</dc:creator>
  <cp:lastModifiedBy>Williams, Shadarien</cp:lastModifiedBy>
  <cp:revision>19</cp:revision>
  <dcterms:created xsi:type="dcterms:W3CDTF">2024-10-16T20:14:58Z</dcterms:created>
  <dcterms:modified xsi:type="dcterms:W3CDTF">2024-11-03T17:15:57Z</dcterms:modified>
</cp:coreProperties>
</file>