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37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1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7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1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28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2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51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6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94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4452" y="556527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Evaluation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46773" y="92973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</a:t>
            </a:r>
          </a:p>
          <a:p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833"/>
              </p:ext>
            </p:extLst>
          </p:nvPr>
        </p:nvGraphicFramePr>
        <p:xfrm>
          <a:off x="614452" y="3079600"/>
          <a:ext cx="8019093" cy="11342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53425"/>
                <a:gridCol w="1170939"/>
                <a:gridCol w="1170939"/>
                <a:gridCol w="1170939"/>
                <a:gridCol w="1170939"/>
                <a:gridCol w="11819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Annualized Returns</a:t>
                      </a:r>
                      <a:endParaRPr lang="zh-CN" alt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Amazon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Facebook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926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-9.5</a:t>
                      </a:r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39.11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dirty="0" smtClean="0"/>
                        <a:t>17.64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1.6</a:t>
                      </a:r>
                      <a:r>
                        <a:rPr lang="en-US" altLang="zh-CN" dirty="0" smtClean="0"/>
                        <a:t>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-8.0</a:t>
                      </a:r>
                      <a:r>
                        <a:rPr lang="en-US" altLang="zh-CN" dirty="0" smtClean="0"/>
                        <a:t>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dirty="0" smtClean="0"/>
                        <a:t>244.51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-172.16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-1105.74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758.9</a:t>
                      </a:r>
                      <a:r>
                        <a:rPr lang="en-US" altLang="zh-CN" dirty="0" smtClean="0"/>
                        <a:t>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196.78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73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HMM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lang="en-US" altLang="zh-CN" sz="2800" dirty="0" smtClean="0"/>
              <a:t>M</a:t>
            </a:r>
            <a:r>
              <a:rPr lang="en-US" altLang="zh-CN" sz="2800" dirty="0" smtClean="0"/>
              <a:t>ore variables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open </a:t>
            </a:r>
            <a:r>
              <a:rPr lang="en-US" altLang="zh-CN" sz="2800" dirty="0"/>
              <a:t>price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closed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price,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high price, low price and price difference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Short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time prediction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Series: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sz="2800" dirty="0" smtClean="0"/>
              <a:t>Closed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price</a:t>
            </a:r>
          </a:p>
          <a:p>
            <a:r>
              <a:rPr lang="en-US" altLang="zh-CN" sz="2800" dirty="0"/>
              <a:t>Long time prediction</a:t>
            </a:r>
            <a:r>
              <a:rPr lang="en-US" altLang="zh-CN" sz="2800" dirty="0"/>
              <a:t> </a:t>
            </a:r>
            <a:endParaRPr kumimoji="1" lang="en-US" altLang="zh-CN" sz="2800" dirty="0" smtClean="0"/>
          </a:p>
          <a:p>
            <a:endParaRPr kumimoji="1"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1181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Discussion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9763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66</Words>
  <Application>Microsoft Macintosh PowerPoint</Application>
  <PresentationFormat>全屏显示(4:3)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Evaluation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</dc:creator>
  <cp:lastModifiedBy>Lei</cp:lastModifiedBy>
  <cp:revision>9</cp:revision>
  <dcterms:created xsi:type="dcterms:W3CDTF">2016-05-05T01:52:18Z</dcterms:created>
  <dcterms:modified xsi:type="dcterms:W3CDTF">2016-05-06T03:24:43Z</dcterms:modified>
</cp:coreProperties>
</file>