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0B0F-FFED-C548-9A96-AA21E5D7AC6D}" type="datetimeFigureOut">
              <a:rPr kumimoji="1" lang="zh-CN" altLang="en-US" smtClean="0"/>
              <a:t>5/5/16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4228-1018-F349-85E5-3DC5881C7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837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0B0F-FFED-C548-9A96-AA21E5D7AC6D}" type="datetimeFigureOut">
              <a:rPr kumimoji="1" lang="zh-CN" altLang="en-US" smtClean="0"/>
              <a:t>5/5/16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4228-1018-F349-85E5-3DC5881C7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717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0B0F-FFED-C548-9A96-AA21E5D7AC6D}" type="datetimeFigureOut">
              <a:rPr kumimoji="1" lang="zh-CN" altLang="en-US" smtClean="0"/>
              <a:t>5/5/16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4228-1018-F349-85E5-3DC5881C7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74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0B0F-FFED-C548-9A96-AA21E5D7AC6D}" type="datetimeFigureOut">
              <a:rPr kumimoji="1" lang="zh-CN" altLang="en-US" smtClean="0"/>
              <a:t>5/5/16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4228-1018-F349-85E5-3DC5881C7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37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0B0F-FFED-C548-9A96-AA21E5D7AC6D}" type="datetimeFigureOut">
              <a:rPr kumimoji="1" lang="zh-CN" altLang="en-US" smtClean="0"/>
              <a:t>5/5/16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4228-1018-F349-85E5-3DC5881C7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11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0B0F-FFED-C548-9A96-AA21E5D7AC6D}" type="datetimeFigureOut">
              <a:rPr kumimoji="1" lang="zh-CN" altLang="en-US" smtClean="0"/>
              <a:t>5/5/16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4228-1018-F349-85E5-3DC5881C7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428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0B0F-FFED-C548-9A96-AA21E5D7AC6D}" type="datetimeFigureOut">
              <a:rPr kumimoji="1" lang="zh-CN" altLang="en-US" smtClean="0"/>
              <a:t>5/5/16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4228-1018-F349-85E5-3DC5881C7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9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0B0F-FFED-C548-9A96-AA21E5D7AC6D}" type="datetimeFigureOut">
              <a:rPr kumimoji="1" lang="zh-CN" altLang="en-US" smtClean="0"/>
              <a:t>5/5/16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4228-1018-F349-85E5-3DC5881C7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026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0B0F-FFED-C548-9A96-AA21E5D7AC6D}" type="datetimeFigureOut">
              <a:rPr kumimoji="1" lang="zh-CN" altLang="en-US" smtClean="0"/>
              <a:t>5/5/16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4228-1018-F349-85E5-3DC5881C7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451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0B0F-FFED-C548-9A96-AA21E5D7AC6D}" type="datetimeFigureOut">
              <a:rPr kumimoji="1" lang="zh-CN" altLang="en-US" smtClean="0"/>
              <a:t>5/5/16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4228-1018-F349-85E5-3DC5881C7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484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0B0F-FFED-C548-9A96-AA21E5D7AC6D}" type="datetimeFigureOut">
              <a:rPr kumimoji="1" lang="zh-CN" altLang="en-US" smtClean="0"/>
              <a:t>5/5/16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4228-1018-F349-85E5-3DC5881C7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860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40B0F-FFED-C548-9A96-AA21E5D7AC6D}" type="datetimeFigureOut">
              <a:rPr kumimoji="1" lang="zh-CN" altLang="en-US" smtClean="0"/>
              <a:t>5/5/16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04228-1018-F349-85E5-3DC5881C7D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994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4452" y="556527"/>
            <a:ext cx="7772400" cy="1470025"/>
          </a:xfrm>
        </p:spPr>
        <p:txBody>
          <a:bodyPr>
            <a:normAutofit/>
          </a:bodyPr>
          <a:lstStyle/>
          <a:p>
            <a:r>
              <a:rPr kumimoji="1" lang="en-US" altLang="zh-CN" sz="4000" dirty="0" smtClean="0"/>
              <a:t>Evaluation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and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Discussion</a:t>
            </a:r>
            <a:endParaRPr kumimoji="1"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46773" y="92973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  <a:p>
            <a:r>
              <a:rPr lang="en-US" altLang="zh-CN" dirty="0"/>
              <a:t>			</a:t>
            </a:r>
          </a:p>
          <a:p>
            <a:r>
              <a:rPr lang="en-US" altLang="zh-CN" dirty="0"/>
              <a:t>		</a:t>
            </a:r>
          </a:p>
          <a:p>
            <a:endParaRPr lang="en-US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5833"/>
              </p:ext>
            </p:extLst>
          </p:nvPr>
        </p:nvGraphicFramePr>
        <p:xfrm>
          <a:off x="614452" y="3079600"/>
          <a:ext cx="8019093" cy="113428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153425"/>
                <a:gridCol w="1170939"/>
                <a:gridCol w="1170939"/>
                <a:gridCol w="1170939"/>
                <a:gridCol w="1170939"/>
                <a:gridCol w="118191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Annualized Returns</a:t>
                      </a:r>
                      <a:endParaRPr lang="zh-CN" alt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Microsoft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Amazon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Apple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Facebook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Google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926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HMM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altLang="zh-CN" dirty="0" smtClean="0"/>
                        <a:t>-9.5</a:t>
                      </a:r>
                      <a:r>
                        <a:rPr lang="en-US" altLang="zh-CN" dirty="0" smtClean="0"/>
                        <a:t>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altLang="zh-CN" dirty="0" smtClean="0"/>
                        <a:t>39.11</a:t>
                      </a:r>
                      <a:r>
                        <a:rPr lang="en-US" altLang="zh-CN" dirty="0" smtClean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dirty="0" smtClean="0"/>
                        <a:t>17.64</a:t>
                      </a:r>
                      <a:r>
                        <a:rPr lang="en-US" altLang="zh-CN" dirty="0" smtClean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altLang="zh-CN" dirty="0" smtClean="0"/>
                        <a:t>1.6</a:t>
                      </a:r>
                      <a:r>
                        <a:rPr lang="en-US" altLang="zh-CN" dirty="0" smtClean="0"/>
                        <a:t>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altLang="zh-CN" dirty="0" smtClean="0"/>
                        <a:t>-8.0</a:t>
                      </a:r>
                      <a:r>
                        <a:rPr lang="en-US" altLang="zh-CN" dirty="0" smtClean="0"/>
                        <a:t>4%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Time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Series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dirty="0" smtClean="0"/>
                        <a:t>244.51</a:t>
                      </a:r>
                      <a:r>
                        <a:rPr lang="en-US" altLang="zh-CN" dirty="0" smtClean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altLang="zh-CN" dirty="0" smtClean="0"/>
                        <a:t>-172.16</a:t>
                      </a:r>
                      <a:r>
                        <a:rPr lang="en-US" altLang="zh-CN" dirty="0" smtClean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altLang="zh-CN" dirty="0" smtClean="0"/>
                        <a:t>-1105.74</a:t>
                      </a:r>
                      <a:r>
                        <a:rPr lang="en-US" altLang="zh-CN" dirty="0" smtClean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altLang="zh-CN" dirty="0" smtClean="0"/>
                        <a:t>758.9</a:t>
                      </a:r>
                      <a:r>
                        <a:rPr lang="en-US" altLang="zh-CN" dirty="0" smtClean="0"/>
                        <a:t>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altLang="zh-CN" dirty="0" smtClean="0"/>
                        <a:t>196.78</a:t>
                      </a:r>
                      <a:r>
                        <a:rPr lang="en-US" altLang="zh-CN" dirty="0" smtClean="0"/>
                        <a:t>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30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37</Words>
  <Application>Microsoft Macintosh PowerPoint</Application>
  <PresentationFormat>全屏显示(4:3)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Evaluation and Discussion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Lei</dc:creator>
  <cp:lastModifiedBy>Lei</cp:lastModifiedBy>
  <cp:revision>8</cp:revision>
  <dcterms:created xsi:type="dcterms:W3CDTF">2016-05-05T01:52:18Z</dcterms:created>
  <dcterms:modified xsi:type="dcterms:W3CDTF">2016-05-05T04:53:06Z</dcterms:modified>
</cp:coreProperties>
</file>