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343394575678"/>
          <c:y val="0.0925925925925926"/>
          <c:w val="0.826989938757655"/>
          <c:h val="0.87962962962963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工作表1!$A$1:$E$1</c:f>
              <c:strCache>
                <c:ptCount val="5"/>
                <c:pt idx="0">
                  <c:v>Microsoft</c:v>
                </c:pt>
                <c:pt idx="1">
                  <c:v>Amazon</c:v>
                </c:pt>
                <c:pt idx="2">
                  <c:v>Apple</c:v>
                </c:pt>
                <c:pt idx="3">
                  <c:v>Facebook</c:v>
                </c:pt>
                <c:pt idx="4">
                  <c:v>Google</c:v>
                </c:pt>
              </c:strCache>
            </c:strRef>
          </c:cat>
          <c:val>
            <c:numRef>
              <c:f>工作表1!$A$2:$E$2</c:f>
              <c:numCache>
                <c:formatCode>0.00%</c:formatCode>
                <c:ptCount val="5"/>
                <c:pt idx="0">
                  <c:v>-0.0956</c:v>
                </c:pt>
                <c:pt idx="1">
                  <c:v>0.3911</c:v>
                </c:pt>
                <c:pt idx="2">
                  <c:v>0.1764</c:v>
                </c:pt>
                <c:pt idx="3">
                  <c:v>0.0168</c:v>
                </c:pt>
                <c:pt idx="4">
                  <c:v>-0.0804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4066904"/>
        <c:axId val="2101255848"/>
      </c:barChart>
      <c:catAx>
        <c:axId val="20640669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01255848"/>
        <c:crosses val="autoZero"/>
        <c:auto val="1"/>
        <c:lblAlgn val="ctr"/>
        <c:lblOffset val="100"/>
        <c:noMultiLvlLbl val="0"/>
      </c:catAx>
      <c:valAx>
        <c:axId val="210125584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2064066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37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1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4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7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1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28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5/4/16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26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5/4/16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51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6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0B0F-FFED-C548-9A96-AA21E5D7AC6D}" type="datetimeFigureOut">
              <a:rPr kumimoji="1" lang="zh-CN" altLang="en-US" smtClean="0"/>
              <a:t>5/4/16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94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4452" y="194718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Evaluation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and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Discussion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46773" y="92973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</a:t>
            </a:r>
          </a:p>
          <a:p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01565"/>
              </p:ext>
            </p:extLst>
          </p:nvPr>
        </p:nvGraphicFramePr>
        <p:xfrm>
          <a:off x="614452" y="2017535"/>
          <a:ext cx="7701052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68019"/>
                <a:gridCol w="1124499"/>
                <a:gridCol w="1124499"/>
                <a:gridCol w="1124499"/>
                <a:gridCol w="1124499"/>
                <a:gridCol w="113503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Amazon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Facebook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Annualized Returns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-9.5</a:t>
                      </a:r>
                      <a:r>
                        <a:rPr lang="en-US" altLang="zh-CN" dirty="0" smtClean="0"/>
                        <a:t>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39.11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dirty="0" smtClean="0"/>
                        <a:t>17.64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dirty="0" smtClean="0"/>
                        <a:t>1.6</a:t>
                      </a:r>
                      <a:r>
                        <a:rPr lang="en-US" altLang="zh-CN" dirty="0" smtClean="0"/>
                        <a:t>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-8.0</a:t>
                      </a:r>
                      <a:r>
                        <a:rPr lang="en-US" altLang="zh-CN" dirty="0" smtClean="0"/>
                        <a:t>4%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927458"/>
              </p:ext>
            </p:extLst>
          </p:nvPr>
        </p:nvGraphicFramePr>
        <p:xfrm>
          <a:off x="2286000" y="3022100"/>
          <a:ext cx="4572000" cy="3166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03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</Words>
  <Application>Microsoft Macintosh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Evaluation and 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</dc:creator>
  <cp:lastModifiedBy>Lei</cp:lastModifiedBy>
  <cp:revision>5</cp:revision>
  <dcterms:created xsi:type="dcterms:W3CDTF">2016-05-05T01:52:18Z</dcterms:created>
  <dcterms:modified xsi:type="dcterms:W3CDTF">2016-05-05T03:20:13Z</dcterms:modified>
</cp:coreProperties>
</file>