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033800" y="204840"/>
            <a:ext cx="1998360" cy="8481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Contexto Lanchonete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654280" y="2880000"/>
            <a:ext cx="1377000" cy="583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Mega lancheteria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78" name="Group 3"/>
          <p:cNvGrpSpPr/>
          <p:nvPr/>
        </p:nvGrpSpPr>
        <p:grpSpPr>
          <a:xfrm>
            <a:off x="27360" y="2736000"/>
            <a:ext cx="1123200" cy="912960"/>
            <a:chOff x="27360" y="2736000"/>
            <a:chExt cx="1123200" cy="912960"/>
          </a:xfrm>
        </p:grpSpPr>
        <p:grpSp>
          <p:nvGrpSpPr>
            <p:cNvPr id="79" name="Group 4"/>
            <p:cNvGrpSpPr/>
            <p:nvPr/>
          </p:nvGrpSpPr>
          <p:grpSpPr>
            <a:xfrm>
              <a:off x="415080" y="2736000"/>
              <a:ext cx="343440" cy="648000"/>
              <a:chOff x="415080" y="2736000"/>
              <a:chExt cx="343440" cy="648000"/>
            </a:xfrm>
          </p:grpSpPr>
          <p:sp>
            <p:nvSpPr>
              <p:cNvPr id="80" name="CustomShape 5"/>
              <p:cNvSpPr/>
              <p:nvPr/>
            </p:nvSpPr>
            <p:spPr>
              <a:xfrm>
                <a:off x="484920" y="2736000"/>
                <a:ext cx="211680" cy="213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CustomShape 6"/>
              <p:cNvSpPr/>
              <p:nvPr/>
            </p:nvSpPr>
            <p:spPr>
              <a:xfrm flipH="1">
                <a:off x="585720" y="2952000"/>
                <a:ext cx="1440" cy="222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CustomShape 7"/>
              <p:cNvSpPr/>
              <p:nvPr/>
            </p:nvSpPr>
            <p:spPr>
              <a:xfrm>
                <a:off x="437040" y="3049200"/>
                <a:ext cx="307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8"/>
              <p:cNvSpPr/>
              <p:nvPr/>
            </p:nvSpPr>
            <p:spPr>
              <a:xfrm flipH="1">
                <a:off x="414720" y="3175560"/>
                <a:ext cx="167400" cy="205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9"/>
              <p:cNvSpPr/>
              <p:nvPr/>
            </p:nvSpPr>
            <p:spPr>
              <a:xfrm rot="10800000">
                <a:off x="590760" y="3178440"/>
                <a:ext cx="167760" cy="205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5" name="CustomShape 10"/>
            <p:cNvSpPr/>
            <p:nvPr/>
          </p:nvSpPr>
          <p:spPr>
            <a:xfrm>
              <a:off x="27360" y="3273480"/>
              <a:ext cx="1123200" cy="375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Governo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86" name="CustomShape 11"/>
          <p:cNvSpPr/>
          <p:nvPr/>
        </p:nvSpPr>
        <p:spPr>
          <a:xfrm>
            <a:off x="2417040" y="1584000"/>
            <a:ext cx="3342240" cy="12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59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Vender produtos.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2488320" y="4104000"/>
            <a:ext cx="33422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59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Ser atendido.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8735760" y="5061600"/>
            <a:ext cx="1275480" cy="52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b="0" lang="pt-BR" sz="1000" spc="-1" strike="noStrike">
              <a:latin typeface="Arial"/>
            </a:endParaRPr>
          </a:p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Cenários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89" name="Group 14"/>
          <p:cNvGrpSpPr/>
          <p:nvPr/>
        </p:nvGrpSpPr>
        <p:grpSpPr>
          <a:xfrm>
            <a:off x="466920" y="1008000"/>
            <a:ext cx="1475640" cy="904680"/>
            <a:chOff x="466920" y="1008000"/>
            <a:chExt cx="1475640" cy="904680"/>
          </a:xfrm>
        </p:grpSpPr>
        <p:grpSp>
          <p:nvGrpSpPr>
            <p:cNvPr id="90" name="Group 15"/>
            <p:cNvGrpSpPr/>
            <p:nvPr/>
          </p:nvGrpSpPr>
          <p:grpSpPr>
            <a:xfrm>
              <a:off x="1016640" y="1008000"/>
              <a:ext cx="303840" cy="642240"/>
              <a:chOff x="1016640" y="1008000"/>
              <a:chExt cx="303840" cy="642240"/>
            </a:xfrm>
          </p:grpSpPr>
          <p:sp>
            <p:nvSpPr>
              <p:cNvPr id="91" name="CustomShape 16"/>
              <p:cNvSpPr/>
              <p:nvPr/>
            </p:nvSpPr>
            <p:spPr>
              <a:xfrm>
                <a:off x="1078560" y="1008000"/>
                <a:ext cx="187200" cy="2116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7"/>
              <p:cNvSpPr/>
              <p:nvPr/>
            </p:nvSpPr>
            <p:spPr>
              <a:xfrm flipH="1">
                <a:off x="1167120" y="1222560"/>
                <a:ext cx="1080" cy="220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18"/>
              <p:cNvSpPr/>
              <p:nvPr/>
            </p:nvSpPr>
            <p:spPr>
              <a:xfrm>
                <a:off x="1036080" y="1318320"/>
                <a:ext cx="2728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19"/>
              <p:cNvSpPr/>
              <p:nvPr/>
            </p:nvSpPr>
            <p:spPr>
              <a:xfrm flipH="1">
                <a:off x="1016640" y="1443960"/>
                <a:ext cx="14832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20"/>
              <p:cNvSpPr/>
              <p:nvPr/>
            </p:nvSpPr>
            <p:spPr>
              <a:xfrm rot="10800000">
                <a:off x="1172520" y="1446480"/>
                <a:ext cx="14796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" name="CustomShape 21"/>
            <p:cNvSpPr/>
            <p:nvPr/>
          </p:nvSpPr>
          <p:spPr>
            <a:xfrm>
              <a:off x="466920" y="1540800"/>
              <a:ext cx="147564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97" name="CustomShape 22"/>
          <p:cNvSpPr/>
          <p:nvPr/>
        </p:nvSpPr>
        <p:spPr>
          <a:xfrm>
            <a:off x="936000" y="2614320"/>
            <a:ext cx="33422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59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Receber pagamento</a:t>
            </a:r>
            <a:endParaRPr b="0" lang="pt-BR" sz="1100" spc="-1" strike="noStrike">
              <a:latin typeface="Arial"/>
            </a:endParaRPr>
          </a:p>
          <a:p>
            <a:pPr marL="457200" indent="-2959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de impostos.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grpSp>
        <p:nvGrpSpPr>
          <p:cNvPr id="98" name="Group 23"/>
          <p:cNvGrpSpPr/>
          <p:nvPr/>
        </p:nvGrpSpPr>
        <p:grpSpPr>
          <a:xfrm>
            <a:off x="675360" y="4176000"/>
            <a:ext cx="1123200" cy="912960"/>
            <a:chOff x="675360" y="4176000"/>
            <a:chExt cx="1123200" cy="912960"/>
          </a:xfrm>
        </p:grpSpPr>
        <p:grpSp>
          <p:nvGrpSpPr>
            <p:cNvPr id="99" name="Group 24"/>
            <p:cNvGrpSpPr/>
            <p:nvPr/>
          </p:nvGrpSpPr>
          <p:grpSpPr>
            <a:xfrm>
              <a:off x="1063080" y="4176000"/>
              <a:ext cx="343440" cy="648000"/>
              <a:chOff x="1063080" y="4176000"/>
              <a:chExt cx="343440" cy="648000"/>
            </a:xfrm>
          </p:grpSpPr>
          <p:sp>
            <p:nvSpPr>
              <p:cNvPr id="100" name="CustomShape 25"/>
              <p:cNvSpPr/>
              <p:nvPr/>
            </p:nvSpPr>
            <p:spPr>
              <a:xfrm>
                <a:off x="1132920" y="4176000"/>
                <a:ext cx="211680" cy="213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26"/>
              <p:cNvSpPr/>
              <p:nvPr/>
            </p:nvSpPr>
            <p:spPr>
              <a:xfrm flipH="1">
                <a:off x="1233720" y="4392000"/>
                <a:ext cx="1440" cy="222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CustomShape 27"/>
              <p:cNvSpPr/>
              <p:nvPr/>
            </p:nvSpPr>
            <p:spPr>
              <a:xfrm>
                <a:off x="1085040" y="4489200"/>
                <a:ext cx="307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CustomShape 28"/>
              <p:cNvSpPr/>
              <p:nvPr/>
            </p:nvSpPr>
            <p:spPr>
              <a:xfrm flipH="1">
                <a:off x="1062720" y="4615560"/>
                <a:ext cx="167400" cy="205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29"/>
              <p:cNvSpPr/>
              <p:nvPr/>
            </p:nvSpPr>
            <p:spPr>
              <a:xfrm rot="10800000">
                <a:off x="1238760" y="4618440"/>
                <a:ext cx="167760" cy="205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5" name="CustomShape 30"/>
            <p:cNvSpPr/>
            <p:nvPr/>
          </p:nvSpPr>
          <p:spPr>
            <a:xfrm>
              <a:off x="675360" y="4713480"/>
              <a:ext cx="1123200" cy="375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06" name="CustomShape 31"/>
          <p:cNvSpPr/>
          <p:nvPr/>
        </p:nvSpPr>
        <p:spPr>
          <a:xfrm>
            <a:off x="1943280" y="1460520"/>
            <a:ext cx="1399320" cy="141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2"/>
          <p:cNvSpPr/>
          <p:nvPr/>
        </p:nvSpPr>
        <p:spPr>
          <a:xfrm flipV="1">
            <a:off x="1799280" y="3462840"/>
            <a:ext cx="1543320" cy="11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3"/>
          <p:cNvSpPr/>
          <p:nvPr/>
        </p:nvSpPr>
        <p:spPr>
          <a:xfrm flipV="1">
            <a:off x="1151280" y="3170520"/>
            <a:ext cx="1502640" cy="2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43280" y="1593360"/>
            <a:ext cx="9414360" cy="15048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033800" y="204840"/>
            <a:ext cx="1998360" cy="8481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Ser atendido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11" name="Group 3"/>
          <p:cNvGrpSpPr/>
          <p:nvPr/>
        </p:nvGrpSpPr>
        <p:grpSpPr>
          <a:xfrm>
            <a:off x="1637280" y="2081520"/>
            <a:ext cx="1123200" cy="913320"/>
            <a:chOff x="1637280" y="2081520"/>
            <a:chExt cx="1123200" cy="913320"/>
          </a:xfrm>
        </p:grpSpPr>
        <p:grpSp>
          <p:nvGrpSpPr>
            <p:cNvPr id="112" name="Group 4"/>
            <p:cNvGrpSpPr/>
            <p:nvPr/>
          </p:nvGrpSpPr>
          <p:grpSpPr>
            <a:xfrm>
              <a:off x="2025000" y="2081520"/>
              <a:ext cx="343440" cy="648000"/>
              <a:chOff x="2025000" y="2081520"/>
              <a:chExt cx="343440" cy="648000"/>
            </a:xfrm>
          </p:grpSpPr>
          <p:sp>
            <p:nvSpPr>
              <p:cNvPr id="113" name="CustomShape 5"/>
              <p:cNvSpPr/>
              <p:nvPr/>
            </p:nvSpPr>
            <p:spPr>
              <a:xfrm>
                <a:off x="2094840" y="2081520"/>
                <a:ext cx="211680" cy="213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6"/>
              <p:cNvSpPr/>
              <p:nvPr/>
            </p:nvSpPr>
            <p:spPr>
              <a:xfrm flipH="1">
                <a:off x="2195640" y="2297880"/>
                <a:ext cx="1440" cy="222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7"/>
              <p:cNvSpPr/>
              <p:nvPr/>
            </p:nvSpPr>
            <p:spPr>
              <a:xfrm>
                <a:off x="2046960" y="2395080"/>
                <a:ext cx="307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8"/>
              <p:cNvSpPr/>
              <p:nvPr/>
            </p:nvSpPr>
            <p:spPr>
              <a:xfrm flipH="1">
                <a:off x="2024640" y="2521440"/>
                <a:ext cx="167400" cy="205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9"/>
              <p:cNvSpPr/>
              <p:nvPr/>
            </p:nvSpPr>
            <p:spPr>
              <a:xfrm rot="10800000">
                <a:off x="2200680" y="2523960"/>
                <a:ext cx="167760" cy="205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8" name="CustomShape 10"/>
            <p:cNvSpPr/>
            <p:nvPr/>
          </p:nvSpPr>
          <p:spPr>
            <a:xfrm>
              <a:off x="1637280" y="2619360"/>
              <a:ext cx="1123200" cy="375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19" name="CustomShape 11"/>
          <p:cNvSpPr/>
          <p:nvPr/>
        </p:nvSpPr>
        <p:spPr>
          <a:xfrm>
            <a:off x="143280" y="3100680"/>
            <a:ext cx="9414360" cy="15048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0" name="CustomShape 12"/>
          <p:cNvSpPr/>
          <p:nvPr/>
        </p:nvSpPr>
        <p:spPr>
          <a:xfrm>
            <a:off x="3582360" y="3744720"/>
            <a:ext cx="1816920" cy="647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 cardápio.</a:t>
            </a:r>
            <a:endParaRPr b="0" lang="pt-BR" sz="1000" spc="-1" strike="noStrike">
              <a:latin typeface="Arial"/>
            </a:endParaRPr>
          </a:p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Anotar pedido.</a:t>
            </a:r>
            <a:endParaRPr b="0" lang="pt-BR" sz="1000" spc="-1" strike="noStrike">
              <a:latin typeface="Arial"/>
            </a:endParaRPr>
          </a:p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Solicitar preparo.</a:t>
            </a:r>
            <a:endParaRPr b="0" lang="pt-BR" sz="1000" spc="-1" strike="noStrike">
              <a:latin typeface="Arial"/>
            </a:endParaRPr>
          </a:p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 pedido.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1" name="CustomShape 13"/>
          <p:cNvSpPr/>
          <p:nvPr/>
        </p:nvSpPr>
        <p:spPr>
          <a:xfrm>
            <a:off x="3929040" y="2026800"/>
            <a:ext cx="1102680" cy="583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Atendimento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2" name="CustomShape 14"/>
          <p:cNvSpPr/>
          <p:nvPr/>
        </p:nvSpPr>
        <p:spPr>
          <a:xfrm>
            <a:off x="5298480" y="2027880"/>
            <a:ext cx="1102680" cy="583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3" name="CustomShape 15"/>
          <p:cNvSpPr/>
          <p:nvPr/>
        </p:nvSpPr>
        <p:spPr>
          <a:xfrm>
            <a:off x="6671880" y="2016000"/>
            <a:ext cx="1102680" cy="583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Caixa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4" name="Line 16"/>
          <p:cNvSpPr/>
          <p:nvPr/>
        </p:nvSpPr>
        <p:spPr>
          <a:xfrm>
            <a:off x="5472000" y="1054440"/>
            <a:ext cx="216000" cy="9615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17"/>
          <p:cNvSpPr/>
          <p:nvPr/>
        </p:nvSpPr>
        <p:spPr>
          <a:xfrm flipH="1">
            <a:off x="2304000" y="936000"/>
            <a:ext cx="2088000" cy="115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18"/>
          <p:cNvSpPr/>
          <p:nvPr/>
        </p:nvSpPr>
        <p:spPr>
          <a:xfrm flipH="1">
            <a:off x="4608000" y="1008000"/>
            <a:ext cx="360000" cy="1018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19"/>
          <p:cNvSpPr/>
          <p:nvPr/>
        </p:nvSpPr>
        <p:spPr>
          <a:xfrm>
            <a:off x="5832000" y="1054440"/>
            <a:ext cx="1296000" cy="9615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0"/>
          <p:cNvSpPr/>
          <p:nvPr/>
        </p:nvSpPr>
        <p:spPr>
          <a:xfrm>
            <a:off x="5760000" y="3888000"/>
            <a:ext cx="1223280" cy="2451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Preparar pedido.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9" name="CustomShape 21"/>
          <p:cNvSpPr/>
          <p:nvPr/>
        </p:nvSpPr>
        <p:spPr>
          <a:xfrm>
            <a:off x="7272000" y="3888000"/>
            <a:ext cx="1726560" cy="504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Receber pagamento.</a:t>
            </a:r>
            <a:endParaRPr b="0" lang="pt-BR" sz="1000" spc="-1" strike="noStrike">
              <a:latin typeface="Arial"/>
            </a:endParaRPr>
          </a:p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Registrar devedor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0" name="Line 22"/>
          <p:cNvSpPr/>
          <p:nvPr/>
        </p:nvSpPr>
        <p:spPr>
          <a:xfrm>
            <a:off x="5832000" y="2612160"/>
            <a:ext cx="432000" cy="12758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3"/>
          <p:cNvSpPr/>
          <p:nvPr/>
        </p:nvSpPr>
        <p:spPr>
          <a:xfrm flipH="1" flipV="1">
            <a:off x="4488840" y="2610000"/>
            <a:ext cx="360" cy="113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24"/>
          <p:cNvSpPr/>
          <p:nvPr/>
        </p:nvSpPr>
        <p:spPr>
          <a:xfrm>
            <a:off x="7344000" y="2600280"/>
            <a:ext cx="360000" cy="12877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43280" y="1593360"/>
            <a:ext cx="9414360" cy="15048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033800" y="204840"/>
            <a:ext cx="1998360" cy="8481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Vender produtos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35" name="Group 3"/>
          <p:cNvGrpSpPr/>
          <p:nvPr/>
        </p:nvGrpSpPr>
        <p:grpSpPr>
          <a:xfrm>
            <a:off x="1637280" y="2081520"/>
            <a:ext cx="1123200" cy="913320"/>
            <a:chOff x="1637280" y="2081520"/>
            <a:chExt cx="1123200" cy="913320"/>
          </a:xfrm>
        </p:grpSpPr>
        <p:grpSp>
          <p:nvGrpSpPr>
            <p:cNvPr id="136" name="Group 4"/>
            <p:cNvGrpSpPr/>
            <p:nvPr/>
          </p:nvGrpSpPr>
          <p:grpSpPr>
            <a:xfrm>
              <a:off x="2025000" y="2081520"/>
              <a:ext cx="343440" cy="648000"/>
              <a:chOff x="2025000" y="2081520"/>
              <a:chExt cx="343440" cy="648000"/>
            </a:xfrm>
          </p:grpSpPr>
          <p:sp>
            <p:nvSpPr>
              <p:cNvPr id="137" name="CustomShape 5"/>
              <p:cNvSpPr/>
              <p:nvPr/>
            </p:nvSpPr>
            <p:spPr>
              <a:xfrm>
                <a:off x="2094840" y="2081520"/>
                <a:ext cx="211680" cy="213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CustomShape 6"/>
              <p:cNvSpPr/>
              <p:nvPr/>
            </p:nvSpPr>
            <p:spPr>
              <a:xfrm flipH="1">
                <a:off x="2195640" y="2297880"/>
                <a:ext cx="1440" cy="222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CustomShape 7"/>
              <p:cNvSpPr/>
              <p:nvPr/>
            </p:nvSpPr>
            <p:spPr>
              <a:xfrm>
                <a:off x="2046960" y="2395080"/>
                <a:ext cx="307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CustomShape 8"/>
              <p:cNvSpPr/>
              <p:nvPr/>
            </p:nvSpPr>
            <p:spPr>
              <a:xfrm flipH="1">
                <a:off x="2024640" y="2521440"/>
                <a:ext cx="167400" cy="205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9"/>
              <p:cNvSpPr/>
              <p:nvPr/>
            </p:nvSpPr>
            <p:spPr>
              <a:xfrm rot="10800000">
                <a:off x="2200680" y="2523960"/>
                <a:ext cx="167760" cy="205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2" name="CustomShape 10"/>
            <p:cNvSpPr/>
            <p:nvPr/>
          </p:nvSpPr>
          <p:spPr>
            <a:xfrm>
              <a:off x="1637280" y="2619360"/>
              <a:ext cx="1123200" cy="375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43" name="CustomShape 11"/>
          <p:cNvSpPr/>
          <p:nvPr/>
        </p:nvSpPr>
        <p:spPr>
          <a:xfrm>
            <a:off x="143280" y="3100680"/>
            <a:ext cx="9414360" cy="15048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2960640" y="3744000"/>
            <a:ext cx="1357920" cy="27252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orçamento.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519880" y="2016000"/>
            <a:ext cx="1102680" cy="583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3816000" y="2016000"/>
            <a:ext cx="1102680" cy="583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Financeiro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7" name="Line 15"/>
          <p:cNvSpPr/>
          <p:nvPr/>
        </p:nvSpPr>
        <p:spPr>
          <a:xfrm flipV="1">
            <a:off x="2232000" y="720000"/>
            <a:ext cx="1801800" cy="1361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16"/>
          <p:cNvSpPr/>
          <p:nvPr/>
        </p:nvSpPr>
        <p:spPr>
          <a:xfrm flipV="1">
            <a:off x="4464000" y="936000"/>
            <a:ext cx="144000" cy="1090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7"/>
          <p:cNvSpPr/>
          <p:nvPr/>
        </p:nvSpPr>
        <p:spPr>
          <a:xfrm>
            <a:off x="6272640" y="3744720"/>
            <a:ext cx="1358640" cy="2865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devolução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0" name="CustomShape 18"/>
          <p:cNvSpPr/>
          <p:nvPr/>
        </p:nvSpPr>
        <p:spPr>
          <a:xfrm>
            <a:off x="4608000" y="3758040"/>
            <a:ext cx="1295280" cy="27252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1" name="Line 19"/>
          <p:cNvSpPr/>
          <p:nvPr/>
        </p:nvSpPr>
        <p:spPr>
          <a:xfrm flipH="1" flipV="1">
            <a:off x="5904000" y="1054440"/>
            <a:ext cx="216000" cy="9615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20"/>
          <p:cNvSpPr/>
          <p:nvPr/>
        </p:nvSpPr>
        <p:spPr>
          <a:xfrm flipH="1">
            <a:off x="3672000" y="2600280"/>
            <a:ext cx="432000" cy="11437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21"/>
          <p:cNvSpPr/>
          <p:nvPr/>
        </p:nvSpPr>
        <p:spPr>
          <a:xfrm>
            <a:off x="4608000" y="2600280"/>
            <a:ext cx="360000" cy="11577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22"/>
          <p:cNvSpPr/>
          <p:nvPr/>
        </p:nvSpPr>
        <p:spPr>
          <a:xfrm flipH="1">
            <a:off x="5616000" y="2600280"/>
            <a:ext cx="288000" cy="11577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23"/>
          <p:cNvSpPr/>
          <p:nvPr/>
        </p:nvSpPr>
        <p:spPr>
          <a:xfrm>
            <a:off x="6480000" y="2600280"/>
            <a:ext cx="288000" cy="11437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43280" y="1593360"/>
            <a:ext cx="9414360" cy="15048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033800" y="204840"/>
            <a:ext cx="1998360" cy="8481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Receber pagamento de</a:t>
            </a:r>
            <a:endParaRPr b="0" lang="pt-BR" sz="1000" spc="-1" strike="noStrike">
              <a:latin typeface="Arial"/>
            </a:endParaRPr>
          </a:p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impostos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58" name="Group 3"/>
          <p:cNvGrpSpPr/>
          <p:nvPr/>
        </p:nvGrpSpPr>
        <p:grpSpPr>
          <a:xfrm>
            <a:off x="1637280" y="2081520"/>
            <a:ext cx="1123200" cy="913320"/>
            <a:chOff x="1637280" y="2081520"/>
            <a:chExt cx="1123200" cy="913320"/>
          </a:xfrm>
        </p:grpSpPr>
        <p:grpSp>
          <p:nvGrpSpPr>
            <p:cNvPr id="159" name="Group 4"/>
            <p:cNvGrpSpPr/>
            <p:nvPr/>
          </p:nvGrpSpPr>
          <p:grpSpPr>
            <a:xfrm>
              <a:off x="2025000" y="2081520"/>
              <a:ext cx="343440" cy="648000"/>
              <a:chOff x="2025000" y="2081520"/>
              <a:chExt cx="343440" cy="648000"/>
            </a:xfrm>
          </p:grpSpPr>
          <p:sp>
            <p:nvSpPr>
              <p:cNvPr id="160" name="CustomShape 5"/>
              <p:cNvSpPr/>
              <p:nvPr/>
            </p:nvSpPr>
            <p:spPr>
              <a:xfrm>
                <a:off x="2094840" y="2081520"/>
                <a:ext cx="211680" cy="213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6"/>
              <p:cNvSpPr/>
              <p:nvPr/>
            </p:nvSpPr>
            <p:spPr>
              <a:xfrm flipH="1">
                <a:off x="2195640" y="2297880"/>
                <a:ext cx="1440" cy="222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7"/>
              <p:cNvSpPr/>
              <p:nvPr/>
            </p:nvSpPr>
            <p:spPr>
              <a:xfrm>
                <a:off x="2046960" y="2395080"/>
                <a:ext cx="307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8"/>
              <p:cNvSpPr/>
              <p:nvPr/>
            </p:nvSpPr>
            <p:spPr>
              <a:xfrm flipH="1">
                <a:off x="2024640" y="2521440"/>
                <a:ext cx="167400" cy="205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9"/>
              <p:cNvSpPr/>
              <p:nvPr/>
            </p:nvSpPr>
            <p:spPr>
              <a:xfrm rot="10800000">
                <a:off x="2200680" y="2523960"/>
                <a:ext cx="167760" cy="205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5" name="CustomShape 10"/>
            <p:cNvSpPr/>
            <p:nvPr/>
          </p:nvSpPr>
          <p:spPr>
            <a:xfrm>
              <a:off x="1637280" y="2619360"/>
              <a:ext cx="1123200" cy="375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Governo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66" name="CustomShape 11"/>
          <p:cNvSpPr/>
          <p:nvPr/>
        </p:nvSpPr>
        <p:spPr>
          <a:xfrm>
            <a:off x="143280" y="3100680"/>
            <a:ext cx="9414360" cy="15048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7" name="CustomShape 12"/>
          <p:cNvSpPr/>
          <p:nvPr/>
        </p:nvSpPr>
        <p:spPr>
          <a:xfrm>
            <a:off x="5299560" y="3428640"/>
            <a:ext cx="2581920" cy="84852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o pagamento dos impostos.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3929040" y="2026800"/>
            <a:ext cx="1102680" cy="583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Financeiro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9" name="CustomShape 14"/>
          <p:cNvSpPr/>
          <p:nvPr/>
        </p:nvSpPr>
        <p:spPr>
          <a:xfrm flipV="1">
            <a:off x="2520000" y="626760"/>
            <a:ext cx="1512720" cy="18187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5"/>
          <p:cNvSpPr/>
          <p:nvPr/>
        </p:nvSpPr>
        <p:spPr>
          <a:xfrm flipV="1">
            <a:off x="4480920" y="1051560"/>
            <a:ext cx="551520" cy="97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6"/>
          <p:cNvSpPr/>
          <p:nvPr/>
        </p:nvSpPr>
        <p:spPr>
          <a:xfrm>
            <a:off x="4480560" y="2611080"/>
            <a:ext cx="818640" cy="124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2020-04-05T19:09:06Z</dcterms:created>
  <dc:creator/>
  <dc:description/>
  <dc:language>pt-BR</dc:language>
  <cp:lastModifiedBy/>
  <dcterms:modified xsi:type="dcterms:W3CDTF">2020-04-22T20:03:06Z</dcterms:modified>
  <cp:revision>8</cp:revision>
  <dc:subject/>
  <dc:title/>
</cp:coreProperties>
</file>