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033800" y="204840"/>
            <a:ext cx="1996560" cy="8463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Lanchonete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54280" y="2880000"/>
            <a:ext cx="1375200" cy="581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Mega lancheteria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27360" y="2736000"/>
            <a:ext cx="1121400" cy="911160"/>
            <a:chOff x="27360" y="2736000"/>
            <a:chExt cx="1121400" cy="911160"/>
          </a:xfrm>
        </p:grpSpPr>
        <p:grpSp>
          <p:nvGrpSpPr>
            <p:cNvPr id="79" name="Group 4"/>
            <p:cNvGrpSpPr/>
            <p:nvPr/>
          </p:nvGrpSpPr>
          <p:grpSpPr>
            <a:xfrm>
              <a:off x="413280" y="2736000"/>
              <a:ext cx="345240" cy="648000"/>
              <a:chOff x="413280" y="2736000"/>
              <a:chExt cx="345240" cy="648000"/>
            </a:xfrm>
          </p:grpSpPr>
          <p:sp>
            <p:nvSpPr>
              <p:cNvPr id="80" name="CustomShape 5"/>
              <p:cNvSpPr/>
              <p:nvPr/>
            </p:nvSpPr>
            <p:spPr>
              <a:xfrm>
                <a:off x="484920" y="2736000"/>
                <a:ext cx="209880" cy="2120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6"/>
              <p:cNvSpPr/>
              <p:nvPr/>
            </p:nvSpPr>
            <p:spPr>
              <a:xfrm flipH="1">
                <a:off x="582840" y="2952000"/>
                <a:ext cx="360" cy="220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7"/>
              <p:cNvSpPr/>
              <p:nvPr/>
            </p:nvSpPr>
            <p:spPr>
              <a:xfrm>
                <a:off x="437040" y="3049200"/>
                <a:ext cx="306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 flipH="1">
                <a:off x="413280" y="3175560"/>
                <a:ext cx="16560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9"/>
              <p:cNvSpPr/>
              <p:nvPr/>
            </p:nvSpPr>
            <p:spPr>
              <a:xfrm rot="10800000">
                <a:off x="592560" y="3180240"/>
                <a:ext cx="16596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CustomShape 10"/>
            <p:cNvSpPr/>
            <p:nvPr/>
          </p:nvSpPr>
          <p:spPr>
            <a:xfrm>
              <a:off x="27360" y="3273480"/>
              <a:ext cx="112140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6" name="CustomShape 11"/>
          <p:cNvSpPr/>
          <p:nvPr/>
        </p:nvSpPr>
        <p:spPr>
          <a:xfrm>
            <a:off x="2417040" y="1584000"/>
            <a:ext cx="3340440" cy="12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41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Vender produtos.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2488320" y="4104000"/>
            <a:ext cx="334044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41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Ser atendido.</a:t>
            </a: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8735760" y="5061600"/>
            <a:ext cx="127368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9" name="Group 14"/>
          <p:cNvGrpSpPr/>
          <p:nvPr/>
        </p:nvGrpSpPr>
        <p:grpSpPr>
          <a:xfrm>
            <a:off x="466920" y="1008000"/>
            <a:ext cx="1473840" cy="902880"/>
            <a:chOff x="466920" y="1008000"/>
            <a:chExt cx="1473840" cy="902880"/>
          </a:xfrm>
        </p:grpSpPr>
        <p:grpSp>
          <p:nvGrpSpPr>
            <p:cNvPr id="90" name="Group 15"/>
            <p:cNvGrpSpPr/>
            <p:nvPr/>
          </p:nvGrpSpPr>
          <p:grpSpPr>
            <a:xfrm>
              <a:off x="1014840" y="1008000"/>
              <a:ext cx="305640" cy="642240"/>
              <a:chOff x="1014840" y="1008000"/>
              <a:chExt cx="305640" cy="642240"/>
            </a:xfrm>
          </p:grpSpPr>
          <p:sp>
            <p:nvSpPr>
              <p:cNvPr id="91" name="CustomShape 16"/>
              <p:cNvSpPr/>
              <p:nvPr/>
            </p:nvSpPr>
            <p:spPr>
              <a:xfrm>
                <a:off x="1078560" y="1008000"/>
                <a:ext cx="185400" cy="2098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7"/>
              <p:cNvSpPr/>
              <p:nvPr/>
            </p:nvSpPr>
            <p:spPr>
              <a:xfrm flipH="1">
                <a:off x="1164240" y="1222560"/>
                <a:ext cx="36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8"/>
              <p:cNvSpPr/>
              <p:nvPr/>
            </p:nvSpPr>
            <p:spPr>
              <a:xfrm>
                <a:off x="1036080" y="1318320"/>
                <a:ext cx="271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9"/>
              <p:cNvSpPr/>
              <p:nvPr/>
            </p:nvSpPr>
            <p:spPr>
              <a:xfrm flipH="1">
                <a:off x="1014480" y="1443960"/>
                <a:ext cx="14652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20"/>
              <p:cNvSpPr/>
              <p:nvPr/>
            </p:nvSpPr>
            <p:spPr>
              <a:xfrm rot="10800000">
                <a:off x="1174320" y="1448280"/>
                <a:ext cx="146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21"/>
            <p:cNvSpPr/>
            <p:nvPr/>
          </p:nvSpPr>
          <p:spPr>
            <a:xfrm>
              <a:off x="466920" y="1540800"/>
              <a:ext cx="1473840" cy="37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2"/>
          <p:cNvSpPr/>
          <p:nvPr/>
        </p:nvSpPr>
        <p:spPr>
          <a:xfrm>
            <a:off x="675360" y="2722680"/>
            <a:ext cx="334044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41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grpSp>
        <p:nvGrpSpPr>
          <p:cNvPr id="98" name="Group 23"/>
          <p:cNvGrpSpPr/>
          <p:nvPr/>
        </p:nvGrpSpPr>
        <p:grpSpPr>
          <a:xfrm>
            <a:off x="675360" y="4176000"/>
            <a:ext cx="1121400" cy="911160"/>
            <a:chOff x="675360" y="4176000"/>
            <a:chExt cx="1121400" cy="911160"/>
          </a:xfrm>
        </p:grpSpPr>
        <p:grpSp>
          <p:nvGrpSpPr>
            <p:cNvPr id="99" name="Group 24"/>
            <p:cNvGrpSpPr/>
            <p:nvPr/>
          </p:nvGrpSpPr>
          <p:grpSpPr>
            <a:xfrm>
              <a:off x="1061280" y="4176000"/>
              <a:ext cx="345240" cy="648000"/>
              <a:chOff x="1061280" y="4176000"/>
              <a:chExt cx="345240" cy="648000"/>
            </a:xfrm>
          </p:grpSpPr>
          <p:sp>
            <p:nvSpPr>
              <p:cNvPr id="100" name="CustomShape 25"/>
              <p:cNvSpPr/>
              <p:nvPr/>
            </p:nvSpPr>
            <p:spPr>
              <a:xfrm>
                <a:off x="1132920" y="4176000"/>
                <a:ext cx="209880" cy="2120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6"/>
              <p:cNvSpPr/>
              <p:nvPr/>
            </p:nvSpPr>
            <p:spPr>
              <a:xfrm flipH="1">
                <a:off x="1230840" y="4392000"/>
                <a:ext cx="360" cy="220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7"/>
              <p:cNvSpPr/>
              <p:nvPr/>
            </p:nvSpPr>
            <p:spPr>
              <a:xfrm>
                <a:off x="1085040" y="4489200"/>
                <a:ext cx="306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8"/>
              <p:cNvSpPr/>
              <p:nvPr/>
            </p:nvSpPr>
            <p:spPr>
              <a:xfrm flipH="1">
                <a:off x="1061280" y="4615560"/>
                <a:ext cx="16560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9"/>
              <p:cNvSpPr/>
              <p:nvPr/>
            </p:nvSpPr>
            <p:spPr>
              <a:xfrm rot="10800000">
                <a:off x="1240560" y="4620240"/>
                <a:ext cx="16596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CustomShape 30"/>
            <p:cNvSpPr/>
            <p:nvPr/>
          </p:nvSpPr>
          <p:spPr>
            <a:xfrm>
              <a:off x="675360" y="4713480"/>
              <a:ext cx="112140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6" name="CustomShape 31"/>
          <p:cNvSpPr/>
          <p:nvPr/>
        </p:nvSpPr>
        <p:spPr>
          <a:xfrm>
            <a:off x="1943280" y="1460520"/>
            <a:ext cx="1397520" cy="14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2"/>
          <p:cNvSpPr/>
          <p:nvPr/>
        </p:nvSpPr>
        <p:spPr>
          <a:xfrm flipH="1" rot="10800000">
            <a:off x="1798560" y="3462480"/>
            <a:ext cx="1541520" cy="11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 flipH="1" rot="10800000">
            <a:off x="1150920" y="3170160"/>
            <a:ext cx="150084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34"/>
          <p:cNvGrpSpPr/>
          <p:nvPr/>
        </p:nvGrpSpPr>
        <p:grpSpPr>
          <a:xfrm>
            <a:off x="4796640" y="1144440"/>
            <a:ext cx="1857960" cy="902880"/>
            <a:chOff x="4796640" y="1144440"/>
            <a:chExt cx="1857960" cy="902880"/>
          </a:xfrm>
        </p:grpSpPr>
        <p:grpSp>
          <p:nvGrpSpPr>
            <p:cNvPr id="110" name="Group 35"/>
            <p:cNvGrpSpPr/>
            <p:nvPr/>
          </p:nvGrpSpPr>
          <p:grpSpPr>
            <a:xfrm>
              <a:off x="5344560" y="1144440"/>
              <a:ext cx="305640" cy="642240"/>
              <a:chOff x="5344560" y="1144440"/>
              <a:chExt cx="305640" cy="642240"/>
            </a:xfrm>
          </p:grpSpPr>
          <p:sp>
            <p:nvSpPr>
              <p:cNvPr id="111" name="CustomShape 36"/>
              <p:cNvSpPr/>
              <p:nvPr/>
            </p:nvSpPr>
            <p:spPr>
              <a:xfrm>
                <a:off x="5408280" y="1144440"/>
                <a:ext cx="185400" cy="2098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7"/>
              <p:cNvSpPr/>
              <p:nvPr/>
            </p:nvSpPr>
            <p:spPr>
              <a:xfrm flipH="1">
                <a:off x="5493960" y="1359000"/>
                <a:ext cx="36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8"/>
              <p:cNvSpPr/>
              <p:nvPr/>
            </p:nvSpPr>
            <p:spPr>
              <a:xfrm>
                <a:off x="5365800" y="1454760"/>
                <a:ext cx="271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9"/>
              <p:cNvSpPr/>
              <p:nvPr/>
            </p:nvSpPr>
            <p:spPr>
              <a:xfrm flipH="1">
                <a:off x="5344200" y="1580400"/>
                <a:ext cx="14652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 rot="10800000">
                <a:off x="5504040" y="1584720"/>
                <a:ext cx="146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" name="CustomShape 41"/>
            <p:cNvSpPr/>
            <p:nvPr/>
          </p:nvSpPr>
          <p:spPr>
            <a:xfrm>
              <a:off x="4796640" y="1677240"/>
              <a:ext cx="1857960" cy="37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Bares/Lanchonetes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7" name="CustomShape 42"/>
          <p:cNvSpPr/>
          <p:nvPr/>
        </p:nvSpPr>
        <p:spPr>
          <a:xfrm flipH="1">
            <a:off x="3496680" y="1461960"/>
            <a:ext cx="1541520" cy="14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" name="Group 43"/>
          <p:cNvGrpSpPr/>
          <p:nvPr/>
        </p:nvGrpSpPr>
        <p:grpSpPr>
          <a:xfrm>
            <a:off x="5039640" y="2624400"/>
            <a:ext cx="1857960" cy="902880"/>
            <a:chOff x="5039640" y="2624400"/>
            <a:chExt cx="1857960" cy="902880"/>
          </a:xfrm>
        </p:grpSpPr>
        <p:grpSp>
          <p:nvGrpSpPr>
            <p:cNvPr id="119" name="Group 44"/>
            <p:cNvGrpSpPr/>
            <p:nvPr/>
          </p:nvGrpSpPr>
          <p:grpSpPr>
            <a:xfrm>
              <a:off x="5587560" y="2624400"/>
              <a:ext cx="305640" cy="642240"/>
              <a:chOff x="5587560" y="2624400"/>
              <a:chExt cx="305640" cy="642240"/>
            </a:xfrm>
          </p:grpSpPr>
          <p:sp>
            <p:nvSpPr>
              <p:cNvPr id="120" name="CustomShape 45"/>
              <p:cNvSpPr/>
              <p:nvPr/>
            </p:nvSpPr>
            <p:spPr>
              <a:xfrm>
                <a:off x="5651280" y="2624400"/>
                <a:ext cx="185400" cy="2098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CustomShape 46"/>
              <p:cNvSpPr/>
              <p:nvPr/>
            </p:nvSpPr>
            <p:spPr>
              <a:xfrm flipH="1">
                <a:off x="5736960" y="2838960"/>
                <a:ext cx="36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47"/>
              <p:cNvSpPr/>
              <p:nvPr/>
            </p:nvSpPr>
            <p:spPr>
              <a:xfrm>
                <a:off x="5608800" y="2934720"/>
                <a:ext cx="271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48"/>
              <p:cNvSpPr/>
              <p:nvPr/>
            </p:nvSpPr>
            <p:spPr>
              <a:xfrm flipH="1">
                <a:off x="5587200" y="3060360"/>
                <a:ext cx="14652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49"/>
              <p:cNvSpPr/>
              <p:nvPr/>
            </p:nvSpPr>
            <p:spPr>
              <a:xfrm rot="10800000">
                <a:off x="5747040" y="3064680"/>
                <a:ext cx="146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5" name="CustomShape 50"/>
            <p:cNvSpPr/>
            <p:nvPr/>
          </p:nvSpPr>
          <p:spPr>
            <a:xfrm>
              <a:off x="5039640" y="3157200"/>
              <a:ext cx="1857960" cy="37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Filiais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26" name="CustomShape 51"/>
          <p:cNvSpPr/>
          <p:nvPr/>
        </p:nvSpPr>
        <p:spPr>
          <a:xfrm flipH="1" rot="10800000">
            <a:off x="4046400" y="3170160"/>
            <a:ext cx="150084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3280" y="1593360"/>
            <a:ext cx="9412560" cy="15030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033800" y="204840"/>
            <a:ext cx="1996560" cy="8463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Ser atendido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29" name="Group 3"/>
          <p:cNvGrpSpPr/>
          <p:nvPr/>
        </p:nvGrpSpPr>
        <p:grpSpPr>
          <a:xfrm>
            <a:off x="1637280" y="2081520"/>
            <a:ext cx="1121400" cy="911520"/>
            <a:chOff x="1637280" y="2081520"/>
            <a:chExt cx="1121400" cy="911520"/>
          </a:xfrm>
        </p:grpSpPr>
        <p:grpSp>
          <p:nvGrpSpPr>
            <p:cNvPr id="130" name="Group 4"/>
            <p:cNvGrpSpPr/>
            <p:nvPr/>
          </p:nvGrpSpPr>
          <p:grpSpPr>
            <a:xfrm>
              <a:off x="2023200" y="2081520"/>
              <a:ext cx="345240" cy="648000"/>
              <a:chOff x="2023200" y="2081520"/>
              <a:chExt cx="345240" cy="648000"/>
            </a:xfrm>
          </p:grpSpPr>
          <p:sp>
            <p:nvSpPr>
              <p:cNvPr id="131" name="CustomShape 5"/>
              <p:cNvSpPr/>
              <p:nvPr/>
            </p:nvSpPr>
            <p:spPr>
              <a:xfrm>
                <a:off x="2094840" y="2081520"/>
                <a:ext cx="209880" cy="2120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CustomShape 6"/>
              <p:cNvSpPr/>
              <p:nvPr/>
            </p:nvSpPr>
            <p:spPr>
              <a:xfrm flipH="1">
                <a:off x="2192760" y="2297880"/>
                <a:ext cx="360" cy="220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CustomShape 7"/>
              <p:cNvSpPr/>
              <p:nvPr/>
            </p:nvSpPr>
            <p:spPr>
              <a:xfrm>
                <a:off x="2046960" y="2395080"/>
                <a:ext cx="306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CustomShape 8"/>
              <p:cNvSpPr/>
              <p:nvPr/>
            </p:nvSpPr>
            <p:spPr>
              <a:xfrm flipH="1">
                <a:off x="2023200" y="2521440"/>
                <a:ext cx="16560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CustomShape 9"/>
              <p:cNvSpPr/>
              <p:nvPr/>
            </p:nvSpPr>
            <p:spPr>
              <a:xfrm rot="10800000">
                <a:off x="2202480" y="2525760"/>
                <a:ext cx="16596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6" name="CustomShape 10"/>
            <p:cNvSpPr/>
            <p:nvPr/>
          </p:nvSpPr>
          <p:spPr>
            <a:xfrm>
              <a:off x="1637280" y="2619360"/>
              <a:ext cx="112140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37" name="CustomShape 11"/>
          <p:cNvSpPr/>
          <p:nvPr/>
        </p:nvSpPr>
        <p:spPr>
          <a:xfrm>
            <a:off x="143280" y="3097440"/>
            <a:ext cx="9412560" cy="15030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3366360" y="3744720"/>
            <a:ext cx="1600920" cy="6454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Atender cliente</a:t>
            </a:r>
            <a:endParaRPr b="0" lang="pt-BR" sz="1000" spc="-1" strike="noStrike">
              <a:latin typeface="Arial"/>
            </a:endParaRPr>
          </a:p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3929040" y="2026800"/>
            <a:ext cx="1100880" cy="581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Atendimento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0" name="CustomShape 14"/>
          <p:cNvSpPr/>
          <p:nvPr/>
        </p:nvSpPr>
        <p:spPr>
          <a:xfrm>
            <a:off x="5298480" y="2027880"/>
            <a:ext cx="1100880" cy="581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1" name="CustomShape 15"/>
          <p:cNvSpPr/>
          <p:nvPr/>
        </p:nvSpPr>
        <p:spPr>
          <a:xfrm>
            <a:off x="5256000" y="1008000"/>
            <a:ext cx="502920" cy="101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6"/>
          <p:cNvSpPr/>
          <p:nvPr/>
        </p:nvSpPr>
        <p:spPr>
          <a:xfrm flipH="1">
            <a:off x="2302560" y="936000"/>
            <a:ext cx="2086920" cy="115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7"/>
          <p:cNvSpPr/>
          <p:nvPr/>
        </p:nvSpPr>
        <p:spPr>
          <a:xfrm flipH="1">
            <a:off x="4535280" y="936000"/>
            <a:ext cx="287280" cy="10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8"/>
          <p:cNvSpPr/>
          <p:nvPr/>
        </p:nvSpPr>
        <p:spPr>
          <a:xfrm>
            <a:off x="5112000" y="3888000"/>
            <a:ext cx="1223280" cy="243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5" name="CustomShape 19"/>
          <p:cNvSpPr/>
          <p:nvPr/>
        </p:nvSpPr>
        <p:spPr>
          <a:xfrm>
            <a:off x="5904000" y="2612160"/>
            <a:ext cx="360" cy="127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0"/>
          <p:cNvSpPr/>
          <p:nvPr/>
        </p:nvSpPr>
        <p:spPr>
          <a:xfrm rot="10800000">
            <a:off x="4487400" y="2610360"/>
            <a:ext cx="360" cy="113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1"/>
          <p:cNvSpPr/>
          <p:nvPr/>
        </p:nvSpPr>
        <p:spPr>
          <a:xfrm>
            <a:off x="6492600" y="3744720"/>
            <a:ext cx="1498680" cy="5817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Gerir caixa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6696000" y="2027520"/>
            <a:ext cx="1100880" cy="58176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5544000" y="1058760"/>
            <a:ext cx="1727280" cy="9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4"/>
          <p:cNvSpPr/>
          <p:nvPr/>
        </p:nvSpPr>
        <p:spPr>
          <a:xfrm>
            <a:off x="7344000" y="2612160"/>
            <a:ext cx="360" cy="113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3280" y="1593360"/>
            <a:ext cx="9412560" cy="15030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033800" y="204840"/>
            <a:ext cx="1996560" cy="8463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53" name="Group 3"/>
          <p:cNvGrpSpPr/>
          <p:nvPr/>
        </p:nvGrpSpPr>
        <p:grpSpPr>
          <a:xfrm>
            <a:off x="1637280" y="2081520"/>
            <a:ext cx="1121400" cy="911520"/>
            <a:chOff x="1637280" y="2081520"/>
            <a:chExt cx="1121400" cy="911520"/>
          </a:xfrm>
        </p:grpSpPr>
        <p:grpSp>
          <p:nvGrpSpPr>
            <p:cNvPr id="154" name="Group 4"/>
            <p:cNvGrpSpPr/>
            <p:nvPr/>
          </p:nvGrpSpPr>
          <p:grpSpPr>
            <a:xfrm>
              <a:off x="2023200" y="2081520"/>
              <a:ext cx="345240" cy="648000"/>
              <a:chOff x="2023200" y="2081520"/>
              <a:chExt cx="345240" cy="648000"/>
            </a:xfrm>
          </p:grpSpPr>
          <p:sp>
            <p:nvSpPr>
              <p:cNvPr id="155" name="CustomShape 5"/>
              <p:cNvSpPr/>
              <p:nvPr/>
            </p:nvSpPr>
            <p:spPr>
              <a:xfrm>
                <a:off x="2094840" y="2081520"/>
                <a:ext cx="209880" cy="2120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6"/>
              <p:cNvSpPr/>
              <p:nvPr/>
            </p:nvSpPr>
            <p:spPr>
              <a:xfrm flipH="1">
                <a:off x="2192760" y="2297880"/>
                <a:ext cx="360" cy="220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7"/>
              <p:cNvSpPr/>
              <p:nvPr/>
            </p:nvSpPr>
            <p:spPr>
              <a:xfrm>
                <a:off x="2046960" y="2395080"/>
                <a:ext cx="306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8"/>
              <p:cNvSpPr/>
              <p:nvPr/>
            </p:nvSpPr>
            <p:spPr>
              <a:xfrm flipH="1">
                <a:off x="2023200" y="2521440"/>
                <a:ext cx="16560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9"/>
              <p:cNvSpPr/>
              <p:nvPr/>
            </p:nvSpPr>
            <p:spPr>
              <a:xfrm rot="10800000">
                <a:off x="2202480" y="2525760"/>
                <a:ext cx="16596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0" name="CustomShape 10"/>
            <p:cNvSpPr/>
            <p:nvPr/>
          </p:nvSpPr>
          <p:spPr>
            <a:xfrm>
              <a:off x="1637280" y="2619360"/>
              <a:ext cx="112140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61" name="CustomShape 11"/>
          <p:cNvSpPr/>
          <p:nvPr/>
        </p:nvSpPr>
        <p:spPr>
          <a:xfrm>
            <a:off x="143280" y="3100680"/>
            <a:ext cx="9412560" cy="15030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4392000" y="2009160"/>
            <a:ext cx="1100880" cy="581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 flipH="1" rot="10800000">
            <a:off x="2231280" y="721080"/>
            <a:ext cx="180072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4"/>
          <p:cNvSpPr/>
          <p:nvPr/>
        </p:nvSpPr>
        <p:spPr>
          <a:xfrm>
            <a:off x="3888000" y="3773520"/>
            <a:ext cx="2014920" cy="5454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Comprar produtos</a:t>
            </a:r>
            <a:endParaRPr b="0" lang="pt-BR" sz="1000" spc="-1" strike="noStrike">
              <a:latin typeface="Arial"/>
            </a:endParaRPr>
          </a:p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 rot="10800000">
            <a:off x="4967640" y="983520"/>
            <a:ext cx="360" cy="10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"/>
          <p:cNvSpPr/>
          <p:nvPr/>
        </p:nvSpPr>
        <p:spPr>
          <a:xfrm>
            <a:off x="4968000" y="2598840"/>
            <a:ext cx="360" cy="115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7" name="Group 17"/>
          <p:cNvGrpSpPr/>
          <p:nvPr/>
        </p:nvGrpSpPr>
        <p:grpSpPr>
          <a:xfrm>
            <a:off x="6936120" y="1888920"/>
            <a:ext cx="1800720" cy="911520"/>
            <a:chOff x="6936120" y="1888920"/>
            <a:chExt cx="1800720" cy="911520"/>
          </a:xfrm>
        </p:grpSpPr>
        <p:grpSp>
          <p:nvGrpSpPr>
            <p:cNvPr id="168" name="Group 18"/>
            <p:cNvGrpSpPr/>
            <p:nvPr/>
          </p:nvGrpSpPr>
          <p:grpSpPr>
            <a:xfrm>
              <a:off x="7322040" y="1888920"/>
              <a:ext cx="345240" cy="648000"/>
              <a:chOff x="7322040" y="1888920"/>
              <a:chExt cx="345240" cy="648000"/>
            </a:xfrm>
          </p:grpSpPr>
          <p:sp>
            <p:nvSpPr>
              <p:cNvPr id="169" name="CustomShape 19"/>
              <p:cNvSpPr/>
              <p:nvPr/>
            </p:nvSpPr>
            <p:spPr>
              <a:xfrm>
                <a:off x="7393680" y="1888920"/>
                <a:ext cx="209880" cy="2120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20"/>
              <p:cNvSpPr/>
              <p:nvPr/>
            </p:nvSpPr>
            <p:spPr>
              <a:xfrm flipH="1">
                <a:off x="7491600" y="2105280"/>
                <a:ext cx="360" cy="220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21"/>
              <p:cNvSpPr/>
              <p:nvPr/>
            </p:nvSpPr>
            <p:spPr>
              <a:xfrm>
                <a:off x="7345800" y="2202480"/>
                <a:ext cx="306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22"/>
              <p:cNvSpPr/>
              <p:nvPr/>
            </p:nvSpPr>
            <p:spPr>
              <a:xfrm flipH="1">
                <a:off x="7322040" y="2328840"/>
                <a:ext cx="16560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23"/>
              <p:cNvSpPr/>
              <p:nvPr/>
            </p:nvSpPr>
            <p:spPr>
              <a:xfrm rot="10800000">
                <a:off x="7501320" y="2333160"/>
                <a:ext cx="16596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" name="CustomShape 24"/>
            <p:cNvSpPr/>
            <p:nvPr/>
          </p:nvSpPr>
          <p:spPr>
            <a:xfrm>
              <a:off x="6936120" y="2426760"/>
              <a:ext cx="180072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Bares/Lanchonetes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75" name="CustomShape 25"/>
          <p:cNvSpPr/>
          <p:nvPr/>
        </p:nvSpPr>
        <p:spPr>
          <a:xfrm>
            <a:off x="6031440" y="565920"/>
            <a:ext cx="136980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6"/>
          <p:cNvSpPr/>
          <p:nvPr/>
        </p:nvSpPr>
        <p:spPr>
          <a:xfrm>
            <a:off x="6696000" y="3774240"/>
            <a:ext cx="2014920" cy="5454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Trocar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7" name="CustomShape 27"/>
          <p:cNvSpPr/>
          <p:nvPr/>
        </p:nvSpPr>
        <p:spPr>
          <a:xfrm>
            <a:off x="5472000" y="2512800"/>
            <a:ext cx="2087640" cy="130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3280" y="1593360"/>
            <a:ext cx="9412560" cy="15030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033800" y="204840"/>
            <a:ext cx="1996560" cy="8463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Trocar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43280" y="3100680"/>
            <a:ext cx="9412560" cy="15030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392000" y="2009160"/>
            <a:ext cx="1100880" cy="581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 rot="10800000">
            <a:off x="4967640" y="983520"/>
            <a:ext cx="360" cy="10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3" name="Group 6"/>
          <p:cNvGrpSpPr/>
          <p:nvPr/>
        </p:nvGrpSpPr>
        <p:grpSpPr>
          <a:xfrm>
            <a:off x="6936120" y="1888920"/>
            <a:ext cx="1800720" cy="911520"/>
            <a:chOff x="6936120" y="1888920"/>
            <a:chExt cx="1800720" cy="911520"/>
          </a:xfrm>
        </p:grpSpPr>
        <p:grpSp>
          <p:nvGrpSpPr>
            <p:cNvPr id="184" name="Group 7"/>
            <p:cNvGrpSpPr/>
            <p:nvPr/>
          </p:nvGrpSpPr>
          <p:grpSpPr>
            <a:xfrm>
              <a:off x="7322040" y="1888920"/>
              <a:ext cx="345240" cy="648000"/>
              <a:chOff x="7322040" y="1888920"/>
              <a:chExt cx="345240" cy="648000"/>
            </a:xfrm>
          </p:grpSpPr>
          <p:sp>
            <p:nvSpPr>
              <p:cNvPr id="185" name="CustomShape 8"/>
              <p:cNvSpPr/>
              <p:nvPr/>
            </p:nvSpPr>
            <p:spPr>
              <a:xfrm>
                <a:off x="7393680" y="1888920"/>
                <a:ext cx="209880" cy="2120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9"/>
              <p:cNvSpPr/>
              <p:nvPr/>
            </p:nvSpPr>
            <p:spPr>
              <a:xfrm flipH="1">
                <a:off x="7491600" y="2105280"/>
                <a:ext cx="360" cy="220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10"/>
              <p:cNvSpPr/>
              <p:nvPr/>
            </p:nvSpPr>
            <p:spPr>
              <a:xfrm>
                <a:off x="7345800" y="2202480"/>
                <a:ext cx="306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CustomShape 11"/>
              <p:cNvSpPr/>
              <p:nvPr/>
            </p:nvSpPr>
            <p:spPr>
              <a:xfrm flipH="1">
                <a:off x="7322040" y="2328840"/>
                <a:ext cx="16560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12"/>
              <p:cNvSpPr/>
              <p:nvPr/>
            </p:nvSpPr>
            <p:spPr>
              <a:xfrm rot="10800000">
                <a:off x="7501320" y="2333160"/>
                <a:ext cx="16596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0" name="CustomShape 13"/>
            <p:cNvSpPr/>
            <p:nvPr/>
          </p:nvSpPr>
          <p:spPr>
            <a:xfrm>
              <a:off x="6936120" y="2426760"/>
              <a:ext cx="180072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Bares/Lanchonetes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91" name="CustomShape 14"/>
          <p:cNvSpPr/>
          <p:nvPr/>
        </p:nvSpPr>
        <p:spPr>
          <a:xfrm>
            <a:off x="6031440" y="565920"/>
            <a:ext cx="136980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5"/>
          <p:cNvSpPr/>
          <p:nvPr/>
        </p:nvSpPr>
        <p:spPr>
          <a:xfrm>
            <a:off x="4169520" y="3672000"/>
            <a:ext cx="1728000" cy="5454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6"/>
          <p:cNvSpPr/>
          <p:nvPr/>
        </p:nvSpPr>
        <p:spPr>
          <a:xfrm>
            <a:off x="4968000" y="2590920"/>
            <a:ext cx="360" cy="10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3280" y="1593360"/>
            <a:ext cx="9412560" cy="15030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033800" y="204840"/>
            <a:ext cx="1996560" cy="8463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96" name="Group 3"/>
          <p:cNvGrpSpPr/>
          <p:nvPr/>
        </p:nvGrpSpPr>
        <p:grpSpPr>
          <a:xfrm>
            <a:off x="1637280" y="2081520"/>
            <a:ext cx="1121400" cy="911520"/>
            <a:chOff x="1637280" y="2081520"/>
            <a:chExt cx="1121400" cy="911520"/>
          </a:xfrm>
        </p:grpSpPr>
        <p:grpSp>
          <p:nvGrpSpPr>
            <p:cNvPr id="197" name="Group 4"/>
            <p:cNvGrpSpPr/>
            <p:nvPr/>
          </p:nvGrpSpPr>
          <p:grpSpPr>
            <a:xfrm>
              <a:off x="2023200" y="2081520"/>
              <a:ext cx="345240" cy="648000"/>
              <a:chOff x="2023200" y="2081520"/>
              <a:chExt cx="345240" cy="648000"/>
            </a:xfrm>
          </p:grpSpPr>
          <p:sp>
            <p:nvSpPr>
              <p:cNvPr id="198" name="CustomShape 5"/>
              <p:cNvSpPr/>
              <p:nvPr/>
            </p:nvSpPr>
            <p:spPr>
              <a:xfrm>
                <a:off x="2094840" y="2081520"/>
                <a:ext cx="209880" cy="2120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6"/>
              <p:cNvSpPr/>
              <p:nvPr/>
            </p:nvSpPr>
            <p:spPr>
              <a:xfrm flipH="1">
                <a:off x="2192760" y="2297880"/>
                <a:ext cx="360" cy="220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CustomShape 7"/>
              <p:cNvSpPr/>
              <p:nvPr/>
            </p:nvSpPr>
            <p:spPr>
              <a:xfrm>
                <a:off x="2046960" y="2395080"/>
                <a:ext cx="306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8"/>
              <p:cNvSpPr/>
              <p:nvPr/>
            </p:nvSpPr>
            <p:spPr>
              <a:xfrm flipH="1">
                <a:off x="2023200" y="2521440"/>
                <a:ext cx="16560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9"/>
              <p:cNvSpPr/>
              <p:nvPr/>
            </p:nvSpPr>
            <p:spPr>
              <a:xfrm rot="10800000">
                <a:off x="2202480" y="2525760"/>
                <a:ext cx="16596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3" name="CustomShape 10"/>
            <p:cNvSpPr/>
            <p:nvPr/>
          </p:nvSpPr>
          <p:spPr>
            <a:xfrm>
              <a:off x="1637280" y="2619360"/>
              <a:ext cx="112140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04" name="CustomShape 11"/>
          <p:cNvSpPr/>
          <p:nvPr/>
        </p:nvSpPr>
        <p:spPr>
          <a:xfrm>
            <a:off x="143280" y="3100680"/>
            <a:ext cx="9412560" cy="15030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3826800" y="3456000"/>
            <a:ext cx="2580120" cy="8467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Controlar fluxo de caixa</a:t>
            </a:r>
            <a:endParaRPr b="0" lang="pt-BR" sz="1000" spc="-1" strike="noStrike">
              <a:latin typeface="Arial"/>
            </a:endParaRPr>
          </a:p>
          <a:p>
            <a:pPr marL="457200" indent="-2876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planejamento financeiro.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4442040" y="2009160"/>
            <a:ext cx="1100880" cy="581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Financeiro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07" name="CustomShape 14"/>
          <p:cNvSpPr/>
          <p:nvPr/>
        </p:nvSpPr>
        <p:spPr>
          <a:xfrm rot="16200000">
            <a:off x="2369520" y="780120"/>
            <a:ext cx="1813680" cy="151272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5"/>
          <p:cNvSpPr/>
          <p:nvPr/>
        </p:nvSpPr>
        <p:spPr>
          <a:xfrm rot="10800000">
            <a:off x="5032080" y="1009080"/>
            <a:ext cx="7200" cy="101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6"/>
          <p:cNvSpPr/>
          <p:nvPr/>
        </p:nvSpPr>
        <p:spPr>
          <a:xfrm flipH="1" rot="10800000">
            <a:off x="5037840" y="2593080"/>
            <a:ext cx="360" cy="79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0" name="Group 17"/>
          <p:cNvGrpSpPr/>
          <p:nvPr/>
        </p:nvGrpSpPr>
        <p:grpSpPr>
          <a:xfrm>
            <a:off x="6840720" y="2009160"/>
            <a:ext cx="1121400" cy="911520"/>
            <a:chOff x="6840720" y="2009160"/>
            <a:chExt cx="1121400" cy="911520"/>
          </a:xfrm>
        </p:grpSpPr>
        <p:grpSp>
          <p:nvGrpSpPr>
            <p:cNvPr id="211" name="Group 18"/>
            <p:cNvGrpSpPr/>
            <p:nvPr/>
          </p:nvGrpSpPr>
          <p:grpSpPr>
            <a:xfrm>
              <a:off x="7226640" y="2009160"/>
              <a:ext cx="345240" cy="648000"/>
              <a:chOff x="7226640" y="2009160"/>
              <a:chExt cx="345240" cy="648000"/>
            </a:xfrm>
          </p:grpSpPr>
          <p:sp>
            <p:nvSpPr>
              <p:cNvPr id="212" name="CustomShape 19"/>
              <p:cNvSpPr/>
              <p:nvPr/>
            </p:nvSpPr>
            <p:spPr>
              <a:xfrm>
                <a:off x="7298280" y="2009160"/>
                <a:ext cx="209880" cy="2120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20"/>
              <p:cNvSpPr/>
              <p:nvPr/>
            </p:nvSpPr>
            <p:spPr>
              <a:xfrm flipH="1">
                <a:off x="7396200" y="2225520"/>
                <a:ext cx="360" cy="220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21"/>
              <p:cNvSpPr/>
              <p:nvPr/>
            </p:nvSpPr>
            <p:spPr>
              <a:xfrm>
                <a:off x="7250400" y="2322720"/>
                <a:ext cx="306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22"/>
              <p:cNvSpPr/>
              <p:nvPr/>
            </p:nvSpPr>
            <p:spPr>
              <a:xfrm flipH="1">
                <a:off x="7226640" y="2449080"/>
                <a:ext cx="16560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23"/>
              <p:cNvSpPr/>
              <p:nvPr/>
            </p:nvSpPr>
            <p:spPr>
              <a:xfrm rot="10800000">
                <a:off x="7405920" y="2453400"/>
                <a:ext cx="16596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7" name="CustomShape 24"/>
            <p:cNvSpPr/>
            <p:nvPr/>
          </p:nvSpPr>
          <p:spPr>
            <a:xfrm>
              <a:off x="6840720" y="2547000"/>
              <a:ext cx="112140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Outros bares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18" name="CustomShape 25"/>
          <p:cNvSpPr/>
          <p:nvPr/>
        </p:nvSpPr>
        <p:spPr>
          <a:xfrm>
            <a:off x="6031080" y="628560"/>
            <a:ext cx="1371960" cy="138024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  <dc:creator/>
  <dc:description/>
  <dc:language>pt-BR</dc:language>
  <cp:lastModifiedBy/>
  <dcterms:modified xsi:type="dcterms:W3CDTF">2020-05-13T20:13:57Z</dcterms:modified>
  <cp:revision>3</cp:revision>
  <dc:subject/>
  <dc:title/>
</cp:coreProperties>
</file>