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0ZIjIdazHG1AIw+IODFgNM+gH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ec8e482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fec8e482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ec8e4825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fec8e4825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Lanchonete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654280" y="2880000"/>
            <a:ext cx="137628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 lancheteria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27360" y="2736000"/>
            <a:ext cx="1122480" cy="912240"/>
            <a:chOff x="27360" y="2736000"/>
            <a:chExt cx="1122480" cy="912240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414000" y="2736000"/>
              <a:ext cx="344520" cy="648000"/>
              <a:chOff x="414000" y="2736000"/>
              <a:chExt cx="344520" cy="648000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484920" y="273600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>
                <a:off x="585000" y="295200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1"/>
              <p:cNvSpPr/>
              <p:nvPr/>
            </p:nvSpPr>
            <p:spPr>
              <a:xfrm>
                <a:off x="437040" y="304920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"/>
              <p:cNvSpPr/>
              <p:nvPr/>
            </p:nvSpPr>
            <p:spPr>
              <a:xfrm flipH="1">
                <a:off x="414000" y="317556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 rot="10800000">
                <a:off x="591480" y="317916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0" name="Google Shape;120;p1"/>
            <p:cNvSpPr/>
            <p:nvPr/>
          </p:nvSpPr>
          <p:spPr>
            <a:xfrm>
              <a:off x="27360" y="327348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417040" y="1584000"/>
            <a:ext cx="3341520" cy="12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488320" y="4104000"/>
            <a:ext cx="334152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pt-BR" sz="1100"/>
              <a:t>Realizar pagamento.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735760" y="5061600"/>
            <a:ext cx="127476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466920" y="1008000"/>
            <a:ext cx="1474920" cy="903960"/>
            <a:chOff x="466920" y="1008000"/>
            <a:chExt cx="1474920" cy="90396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1015920" y="1008000"/>
              <a:ext cx="304560" cy="642240"/>
              <a:chOff x="1015920" y="1008000"/>
              <a:chExt cx="304560" cy="64224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1078560" y="1008000"/>
                <a:ext cx="18648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1166400" y="122256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1036080" y="1318320"/>
                <a:ext cx="272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1015920" y="1443960"/>
                <a:ext cx="14760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1173240" y="1447200"/>
                <a:ext cx="14724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466920" y="1540800"/>
              <a:ext cx="1474920" cy="371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936000" y="2614320"/>
            <a:ext cx="334152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/>
              <a:t>Realizar contabilidade.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675360" y="4176000"/>
            <a:ext cx="1122480" cy="912240"/>
            <a:chOff x="675360" y="4176000"/>
            <a:chExt cx="1122480" cy="912240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1062000" y="4176000"/>
              <a:ext cx="344520" cy="648000"/>
              <a:chOff x="1062000" y="4176000"/>
              <a:chExt cx="344520" cy="64800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1132920" y="417600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1233000" y="439200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1085040" y="448920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1062000" y="461556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1239480" y="461916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675360" y="471348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1943280" y="1460520"/>
            <a:ext cx="1398600" cy="1418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 flipH="1" rot="10800000">
            <a:off x="1799280" y="3461400"/>
            <a:ext cx="1542600" cy="1167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"/>
          <p:cNvSpPr/>
          <p:nvPr/>
        </p:nvSpPr>
        <p:spPr>
          <a:xfrm flipH="1" rot="10800000">
            <a:off x="1151280" y="3169080"/>
            <a:ext cx="1501920" cy="19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143280" y="159336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"/>
          <p:cNvGrpSpPr/>
          <p:nvPr/>
        </p:nvGrpSpPr>
        <p:grpSpPr>
          <a:xfrm>
            <a:off x="1637280" y="2081520"/>
            <a:ext cx="1122480" cy="912600"/>
            <a:chOff x="1637280" y="2081520"/>
            <a:chExt cx="1122480" cy="912600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2094840" y="208152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flipH="1">
                <a:off x="2194920" y="229788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4" name="Google Shape;154;p2"/>
              <p:cNvSpPr/>
              <p:nvPr/>
            </p:nvSpPr>
            <p:spPr>
              <a:xfrm>
                <a:off x="2046960" y="239508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5" name="Google Shape;155;p2"/>
              <p:cNvSpPr/>
              <p:nvPr/>
            </p:nvSpPr>
            <p:spPr>
              <a:xfrm flipH="1">
                <a:off x="2023920" y="252144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6" name="Google Shape;156;p2"/>
              <p:cNvSpPr/>
              <p:nvPr/>
            </p:nvSpPr>
            <p:spPr>
              <a:xfrm rot="10800000">
                <a:off x="2201400" y="252468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7" name="Google Shape;157;p2"/>
            <p:cNvSpPr/>
            <p:nvPr/>
          </p:nvSpPr>
          <p:spPr>
            <a:xfrm>
              <a:off x="1637280" y="261936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143280" y="310068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582360" y="3744720"/>
            <a:ext cx="1816200" cy="64656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cliente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929040" y="202680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298480" y="202788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Cozinha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5472000" y="1054440"/>
            <a:ext cx="288000" cy="97344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/>
          <p:nvPr/>
        </p:nvCxnSpPr>
        <p:spPr>
          <a:xfrm flipH="1">
            <a:off x="2304000" y="936000"/>
            <a:ext cx="2088000" cy="11520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 flipH="1">
            <a:off x="4608000" y="1008000"/>
            <a:ext cx="360000" cy="10188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"/>
          <p:cNvSpPr/>
          <p:nvPr/>
        </p:nvSpPr>
        <p:spPr>
          <a:xfrm>
            <a:off x="5760000" y="3888000"/>
            <a:ext cx="1222560" cy="24444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Preparar pedido.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5904000" y="2612160"/>
            <a:ext cx="360000" cy="127584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"/>
          <p:cNvSpPr/>
          <p:nvPr/>
        </p:nvSpPr>
        <p:spPr>
          <a:xfrm rot="10800000">
            <a:off x="4487400" y="2609280"/>
            <a:ext cx="360" cy="1133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/>
          <p:nvPr/>
        </p:nvSpPr>
        <p:spPr>
          <a:xfrm>
            <a:off x="143280" y="159336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1637280" y="2081520"/>
            <a:ext cx="1122480" cy="912600"/>
            <a:chOff x="1637280" y="2081520"/>
            <a:chExt cx="1122480" cy="912600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2094840" y="208152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flipH="1">
                <a:off x="2194920" y="229788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8" name="Google Shape;178;p3"/>
              <p:cNvSpPr/>
              <p:nvPr/>
            </p:nvSpPr>
            <p:spPr>
              <a:xfrm>
                <a:off x="2046960" y="239508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9" name="Google Shape;179;p3"/>
              <p:cNvSpPr/>
              <p:nvPr/>
            </p:nvSpPr>
            <p:spPr>
              <a:xfrm flipH="1">
                <a:off x="2023920" y="252144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2201400" y="252468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81" name="Google Shape;181;p3"/>
            <p:cNvSpPr/>
            <p:nvPr/>
          </p:nvSpPr>
          <p:spPr>
            <a:xfrm>
              <a:off x="1637280" y="261936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"/>
          <p:cNvSpPr/>
          <p:nvPr/>
        </p:nvSpPr>
        <p:spPr>
          <a:xfrm>
            <a:off x="143280" y="310068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4392000" y="200916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"/>
          <p:cNvCxnSpPr/>
          <p:nvPr/>
        </p:nvCxnSpPr>
        <p:spPr>
          <a:xfrm flipH="1" rot="10800000">
            <a:off x="2232000" y="720000"/>
            <a:ext cx="1801800" cy="13615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3"/>
          <p:cNvSpPr/>
          <p:nvPr/>
        </p:nvSpPr>
        <p:spPr>
          <a:xfrm>
            <a:off x="3888000" y="3773520"/>
            <a:ext cx="2016000" cy="5464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"/>
          <p:cNvCxnSpPr/>
          <p:nvPr/>
        </p:nvCxnSpPr>
        <p:spPr>
          <a:xfrm rot="10800000">
            <a:off x="4968000" y="982440"/>
            <a:ext cx="0" cy="10267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"/>
          <p:cNvCxnSpPr/>
          <p:nvPr/>
        </p:nvCxnSpPr>
        <p:spPr>
          <a:xfrm>
            <a:off x="4968000" y="2598840"/>
            <a:ext cx="0" cy="11599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fec8e4825_0_0"/>
          <p:cNvSpPr/>
          <p:nvPr/>
        </p:nvSpPr>
        <p:spPr>
          <a:xfrm>
            <a:off x="143280" y="159336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7fec8e4825_0_0"/>
          <p:cNvSpPr/>
          <p:nvPr/>
        </p:nvSpPr>
        <p:spPr>
          <a:xfrm>
            <a:off x="4033800" y="204840"/>
            <a:ext cx="1997700" cy="8475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pagamento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g7fec8e4825_0_0"/>
          <p:cNvGrpSpPr/>
          <p:nvPr/>
        </p:nvGrpSpPr>
        <p:grpSpPr>
          <a:xfrm>
            <a:off x="1637280" y="2081520"/>
            <a:ext cx="1122600" cy="912540"/>
            <a:chOff x="1637280" y="2081520"/>
            <a:chExt cx="1122600" cy="912540"/>
          </a:xfrm>
        </p:grpSpPr>
        <p:grpSp>
          <p:nvGrpSpPr>
            <p:cNvPr id="195" name="Google Shape;195;g7fec8e4825_0_0"/>
            <p:cNvGrpSpPr/>
            <p:nvPr/>
          </p:nvGrpSpPr>
          <p:grpSpPr>
            <a:xfrm>
              <a:off x="2023902" y="2081520"/>
              <a:ext cx="344538" cy="648000"/>
              <a:chOff x="2023902" y="2081520"/>
              <a:chExt cx="344538" cy="648000"/>
            </a:xfrm>
          </p:grpSpPr>
          <p:sp>
            <p:nvSpPr>
              <p:cNvPr id="196" name="Google Shape;196;g7fec8e4825_0_0"/>
              <p:cNvSpPr/>
              <p:nvPr/>
            </p:nvSpPr>
            <p:spPr>
              <a:xfrm>
                <a:off x="2094840" y="2081520"/>
                <a:ext cx="210900" cy="2130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7fec8e4825_0_0"/>
              <p:cNvSpPr/>
              <p:nvPr/>
            </p:nvSpPr>
            <p:spPr>
              <a:xfrm flipH="1">
                <a:off x="2194938" y="2297880"/>
                <a:ext cx="702" cy="2217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8" name="Google Shape;198;g7fec8e4825_0_0"/>
              <p:cNvSpPr/>
              <p:nvPr/>
            </p:nvSpPr>
            <p:spPr>
              <a:xfrm>
                <a:off x="2046960" y="2395080"/>
                <a:ext cx="30709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9" name="Google Shape;199;g7fec8e4825_0_0"/>
              <p:cNvSpPr/>
              <p:nvPr/>
            </p:nvSpPr>
            <p:spPr>
              <a:xfrm flipH="1">
                <a:off x="2023902" y="2521440"/>
                <a:ext cx="166698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0" name="Google Shape;200;g7fec8e4825_0_0"/>
              <p:cNvSpPr/>
              <p:nvPr/>
            </p:nvSpPr>
            <p:spPr>
              <a:xfrm rot="10800000">
                <a:off x="2201418" y="2524698"/>
                <a:ext cx="167022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01" name="Google Shape;201;g7fec8e4825_0_0"/>
            <p:cNvSpPr/>
            <p:nvPr/>
          </p:nvSpPr>
          <p:spPr>
            <a:xfrm>
              <a:off x="1637280" y="2619360"/>
              <a:ext cx="11226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7fec8e4825_0_0"/>
          <p:cNvSpPr/>
          <p:nvPr/>
        </p:nvSpPr>
        <p:spPr>
          <a:xfrm>
            <a:off x="143280" y="310068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fec8e4825_0_0"/>
          <p:cNvSpPr/>
          <p:nvPr/>
        </p:nvSpPr>
        <p:spPr>
          <a:xfrm>
            <a:off x="3826800" y="3456000"/>
            <a:ext cx="2581200" cy="847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Controlar fluxo de caixa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Gerir caixa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4" name="Google Shape;204;g7fec8e4825_0_0"/>
          <p:cNvSpPr/>
          <p:nvPr/>
        </p:nvSpPr>
        <p:spPr>
          <a:xfrm>
            <a:off x="4442040" y="2009160"/>
            <a:ext cx="1101900" cy="5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7fec8e4825_0_0"/>
          <p:cNvCxnSpPr>
            <a:endCxn id="193" idx="1"/>
          </p:cNvCxnSpPr>
          <p:nvPr/>
        </p:nvCxnSpPr>
        <p:spPr>
          <a:xfrm rot="-5400000">
            <a:off x="2369550" y="779040"/>
            <a:ext cx="1814700" cy="15138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7fec8e4825_0_0"/>
          <p:cNvSpPr/>
          <p:nvPr/>
        </p:nvSpPr>
        <p:spPr>
          <a:xfrm rot="10800000">
            <a:off x="5031018" y="1008000"/>
            <a:ext cx="8262" cy="1013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fec8e4825_0_0"/>
          <p:cNvSpPr/>
          <p:nvPr/>
        </p:nvSpPr>
        <p:spPr>
          <a:xfrm flipH="1" rot="10800000">
            <a:off x="5040000" y="2591982"/>
            <a:ext cx="378" cy="792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ec8e4825_0_44"/>
          <p:cNvSpPr/>
          <p:nvPr/>
        </p:nvSpPr>
        <p:spPr>
          <a:xfrm>
            <a:off x="143280" y="159336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fec8e4825_0_44"/>
          <p:cNvSpPr/>
          <p:nvPr/>
        </p:nvSpPr>
        <p:spPr>
          <a:xfrm>
            <a:off x="4033800" y="204840"/>
            <a:ext cx="1997700" cy="8475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contabilidade do local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7fec8e4825_0_44"/>
          <p:cNvGrpSpPr/>
          <p:nvPr/>
        </p:nvGrpSpPr>
        <p:grpSpPr>
          <a:xfrm>
            <a:off x="1637280" y="2081520"/>
            <a:ext cx="1122600" cy="912540"/>
            <a:chOff x="1637280" y="2081520"/>
            <a:chExt cx="1122600" cy="912540"/>
          </a:xfrm>
        </p:grpSpPr>
        <p:grpSp>
          <p:nvGrpSpPr>
            <p:cNvPr id="215" name="Google Shape;215;g7fec8e4825_0_44"/>
            <p:cNvGrpSpPr/>
            <p:nvPr/>
          </p:nvGrpSpPr>
          <p:grpSpPr>
            <a:xfrm>
              <a:off x="2023902" y="2081520"/>
              <a:ext cx="344538" cy="648000"/>
              <a:chOff x="2023902" y="2081520"/>
              <a:chExt cx="344538" cy="648000"/>
            </a:xfrm>
          </p:grpSpPr>
          <p:sp>
            <p:nvSpPr>
              <p:cNvPr id="216" name="Google Shape;216;g7fec8e4825_0_44"/>
              <p:cNvSpPr/>
              <p:nvPr/>
            </p:nvSpPr>
            <p:spPr>
              <a:xfrm>
                <a:off x="2094840" y="2081520"/>
                <a:ext cx="210900" cy="2130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7fec8e4825_0_44"/>
              <p:cNvSpPr/>
              <p:nvPr/>
            </p:nvSpPr>
            <p:spPr>
              <a:xfrm flipH="1">
                <a:off x="2194938" y="2297880"/>
                <a:ext cx="702" cy="2217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8" name="Google Shape;218;g7fec8e4825_0_44"/>
              <p:cNvSpPr/>
              <p:nvPr/>
            </p:nvSpPr>
            <p:spPr>
              <a:xfrm>
                <a:off x="2046960" y="2395080"/>
                <a:ext cx="30709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19" name="Google Shape;219;g7fec8e4825_0_44"/>
              <p:cNvSpPr/>
              <p:nvPr/>
            </p:nvSpPr>
            <p:spPr>
              <a:xfrm flipH="1">
                <a:off x="2023902" y="2521440"/>
                <a:ext cx="166698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0" name="Google Shape;220;g7fec8e4825_0_44"/>
              <p:cNvSpPr/>
              <p:nvPr/>
            </p:nvSpPr>
            <p:spPr>
              <a:xfrm rot="10800000">
                <a:off x="2201418" y="2524698"/>
                <a:ext cx="167022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21" name="Google Shape;221;g7fec8e4825_0_44"/>
            <p:cNvSpPr/>
            <p:nvPr/>
          </p:nvSpPr>
          <p:spPr>
            <a:xfrm>
              <a:off x="1637280" y="2619360"/>
              <a:ext cx="11226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7fec8e4825_0_44"/>
          <p:cNvSpPr/>
          <p:nvPr/>
        </p:nvSpPr>
        <p:spPr>
          <a:xfrm>
            <a:off x="143280" y="310068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7fec8e4825_0_44"/>
          <p:cNvSpPr/>
          <p:nvPr/>
        </p:nvSpPr>
        <p:spPr>
          <a:xfrm>
            <a:off x="3826800" y="3456000"/>
            <a:ext cx="2581200" cy="847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Realizar planejamento financeiro.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fec8e4825_0_44"/>
          <p:cNvSpPr/>
          <p:nvPr/>
        </p:nvSpPr>
        <p:spPr>
          <a:xfrm>
            <a:off x="4442040" y="2009160"/>
            <a:ext cx="1101900" cy="5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g7fec8e4825_0_44"/>
          <p:cNvCxnSpPr>
            <a:endCxn id="213" idx="1"/>
          </p:cNvCxnSpPr>
          <p:nvPr/>
        </p:nvCxnSpPr>
        <p:spPr>
          <a:xfrm rot="-5400000">
            <a:off x="2369550" y="779040"/>
            <a:ext cx="1814700" cy="15138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7fec8e4825_0_44"/>
          <p:cNvSpPr/>
          <p:nvPr/>
        </p:nvSpPr>
        <p:spPr>
          <a:xfrm rot="10800000">
            <a:off x="5031018" y="1008000"/>
            <a:ext cx="8262" cy="1013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fec8e4825_0_44"/>
          <p:cNvSpPr/>
          <p:nvPr/>
        </p:nvSpPr>
        <p:spPr>
          <a:xfrm flipH="1" rot="10800000">
            <a:off x="5040000" y="2591982"/>
            <a:ext cx="378" cy="792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</cp:coreProperties>
</file>