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oNY4Q38ySX88GRFRoRKZ43fAD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7933b8dbe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77933b8dbe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/>
          <p:nvPr/>
        </p:nvSpPr>
        <p:spPr>
          <a:xfrm>
            <a:off x="4033800" y="204840"/>
            <a:ext cx="1997280" cy="84708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Lanchonete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2654280" y="2880000"/>
            <a:ext cx="1375920" cy="5824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Mega lancheteria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"/>
          <p:cNvGrpSpPr/>
          <p:nvPr/>
        </p:nvGrpSpPr>
        <p:grpSpPr>
          <a:xfrm>
            <a:off x="27360" y="2736000"/>
            <a:ext cx="1122120" cy="911880"/>
            <a:chOff x="27360" y="2736000"/>
            <a:chExt cx="1122120" cy="911880"/>
          </a:xfrm>
        </p:grpSpPr>
        <p:grpSp>
          <p:nvGrpSpPr>
            <p:cNvPr id="114" name="Google Shape;114;p1"/>
            <p:cNvGrpSpPr/>
            <p:nvPr/>
          </p:nvGrpSpPr>
          <p:grpSpPr>
            <a:xfrm>
              <a:off x="414000" y="2736000"/>
              <a:ext cx="344520" cy="648000"/>
              <a:chOff x="414000" y="2736000"/>
              <a:chExt cx="344520" cy="648000"/>
            </a:xfrm>
          </p:grpSpPr>
          <p:sp>
            <p:nvSpPr>
              <p:cNvPr id="115" name="Google Shape;115;p1"/>
              <p:cNvSpPr/>
              <p:nvPr/>
            </p:nvSpPr>
            <p:spPr>
              <a:xfrm>
                <a:off x="484920" y="2736000"/>
                <a:ext cx="210600" cy="21276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 flipH="1">
                <a:off x="584280" y="2952000"/>
                <a:ext cx="360" cy="221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7" name="Google Shape;117;p1"/>
              <p:cNvSpPr/>
              <p:nvPr/>
            </p:nvSpPr>
            <p:spPr>
              <a:xfrm>
                <a:off x="437040" y="3049200"/>
                <a:ext cx="30672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8" name="Google Shape;118;p1"/>
              <p:cNvSpPr/>
              <p:nvPr/>
            </p:nvSpPr>
            <p:spPr>
              <a:xfrm flipH="1">
                <a:off x="414000" y="3175560"/>
                <a:ext cx="166320" cy="2044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9" name="Google Shape;119;p1"/>
              <p:cNvSpPr/>
              <p:nvPr/>
            </p:nvSpPr>
            <p:spPr>
              <a:xfrm rot="10800000">
                <a:off x="591840" y="3179520"/>
                <a:ext cx="166680" cy="2044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20" name="Google Shape;120;p1"/>
            <p:cNvSpPr/>
            <p:nvPr/>
          </p:nvSpPr>
          <p:spPr>
            <a:xfrm>
              <a:off x="27360" y="3273480"/>
              <a:ext cx="1122120" cy="3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Contador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"/>
          <p:cNvSpPr/>
          <p:nvPr/>
        </p:nvSpPr>
        <p:spPr>
          <a:xfrm>
            <a:off x="2417040" y="1584000"/>
            <a:ext cx="33411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4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Vender produtos.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488320" y="4104000"/>
            <a:ext cx="3341160" cy="911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4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atendido.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4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pedido delivery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8735760" y="5061600"/>
            <a:ext cx="1274400" cy="5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8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"/>
          <p:cNvGrpSpPr/>
          <p:nvPr/>
        </p:nvGrpSpPr>
        <p:grpSpPr>
          <a:xfrm>
            <a:off x="466920" y="1008000"/>
            <a:ext cx="1474560" cy="903600"/>
            <a:chOff x="466920" y="1008000"/>
            <a:chExt cx="1474560" cy="903600"/>
          </a:xfrm>
        </p:grpSpPr>
        <p:grpSp>
          <p:nvGrpSpPr>
            <p:cNvPr id="125" name="Google Shape;125;p1"/>
            <p:cNvGrpSpPr/>
            <p:nvPr/>
          </p:nvGrpSpPr>
          <p:grpSpPr>
            <a:xfrm>
              <a:off x="1015200" y="1008000"/>
              <a:ext cx="305280" cy="642240"/>
              <a:chOff x="1015200" y="1008000"/>
              <a:chExt cx="305280" cy="642240"/>
            </a:xfrm>
          </p:grpSpPr>
          <p:sp>
            <p:nvSpPr>
              <p:cNvPr id="126" name="Google Shape;126;p1"/>
              <p:cNvSpPr/>
              <p:nvPr/>
            </p:nvSpPr>
            <p:spPr>
              <a:xfrm>
                <a:off x="1078560" y="1008000"/>
                <a:ext cx="186120" cy="210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 flipH="1">
                <a:off x="1165680" y="1222560"/>
                <a:ext cx="360" cy="2192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8" name="Google Shape;128;p1"/>
              <p:cNvSpPr/>
              <p:nvPr/>
            </p:nvSpPr>
            <p:spPr>
              <a:xfrm>
                <a:off x="1036080" y="1318320"/>
                <a:ext cx="27180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9" name="Google Shape;129;p1"/>
              <p:cNvSpPr/>
              <p:nvPr/>
            </p:nvSpPr>
            <p:spPr>
              <a:xfrm flipH="1">
                <a:off x="1015200" y="1443960"/>
                <a:ext cx="147240" cy="202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0" name="Google Shape;130;p1"/>
              <p:cNvSpPr/>
              <p:nvPr/>
            </p:nvSpPr>
            <p:spPr>
              <a:xfrm rot="10800000">
                <a:off x="1173600" y="1447560"/>
                <a:ext cx="146880" cy="202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31" name="Google Shape;131;p1"/>
            <p:cNvSpPr/>
            <p:nvPr/>
          </p:nvSpPr>
          <p:spPr>
            <a:xfrm>
              <a:off x="466920" y="1540800"/>
              <a:ext cx="1474560" cy="3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Fornecedor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"/>
          <p:cNvSpPr/>
          <p:nvPr/>
        </p:nvSpPr>
        <p:spPr>
          <a:xfrm>
            <a:off x="675360" y="2722680"/>
            <a:ext cx="3341160" cy="911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4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Realizar contabilidade.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"/>
          <p:cNvGrpSpPr/>
          <p:nvPr/>
        </p:nvGrpSpPr>
        <p:grpSpPr>
          <a:xfrm>
            <a:off x="675360" y="4176000"/>
            <a:ext cx="1122120" cy="911880"/>
            <a:chOff x="675360" y="4176000"/>
            <a:chExt cx="1122120" cy="911880"/>
          </a:xfrm>
        </p:grpSpPr>
        <p:grpSp>
          <p:nvGrpSpPr>
            <p:cNvPr id="134" name="Google Shape;134;p1"/>
            <p:cNvGrpSpPr/>
            <p:nvPr/>
          </p:nvGrpSpPr>
          <p:grpSpPr>
            <a:xfrm>
              <a:off x="1062000" y="4176000"/>
              <a:ext cx="344520" cy="648000"/>
              <a:chOff x="1062000" y="4176000"/>
              <a:chExt cx="344520" cy="648000"/>
            </a:xfrm>
          </p:grpSpPr>
          <p:sp>
            <p:nvSpPr>
              <p:cNvPr id="135" name="Google Shape;135;p1"/>
              <p:cNvSpPr/>
              <p:nvPr/>
            </p:nvSpPr>
            <p:spPr>
              <a:xfrm>
                <a:off x="1132920" y="4176000"/>
                <a:ext cx="210600" cy="21276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 flipH="1">
                <a:off x="1232280" y="4392000"/>
                <a:ext cx="360" cy="221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7" name="Google Shape;137;p1"/>
              <p:cNvSpPr/>
              <p:nvPr/>
            </p:nvSpPr>
            <p:spPr>
              <a:xfrm>
                <a:off x="1085040" y="4489200"/>
                <a:ext cx="30672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8" name="Google Shape;138;p1"/>
              <p:cNvSpPr/>
              <p:nvPr/>
            </p:nvSpPr>
            <p:spPr>
              <a:xfrm flipH="1">
                <a:off x="1062000" y="4615560"/>
                <a:ext cx="166320" cy="2044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9" name="Google Shape;139;p1"/>
              <p:cNvSpPr/>
              <p:nvPr/>
            </p:nvSpPr>
            <p:spPr>
              <a:xfrm rot="10800000">
                <a:off x="1239840" y="4619520"/>
                <a:ext cx="166680" cy="2044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40" name="Google Shape;140;p1"/>
            <p:cNvSpPr/>
            <p:nvPr/>
          </p:nvSpPr>
          <p:spPr>
            <a:xfrm>
              <a:off x="675360" y="4713480"/>
              <a:ext cx="1122120" cy="3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"/>
          <p:cNvSpPr/>
          <p:nvPr/>
        </p:nvSpPr>
        <p:spPr>
          <a:xfrm>
            <a:off x="1943280" y="1460520"/>
            <a:ext cx="1398240" cy="1418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"/>
          <p:cNvSpPr/>
          <p:nvPr/>
        </p:nvSpPr>
        <p:spPr>
          <a:xfrm flipH="1" rot="10800000">
            <a:off x="1799280" y="3461760"/>
            <a:ext cx="1542240" cy="1167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"/>
          <p:cNvSpPr/>
          <p:nvPr/>
        </p:nvSpPr>
        <p:spPr>
          <a:xfrm flipH="1" rot="10800000">
            <a:off x="1150920" y="3169440"/>
            <a:ext cx="1501560" cy="19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44" name="Google Shape;144;p1"/>
          <p:cNvGrpSpPr/>
          <p:nvPr/>
        </p:nvGrpSpPr>
        <p:grpSpPr>
          <a:xfrm>
            <a:off x="4796776" y="1144500"/>
            <a:ext cx="1858800" cy="903600"/>
            <a:chOff x="466926" y="1008000"/>
            <a:chExt cx="1858800" cy="903600"/>
          </a:xfrm>
        </p:grpSpPr>
        <p:grpSp>
          <p:nvGrpSpPr>
            <p:cNvPr id="145" name="Google Shape;145;p1"/>
            <p:cNvGrpSpPr/>
            <p:nvPr/>
          </p:nvGrpSpPr>
          <p:grpSpPr>
            <a:xfrm>
              <a:off x="1015182" y="1008000"/>
              <a:ext cx="305298" cy="642240"/>
              <a:chOff x="1015182" y="1008000"/>
              <a:chExt cx="305298" cy="642240"/>
            </a:xfrm>
          </p:grpSpPr>
          <p:sp>
            <p:nvSpPr>
              <p:cNvPr id="146" name="Google Shape;146;p1"/>
              <p:cNvSpPr/>
              <p:nvPr/>
            </p:nvSpPr>
            <p:spPr>
              <a:xfrm>
                <a:off x="1078560" y="1008000"/>
                <a:ext cx="186000" cy="210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 flipH="1">
                <a:off x="1165662" y="1222560"/>
                <a:ext cx="378" cy="2192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48" name="Google Shape;148;p1"/>
              <p:cNvSpPr/>
              <p:nvPr/>
            </p:nvSpPr>
            <p:spPr>
              <a:xfrm>
                <a:off x="1036080" y="1318320"/>
                <a:ext cx="271782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49" name="Google Shape;149;p1"/>
              <p:cNvSpPr/>
              <p:nvPr/>
            </p:nvSpPr>
            <p:spPr>
              <a:xfrm flipH="1">
                <a:off x="1015182" y="1443960"/>
                <a:ext cx="147258" cy="20266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0" name="Google Shape;150;p1"/>
              <p:cNvSpPr/>
              <p:nvPr/>
            </p:nvSpPr>
            <p:spPr>
              <a:xfrm rot="10800000">
                <a:off x="1173600" y="1447578"/>
                <a:ext cx="146880" cy="20266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51" name="Google Shape;151;p1"/>
            <p:cNvSpPr/>
            <p:nvPr/>
          </p:nvSpPr>
          <p:spPr>
            <a:xfrm>
              <a:off x="466926" y="1540800"/>
              <a:ext cx="18588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Bares/Lanchonetes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"/>
          <p:cNvSpPr/>
          <p:nvPr/>
        </p:nvSpPr>
        <p:spPr>
          <a:xfrm flipH="1">
            <a:off x="3497558" y="1461977"/>
            <a:ext cx="1542240" cy="1418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53" name="Google Shape;153;p1"/>
          <p:cNvGrpSpPr/>
          <p:nvPr/>
        </p:nvGrpSpPr>
        <p:grpSpPr>
          <a:xfrm>
            <a:off x="5039801" y="2624250"/>
            <a:ext cx="1858800" cy="903600"/>
            <a:chOff x="466926" y="1008000"/>
            <a:chExt cx="1858800" cy="903600"/>
          </a:xfrm>
        </p:grpSpPr>
        <p:grpSp>
          <p:nvGrpSpPr>
            <p:cNvPr id="154" name="Google Shape;154;p1"/>
            <p:cNvGrpSpPr/>
            <p:nvPr/>
          </p:nvGrpSpPr>
          <p:grpSpPr>
            <a:xfrm>
              <a:off x="1015182" y="1008000"/>
              <a:ext cx="305298" cy="642240"/>
              <a:chOff x="1015182" y="1008000"/>
              <a:chExt cx="305298" cy="642240"/>
            </a:xfrm>
          </p:grpSpPr>
          <p:sp>
            <p:nvSpPr>
              <p:cNvPr id="155" name="Google Shape;155;p1"/>
              <p:cNvSpPr/>
              <p:nvPr/>
            </p:nvSpPr>
            <p:spPr>
              <a:xfrm>
                <a:off x="1078560" y="1008000"/>
                <a:ext cx="186000" cy="210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 flipH="1">
                <a:off x="1165662" y="1222560"/>
                <a:ext cx="378" cy="2192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7" name="Google Shape;157;p1"/>
              <p:cNvSpPr/>
              <p:nvPr/>
            </p:nvSpPr>
            <p:spPr>
              <a:xfrm>
                <a:off x="1036080" y="1318320"/>
                <a:ext cx="271782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8" name="Google Shape;158;p1"/>
              <p:cNvSpPr/>
              <p:nvPr/>
            </p:nvSpPr>
            <p:spPr>
              <a:xfrm flipH="1">
                <a:off x="1015182" y="1443960"/>
                <a:ext cx="147258" cy="20266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9" name="Google Shape;159;p1"/>
              <p:cNvSpPr/>
              <p:nvPr/>
            </p:nvSpPr>
            <p:spPr>
              <a:xfrm rot="10800000">
                <a:off x="1173600" y="1447578"/>
                <a:ext cx="146880" cy="20266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60" name="Google Shape;160;p1"/>
            <p:cNvSpPr/>
            <p:nvPr/>
          </p:nvSpPr>
          <p:spPr>
            <a:xfrm>
              <a:off x="466926" y="1540800"/>
              <a:ext cx="18588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Outros </a:t>
              </a:r>
              <a:r>
                <a:rPr b="1" lang="pt-BR" sz="1200"/>
                <a:t>Bares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1"/>
          <p:cNvSpPr/>
          <p:nvPr/>
        </p:nvSpPr>
        <p:spPr>
          <a:xfrm flipH="1" rot="10800000">
            <a:off x="4046520" y="3169440"/>
            <a:ext cx="1501578" cy="19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/>
          <p:nvPr/>
        </p:nvSpPr>
        <p:spPr>
          <a:xfrm>
            <a:off x="143280" y="1593360"/>
            <a:ext cx="9413280" cy="150372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4033800" y="204840"/>
            <a:ext cx="1997280" cy="84708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8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atendido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2"/>
          <p:cNvGrpSpPr/>
          <p:nvPr/>
        </p:nvGrpSpPr>
        <p:grpSpPr>
          <a:xfrm>
            <a:off x="1637280" y="2081520"/>
            <a:ext cx="1122120" cy="912240"/>
            <a:chOff x="1637280" y="2081520"/>
            <a:chExt cx="1122120" cy="912240"/>
          </a:xfrm>
        </p:grpSpPr>
        <p:grpSp>
          <p:nvGrpSpPr>
            <p:cNvPr id="169" name="Google Shape;169;p2"/>
            <p:cNvGrpSpPr/>
            <p:nvPr/>
          </p:nvGrpSpPr>
          <p:grpSpPr>
            <a:xfrm>
              <a:off x="2023920" y="2081520"/>
              <a:ext cx="344520" cy="648000"/>
              <a:chOff x="2023920" y="2081520"/>
              <a:chExt cx="344520" cy="648000"/>
            </a:xfrm>
          </p:grpSpPr>
          <p:sp>
            <p:nvSpPr>
              <p:cNvPr id="170" name="Google Shape;170;p2"/>
              <p:cNvSpPr/>
              <p:nvPr/>
            </p:nvSpPr>
            <p:spPr>
              <a:xfrm>
                <a:off x="2094840" y="2081520"/>
                <a:ext cx="210600" cy="21276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 flipH="1">
                <a:off x="2194200" y="2297880"/>
                <a:ext cx="360" cy="221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72" name="Google Shape;172;p2"/>
              <p:cNvSpPr/>
              <p:nvPr/>
            </p:nvSpPr>
            <p:spPr>
              <a:xfrm>
                <a:off x="2046960" y="2395080"/>
                <a:ext cx="30672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73" name="Google Shape;173;p2"/>
              <p:cNvSpPr/>
              <p:nvPr/>
            </p:nvSpPr>
            <p:spPr>
              <a:xfrm flipH="1">
                <a:off x="2023920" y="2521440"/>
                <a:ext cx="166320" cy="2044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74" name="Google Shape;174;p2"/>
              <p:cNvSpPr/>
              <p:nvPr/>
            </p:nvSpPr>
            <p:spPr>
              <a:xfrm rot="10800000">
                <a:off x="2201760" y="2525040"/>
                <a:ext cx="166680" cy="2044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75" name="Google Shape;175;p2"/>
            <p:cNvSpPr/>
            <p:nvPr/>
          </p:nvSpPr>
          <p:spPr>
            <a:xfrm>
              <a:off x="1637280" y="2619360"/>
              <a:ext cx="1122120" cy="3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2"/>
          <p:cNvSpPr/>
          <p:nvPr/>
        </p:nvSpPr>
        <p:spPr>
          <a:xfrm>
            <a:off x="143280" y="3097440"/>
            <a:ext cx="9413280" cy="150372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3366360" y="3744720"/>
            <a:ext cx="1601640" cy="6462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8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Atender cliente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8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Atender pedido delivery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3929040" y="2026800"/>
            <a:ext cx="1101600" cy="5824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Atendimento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5298480" y="2027880"/>
            <a:ext cx="1101600" cy="5824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Cozinha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5256000" y="1008000"/>
            <a:ext cx="503640" cy="1019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"/>
          <p:cNvSpPr/>
          <p:nvPr/>
        </p:nvSpPr>
        <p:spPr>
          <a:xfrm flipH="1">
            <a:off x="2303280" y="936000"/>
            <a:ext cx="2087640" cy="1151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"/>
          <p:cNvSpPr/>
          <p:nvPr/>
        </p:nvSpPr>
        <p:spPr>
          <a:xfrm flipH="1">
            <a:off x="4536000" y="936000"/>
            <a:ext cx="288000" cy="109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"/>
          <p:cNvSpPr/>
          <p:nvPr/>
        </p:nvSpPr>
        <p:spPr>
          <a:xfrm>
            <a:off x="5112000" y="3888000"/>
            <a:ext cx="1224000" cy="24408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8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Preparar pedido.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5904000" y="2612160"/>
            <a:ext cx="360" cy="1275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"/>
          <p:cNvSpPr/>
          <p:nvPr/>
        </p:nvSpPr>
        <p:spPr>
          <a:xfrm rot="10800000">
            <a:off x="4487400" y="2609640"/>
            <a:ext cx="360" cy="1133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"/>
          <p:cNvSpPr/>
          <p:nvPr/>
        </p:nvSpPr>
        <p:spPr>
          <a:xfrm>
            <a:off x="6492600" y="3744720"/>
            <a:ext cx="1499400" cy="58248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Gerir caixa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Receber pagamento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6696000" y="2027520"/>
            <a:ext cx="1101600" cy="58248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Caixa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5544000" y="1058760"/>
            <a:ext cx="1728000" cy="968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"/>
          <p:cNvSpPr/>
          <p:nvPr/>
        </p:nvSpPr>
        <p:spPr>
          <a:xfrm>
            <a:off x="7344000" y="2612160"/>
            <a:ext cx="360" cy="1132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"/>
          <p:cNvSpPr/>
          <p:nvPr/>
        </p:nvSpPr>
        <p:spPr>
          <a:xfrm>
            <a:off x="8042760" y="2016360"/>
            <a:ext cx="1101600" cy="58248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Entregador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8136000" y="3745080"/>
            <a:ext cx="1224000" cy="58248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Entregar pedido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8712000" y="2598840"/>
            <a:ext cx="360" cy="1132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"/>
          <p:cNvSpPr/>
          <p:nvPr/>
        </p:nvSpPr>
        <p:spPr>
          <a:xfrm>
            <a:off x="5904000" y="1008000"/>
            <a:ext cx="2735640" cy="1019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"/>
          <p:cNvSpPr/>
          <p:nvPr/>
        </p:nvSpPr>
        <p:spPr>
          <a:xfrm>
            <a:off x="143280" y="1593360"/>
            <a:ext cx="9413280" cy="150372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4033800" y="204840"/>
            <a:ext cx="1997280" cy="84708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8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Vender produtos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3"/>
          <p:cNvGrpSpPr/>
          <p:nvPr/>
        </p:nvGrpSpPr>
        <p:grpSpPr>
          <a:xfrm>
            <a:off x="1637280" y="2081520"/>
            <a:ext cx="1122120" cy="912240"/>
            <a:chOff x="1637280" y="2081520"/>
            <a:chExt cx="1122120" cy="912240"/>
          </a:xfrm>
        </p:grpSpPr>
        <p:grpSp>
          <p:nvGrpSpPr>
            <p:cNvPr id="201" name="Google Shape;201;p3"/>
            <p:cNvGrpSpPr/>
            <p:nvPr/>
          </p:nvGrpSpPr>
          <p:grpSpPr>
            <a:xfrm>
              <a:off x="2023920" y="2081520"/>
              <a:ext cx="344520" cy="648000"/>
              <a:chOff x="2023920" y="2081520"/>
              <a:chExt cx="344520" cy="648000"/>
            </a:xfrm>
          </p:grpSpPr>
          <p:sp>
            <p:nvSpPr>
              <p:cNvPr id="202" name="Google Shape;202;p3"/>
              <p:cNvSpPr/>
              <p:nvPr/>
            </p:nvSpPr>
            <p:spPr>
              <a:xfrm>
                <a:off x="2094840" y="2081520"/>
                <a:ext cx="210600" cy="21276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 flipH="1">
                <a:off x="2194200" y="2297880"/>
                <a:ext cx="360" cy="221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04" name="Google Shape;204;p3"/>
              <p:cNvSpPr/>
              <p:nvPr/>
            </p:nvSpPr>
            <p:spPr>
              <a:xfrm>
                <a:off x="2046960" y="2395080"/>
                <a:ext cx="30672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05" name="Google Shape;205;p3"/>
              <p:cNvSpPr/>
              <p:nvPr/>
            </p:nvSpPr>
            <p:spPr>
              <a:xfrm flipH="1">
                <a:off x="2023920" y="2521440"/>
                <a:ext cx="166320" cy="2044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06" name="Google Shape;206;p3"/>
              <p:cNvSpPr/>
              <p:nvPr/>
            </p:nvSpPr>
            <p:spPr>
              <a:xfrm rot="10800000">
                <a:off x="2201760" y="2525040"/>
                <a:ext cx="166680" cy="2044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07" name="Google Shape;207;p3"/>
            <p:cNvSpPr/>
            <p:nvPr/>
          </p:nvSpPr>
          <p:spPr>
            <a:xfrm>
              <a:off x="1637280" y="2619360"/>
              <a:ext cx="1122120" cy="3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Fornecedor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3"/>
          <p:cNvSpPr/>
          <p:nvPr/>
        </p:nvSpPr>
        <p:spPr>
          <a:xfrm>
            <a:off x="143280" y="3100680"/>
            <a:ext cx="9413280" cy="150372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4392000" y="2009160"/>
            <a:ext cx="1101600" cy="5824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Compras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"/>
          <p:cNvSpPr/>
          <p:nvPr/>
        </p:nvSpPr>
        <p:spPr>
          <a:xfrm flipH="1" rot="10800000">
            <a:off x="2232000" y="720360"/>
            <a:ext cx="1801440" cy="1361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3"/>
          <p:cNvSpPr/>
          <p:nvPr/>
        </p:nvSpPr>
        <p:spPr>
          <a:xfrm>
            <a:off x="3888000" y="3773520"/>
            <a:ext cx="2015640" cy="54612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8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Comprar produtos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"/>
          <p:cNvSpPr/>
          <p:nvPr/>
        </p:nvSpPr>
        <p:spPr>
          <a:xfrm rot="10800000">
            <a:off x="4967640" y="982800"/>
            <a:ext cx="360" cy="1026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3"/>
          <p:cNvSpPr/>
          <p:nvPr/>
        </p:nvSpPr>
        <p:spPr>
          <a:xfrm>
            <a:off x="4968000" y="2598840"/>
            <a:ext cx="360" cy="1159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14" name="Google Shape;214;p3"/>
          <p:cNvGrpSpPr/>
          <p:nvPr/>
        </p:nvGrpSpPr>
        <p:grpSpPr>
          <a:xfrm>
            <a:off x="6936050" y="1889095"/>
            <a:ext cx="1801500" cy="912230"/>
            <a:chOff x="1637275" y="2081520"/>
            <a:chExt cx="1801500" cy="912230"/>
          </a:xfrm>
        </p:grpSpPr>
        <p:grpSp>
          <p:nvGrpSpPr>
            <p:cNvPr id="215" name="Google Shape;215;p3"/>
            <p:cNvGrpSpPr/>
            <p:nvPr/>
          </p:nvGrpSpPr>
          <p:grpSpPr>
            <a:xfrm>
              <a:off x="2023920" y="2081520"/>
              <a:ext cx="344520" cy="648000"/>
              <a:chOff x="2023920" y="2081520"/>
              <a:chExt cx="344520" cy="648000"/>
            </a:xfrm>
          </p:grpSpPr>
          <p:sp>
            <p:nvSpPr>
              <p:cNvPr id="216" name="Google Shape;216;p3"/>
              <p:cNvSpPr/>
              <p:nvPr/>
            </p:nvSpPr>
            <p:spPr>
              <a:xfrm>
                <a:off x="2094840" y="2081520"/>
                <a:ext cx="210600" cy="2127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 flipH="1">
                <a:off x="2194182" y="2297880"/>
                <a:ext cx="378" cy="221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18" name="Google Shape;218;p3"/>
              <p:cNvSpPr/>
              <p:nvPr/>
            </p:nvSpPr>
            <p:spPr>
              <a:xfrm>
                <a:off x="2046960" y="2395080"/>
                <a:ext cx="306720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19" name="Google Shape;219;p3"/>
              <p:cNvSpPr/>
              <p:nvPr/>
            </p:nvSpPr>
            <p:spPr>
              <a:xfrm flipH="1">
                <a:off x="2023920" y="2521440"/>
                <a:ext cx="166320" cy="2044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20" name="Google Shape;220;p3"/>
              <p:cNvSpPr/>
              <p:nvPr/>
            </p:nvSpPr>
            <p:spPr>
              <a:xfrm rot="10800000">
                <a:off x="2201742" y="2525022"/>
                <a:ext cx="166698" cy="2044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21" name="Google Shape;221;p3"/>
            <p:cNvSpPr/>
            <p:nvPr/>
          </p:nvSpPr>
          <p:spPr>
            <a:xfrm>
              <a:off x="1637275" y="2619350"/>
              <a:ext cx="1801500" cy="3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Bares/Lanchonetes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3"/>
          <p:cNvSpPr/>
          <p:nvPr/>
        </p:nvSpPr>
        <p:spPr>
          <a:xfrm>
            <a:off x="6031425" y="565800"/>
            <a:ext cx="1370628" cy="13611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"/>
          <p:cNvSpPr/>
          <p:nvPr/>
        </p:nvSpPr>
        <p:spPr>
          <a:xfrm>
            <a:off x="143280" y="1593360"/>
            <a:ext cx="9413280" cy="150372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"/>
          <p:cNvSpPr/>
          <p:nvPr/>
        </p:nvSpPr>
        <p:spPr>
          <a:xfrm>
            <a:off x="4033800" y="204840"/>
            <a:ext cx="1997280" cy="84708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8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contabilidade 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4"/>
          <p:cNvGrpSpPr/>
          <p:nvPr/>
        </p:nvGrpSpPr>
        <p:grpSpPr>
          <a:xfrm>
            <a:off x="1637280" y="2081520"/>
            <a:ext cx="1122120" cy="912240"/>
            <a:chOff x="1637280" y="2081520"/>
            <a:chExt cx="1122120" cy="912240"/>
          </a:xfrm>
        </p:grpSpPr>
        <p:grpSp>
          <p:nvGrpSpPr>
            <p:cNvPr id="230" name="Google Shape;230;p4"/>
            <p:cNvGrpSpPr/>
            <p:nvPr/>
          </p:nvGrpSpPr>
          <p:grpSpPr>
            <a:xfrm>
              <a:off x="2023920" y="2081520"/>
              <a:ext cx="344520" cy="648000"/>
              <a:chOff x="2023920" y="2081520"/>
              <a:chExt cx="344520" cy="648000"/>
            </a:xfrm>
          </p:grpSpPr>
          <p:sp>
            <p:nvSpPr>
              <p:cNvPr id="231" name="Google Shape;231;p4"/>
              <p:cNvSpPr/>
              <p:nvPr/>
            </p:nvSpPr>
            <p:spPr>
              <a:xfrm>
                <a:off x="2094840" y="2081520"/>
                <a:ext cx="210600" cy="21276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 flipH="1">
                <a:off x="2194200" y="2297880"/>
                <a:ext cx="360" cy="221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33" name="Google Shape;233;p4"/>
              <p:cNvSpPr/>
              <p:nvPr/>
            </p:nvSpPr>
            <p:spPr>
              <a:xfrm>
                <a:off x="2046960" y="2395080"/>
                <a:ext cx="30672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34" name="Google Shape;234;p4"/>
              <p:cNvSpPr/>
              <p:nvPr/>
            </p:nvSpPr>
            <p:spPr>
              <a:xfrm flipH="1">
                <a:off x="2023920" y="2521440"/>
                <a:ext cx="166320" cy="2044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35" name="Google Shape;235;p4"/>
              <p:cNvSpPr/>
              <p:nvPr/>
            </p:nvSpPr>
            <p:spPr>
              <a:xfrm rot="10800000">
                <a:off x="2201760" y="2525040"/>
                <a:ext cx="166680" cy="2044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36" name="Google Shape;236;p4"/>
            <p:cNvSpPr/>
            <p:nvPr/>
          </p:nvSpPr>
          <p:spPr>
            <a:xfrm>
              <a:off x="1637280" y="2619360"/>
              <a:ext cx="1122120" cy="3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Contador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4"/>
          <p:cNvSpPr/>
          <p:nvPr/>
        </p:nvSpPr>
        <p:spPr>
          <a:xfrm>
            <a:off x="143280" y="3100680"/>
            <a:ext cx="9413280" cy="150372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3826800" y="3456000"/>
            <a:ext cx="2580840" cy="84744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Controlar fluxo de caixa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8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planejamento financeiro.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"/>
          <p:cNvSpPr/>
          <p:nvPr/>
        </p:nvSpPr>
        <p:spPr>
          <a:xfrm>
            <a:off x="4442040" y="2009160"/>
            <a:ext cx="1101600" cy="5824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Financeiro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4"/>
          <p:cNvCxnSpPr/>
          <p:nvPr/>
        </p:nvCxnSpPr>
        <p:spPr>
          <a:xfrm rot="-5400000">
            <a:off x="2369550" y="779370"/>
            <a:ext cx="1814400" cy="1513500"/>
          </a:xfrm>
          <a:prstGeom prst="curved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4"/>
          <p:cNvSpPr/>
          <p:nvPr/>
        </p:nvSpPr>
        <p:spPr>
          <a:xfrm rot="10800000">
            <a:off x="5031360" y="1008360"/>
            <a:ext cx="7920" cy="1012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4"/>
          <p:cNvSpPr/>
          <p:nvPr/>
        </p:nvSpPr>
        <p:spPr>
          <a:xfrm flipH="1" rot="10800000">
            <a:off x="5039280" y="2592360"/>
            <a:ext cx="360" cy="791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43" name="Google Shape;243;p4"/>
          <p:cNvGrpSpPr/>
          <p:nvPr/>
        </p:nvGrpSpPr>
        <p:grpSpPr>
          <a:xfrm>
            <a:off x="6840755" y="2009145"/>
            <a:ext cx="1122000" cy="912240"/>
            <a:chOff x="1637280" y="2081520"/>
            <a:chExt cx="1122000" cy="912240"/>
          </a:xfrm>
        </p:grpSpPr>
        <p:grpSp>
          <p:nvGrpSpPr>
            <p:cNvPr id="244" name="Google Shape;244;p4"/>
            <p:cNvGrpSpPr/>
            <p:nvPr/>
          </p:nvGrpSpPr>
          <p:grpSpPr>
            <a:xfrm>
              <a:off x="2023920" y="2081520"/>
              <a:ext cx="344520" cy="648000"/>
              <a:chOff x="2023920" y="2081520"/>
              <a:chExt cx="344520" cy="648000"/>
            </a:xfrm>
          </p:grpSpPr>
          <p:sp>
            <p:nvSpPr>
              <p:cNvPr id="245" name="Google Shape;245;p4"/>
              <p:cNvSpPr/>
              <p:nvPr/>
            </p:nvSpPr>
            <p:spPr>
              <a:xfrm>
                <a:off x="2094840" y="2081520"/>
                <a:ext cx="210600" cy="2127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 flipH="1">
                <a:off x="2194182" y="2297880"/>
                <a:ext cx="378" cy="221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47" name="Google Shape;247;p4"/>
              <p:cNvSpPr/>
              <p:nvPr/>
            </p:nvSpPr>
            <p:spPr>
              <a:xfrm>
                <a:off x="2046960" y="2395080"/>
                <a:ext cx="306720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48" name="Google Shape;248;p4"/>
              <p:cNvSpPr/>
              <p:nvPr/>
            </p:nvSpPr>
            <p:spPr>
              <a:xfrm flipH="1">
                <a:off x="2023920" y="2521440"/>
                <a:ext cx="166320" cy="2044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49" name="Google Shape;249;p4"/>
              <p:cNvSpPr/>
              <p:nvPr/>
            </p:nvSpPr>
            <p:spPr>
              <a:xfrm rot="10800000">
                <a:off x="2201742" y="2525022"/>
                <a:ext cx="166698" cy="2044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50" name="Google Shape;250;p4"/>
            <p:cNvSpPr/>
            <p:nvPr/>
          </p:nvSpPr>
          <p:spPr>
            <a:xfrm>
              <a:off x="1637280" y="2619360"/>
              <a:ext cx="1122000" cy="3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Outros bares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1" name="Google Shape;251;p4"/>
          <p:cNvCxnSpPr>
            <a:stCxn id="228" idx="3"/>
            <a:endCxn id="245" idx="0"/>
          </p:cNvCxnSpPr>
          <p:nvPr/>
        </p:nvCxnSpPr>
        <p:spPr>
          <a:xfrm>
            <a:off x="6031080" y="628380"/>
            <a:ext cx="1372500" cy="1380900"/>
          </a:xfrm>
          <a:prstGeom prst="curved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7933b8dbe_0_0"/>
          <p:cNvSpPr/>
          <p:nvPr/>
        </p:nvSpPr>
        <p:spPr>
          <a:xfrm>
            <a:off x="143280" y="1593360"/>
            <a:ext cx="9413400" cy="1503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77933b8dbe_0_0"/>
          <p:cNvSpPr/>
          <p:nvPr/>
        </p:nvSpPr>
        <p:spPr>
          <a:xfrm>
            <a:off x="4033800" y="204840"/>
            <a:ext cx="1997400" cy="8472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83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Gerenciar produtos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g77933b8dbe_0_0"/>
          <p:cNvGrpSpPr/>
          <p:nvPr/>
        </p:nvGrpSpPr>
        <p:grpSpPr>
          <a:xfrm>
            <a:off x="1637280" y="2081520"/>
            <a:ext cx="1122000" cy="912240"/>
            <a:chOff x="1637280" y="2081520"/>
            <a:chExt cx="1122000" cy="912240"/>
          </a:xfrm>
        </p:grpSpPr>
        <p:grpSp>
          <p:nvGrpSpPr>
            <p:cNvPr id="259" name="Google Shape;259;g77933b8dbe_0_0"/>
            <p:cNvGrpSpPr/>
            <p:nvPr/>
          </p:nvGrpSpPr>
          <p:grpSpPr>
            <a:xfrm>
              <a:off x="2023920" y="2081520"/>
              <a:ext cx="344520" cy="648000"/>
              <a:chOff x="2023920" y="2081520"/>
              <a:chExt cx="344520" cy="648000"/>
            </a:xfrm>
          </p:grpSpPr>
          <p:sp>
            <p:nvSpPr>
              <p:cNvPr id="260" name="Google Shape;260;g77933b8dbe_0_0"/>
              <p:cNvSpPr/>
              <p:nvPr/>
            </p:nvSpPr>
            <p:spPr>
              <a:xfrm>
                <a:off x="2094840" y="2081520"/>
                <a:ext cx="210600" cy="2127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77933b8dbe_0_0"/>
              <p:cNvSpPr/>
              <p:nvPr/>
            </p:nvSpPr>
            <p:spPr>
              <a:xfrm flipH="1">
                <a:off x="2194182" y="2297880"/>
                <a:ext cx="378" cy="221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62" name="Google Shape;262;g77933b8dbe_0_0"/>
              <p:cNvSpPr/>
              <p:nvPr/>
            </p:nvSpPr>
            <p:spPr>
              <a:xfrm>
                <a:off x="2046960" y="2395080"/>
                <a:ext cx="306720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63" name="Google Shape;263;g77933b8dbe_0_0"/>
              <p:cNvSpPr/>
              <p:nvPr/>
            </p:nvSpPr>
            <p:spPr>
              <a:xfrm flipH="1">
                <a:off x="2023920" y="2521440"/>
                <a:ext cx="166320" cy="2044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64" name="Google Shape;264;g77933b8dbe_0_0"/>
              <p:cNvSpPr/>
              <p:nvPr/>
            </p:nvSpPr>
            <p:spPr>
              <a:xfrm rot="10800000">
                <a:off x="2201742" y="2525022"/>
                <a:ext cx="166698" cy="2044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65" name="Google Shape;265;g77933b8dbe_0_0"/>
            <p:cNvSpPr/>
            <p:nvPr/>
          </p:nvSpPr>
          <p:spPr>
            <a:xfrm>
              <a:off x="1637280" y="2619360"/>
              <a:ext cx="1122000" cy="3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g77933b8dbe_0_0"/>
          <p:cNvSpPr/>
          <p:nvPr/>
        </p:nvSpPr>
        <p:spPr>
          <a:xfrm>
            <a:off x="143280" y="3100680"/>
            <a:ext cx="9413400" cy="1503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77933b8dbe_0_0"/>
          <p:cNvSpPr/>
          <p:nvPr/>
        </p:nvSpPr>
        <p:spPr>
          <a:xfrm>
            <a:off x="3826800" y="3456000"/>
            <a:ext cx="2580900" cy="8475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77933b8dbe_0_0"/>
          <p:cNvSpPr/>
          <p:nvPr/>
        </p:nvSpPr>
        <p:spPr>
          <a:xfrm>
            <a:off x="4442040" y="2009160"/>
            <a:ext cx="1101600" cy="582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g77933b8dbe_0_0"/>
          <p:cNvCxnSpPr/>
          <p:nvPr/>
        </p:nvCxnSpPr>
        <p:spPr>
          <a:xfrm rot="-5400000">
            <a:off x="2369550" y="779370"/>
            <a:ext cx="1814400" cy="1513500"/>
          </a:xfrm>
          <a:prstGeom prst="curved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g77933b8dbe_0_0"/>
          <p:cNvSpPr/>
          <p:nvPr/>
        </p:nvSpPr>
        <p:spPr>
          <a:xfrm rot="10800000">
            <a:off x="5031342" y="1008378"/>
            <a:ext cx="7938" cy="10126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77933b8dbe_0_0"/>
          <p:cNvSpPr/>
          <p:nvPr/>
        </p:nvSpPr>
        <p:spPr>
          <a:xfrm flipH="1" rot="10800000">
            <a:off x="5039280" y="2592360"/>
            <a:ext cx="378" cy="791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2020-04-05T19:09:06Z</dcterms:created>
</cp:coreProperties>
</file>