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033800" y="204840"/>
            <a:ext cx="1994400" cy="8442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Contexto Lanchonete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654280" y="2880000"/>
            <a:ext cx="1373040" cy="579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Mega lancheteria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78" name="Group 3"/>
          <p:cNvGrpSpPr/>
          <p:nvPr/>
        </p:nvGrpSpPr>
        <p:grpSpPr>
          <a:xfrm>
            <a:off x="27360" y="2736000"/>
            <a:ext cx="1119240" cy="909000"/>
            <a:chOff x="27360" y="2736000"/>
            <a:chExt cx="1119240" cy="909000"/>
          </a:xfrm>
        </p:grpSpPr>
        <p:grpSp>
          <p:nvGrpSpPr>
            <p:cNvPr id="79" name="Group 4"/>
            <p:cNvGrpSpPr/>
            <p:nvPr/>
          </p:nvGrpSpPr>
          <p:grpSpPr>
            <a:xfrm>
              <a:off x="411120" y="2736000"/>
              <a:ext cx="347400" cy="648000"/>
              <a:chOff x="411120" y="2736000"/>
              <a:chExt cx="347400" cy="648000"/>
            </a:xfrm>
          </p:grpSpPr>
          <p:sp>
            <p:nvSpPr>
              <p:cNvPr id="80" name="CustomShape 5"/>
              <p:cNvSpPr/>
              <p:nvPr/>
            </p:nvSpPr>
            <p:spPr>
              <a:xfrm>
                <a:off x="484920" y="2736000"/>
                <a:ext cx="207720" cy="2098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" name="CustomShape 6"/>
              <p:cNvSpPr/>
              <p:nvPr/>
            </p:nvSpPr>
            <p:spPr>
              <a:xfrm flipH="1">
                <a:off x="578520" y="2952000"/>
                <a:ext cx="360" cy="218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" name="CustomShape 7"/>
              <p:cNvSpPr/>
              <p:nvPr/>
            </p:nvSpPr>
            <p:spPr>
              <a:xfrm>
                <a:off x="437040" y="3049200"/>
                <a:ext cx="3038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" name="CustomShape 8"/>
              <p:cNvSpPr/>
              <p:nvPr/>
            </p:nvSpPr>
            <p:spPr>
              <a:xfrm flipH="1">
                <a:off x="411120" y="3175560"/>
                <a:ext cx="163440" cy="2016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" name="CustomShape 9"/>
              <p:cNvSpPr/>
              <p:nvPr/>
            </p:nvSpPr>
            <p:spPr>
              <a:xfrm rot="10800000">
                <a:off x="594720" y="3182400"/>
                <a:ext cx="163800" cy="2016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5" name="CustomShape 10"/>
            <p:cNvSpPr/>
            <p:nvPr/>
          </p:nvSpPr>
          <p:spPr>
            <a:xfrm>
              <a:off x="27360" y="3273480"/>
              <a:ext cx="1119240" cy="371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Contador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86" name="CustomShape 11"/>
          <p:cNvSpPr/>
          <p:nvPr/>
        </p:nvSpPr>
        <p:spPr>
          <a:xfrm>
            <a:off x="2417040" y="1584000"/>
            <a:ext cx="3338280" cy="122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196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Vender produtos.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100" spc="-1" strike="noStrike">
              <a:latin typeface="Arial"/>
            </a:endParaRPr>
          </a:p>
        </p:txBody>
      </p:sp>
      <p:sp>
        <p:nvSpPr>
          <p:cNvPr id="87" name="CustomShape 12"/>
          <p:cNvSpPr/>
          <p:nvPr/>
        </p:nvSpPr>
        <p:spPr>
          <a:xfrm>
            <a:off x="2488320" y="4104000"/>
            <a:ext cx="3338280" cy="90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196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Ser atendido.</a:t>
            </a:r>
            <a:endParaRPr b="0" lang="pt-BR" sz="11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11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1100" spc="-1" strike="noStrike">
              <a:latin typeface="Arial"/>
            </a:endParaRPr>
          </a:p>
        </p:txBody>
      </p:sp>
      <p:sp>
        <p:nvSpPr>
          <p:cNvPr id="88" name="CustomShape 13"/>
          <p:cNvSpPr/>
          <p:nvPr/>
        </p:nvSpPr>
        <p:spPr>
          <a:xfrm>
            <a:off x="8735760" y="5061600"/>
            <a:ext cx="1271520" cy="51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Legenda:</a:t>
            </a:r>
            <a:endParaRPr b="0" lang="pt-BR" sz="1000" spc="-1" strike="noStrike">
              <a:latin typeface="Arial"/>
            </a:endParaRPr>
          </a:p>
          <a:p>
            <a:pPr marL="457200" indent="-28548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Cenários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89" name="Group 14"/>
          <p:cNvGrpSpPr/>
          <p:nvPr/>
        </p:nvGrpSpPr>
        <p:grpSpPr>
          <a:xfrm>
            <a:off x="466920" y="1008000"/>
            <a:ext cx="1471680" cy="900720"/>
            <a:chOff x="466920" y="1008000"/>
            <a:chExt cx="1471680" cy="900720"/>
          </a:xfrm>
        </p:grpSpPr>
        <p:grpSp>
          <p:nvGrpSpPr>
            <p:cNvPr id="90" name="Group 15"/>
            <p:cNvGrpSpPr/>
            <p:nvPr/>
          </p:nvGrpSpPr>
          <p:grpSpPr>
            <a:xfrm>
              <a:off x="1012680" y="1008000"/>
              <a:ext cx="307800" cy="642240"/>
              <a:chOff x="1012680" y="1008000"/>
              <a:chExt cx="307800" cy="642240"/>
            </a:xfrm>
          </p:grpSpPr>
          <p:sp>
            <p:nvSpPr>
              <p:cNvPr id="91" name="CustomShape 16"/>
              <p:cNvSpPr/>
              <p:nvPr/>
            </p:nvSpPr>
            <p:spPr>
              <a:xfrm>
                <a:off x="1078560" y="1008000"/>
                <a:ext cx="183240" cy="20772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" name="CustomShape 17"/>
              <p:cNvSpPr/>
              <p:nvPr/>
            </p:nvSpPr>
            <p:spPr>
              <a:xfrm flipH="1">
                <a:off x="1159920" y="1222560"/>
                <a:ext cx="360" cy="216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" name="CustomShape 18"/>
              <p:cNvSpPr/>
              <p:nvPr/>
            </p:nvSpPr>
            <p:spPr>
              <a:xfrm>
                <a:off x="1036080" y="1318320"/>
                <a:ext cx="2689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" name="CustomShape 19"/>
              <p:cNvSpPr/>
              <p:nvPr/>
            </p:nvSpPr>
            <p:spPr>
              <a:xfrm flipH="1">
                <a:off x="1012320" y="1443960"/>
                <a:ext cx="144360" cy="1998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" name="CustomShape 20"/>
              <p:cNvSpPr/>
              <p:nvPr/>
            </p:nvSpPr>
            <p:spPr>
              <a:xfrm rot="10800000">
                <a:off x="1176480" y="1450440"/>
                <a:ext cx="144000" cy="1998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6" name="CustomShape 21"/>
            <p:cNvSpPr/>
            <p:nvPr/>
          </p:nvSpPr>
          <p:spPr>
            <a:xfrm>
              <a:off x="466920" y="1540800"/>
              <a:ext cx="1471680" cy="367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Fornecedor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97" name="CustomShape 22"/>
          <p:cNvSpPr/>
          <p:nvPr/>
        </p:nvSpPr>
        <p:spPr>
          <a:xfrm>
            <a:off x="675360" y="2722680"/>
            <a:ext cx="3338280" cy="90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196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Realizar contabilidade.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100" spc="-1" strike="noStrike">
              <a:latin typeface="Arial"/>
            </a:endParaRPr>
          </a:p>
        </p:txBody>
      </p:sp>
      <p:grpSp>
        <p:nvGrpSpPr>
          <p:cNvPr id="98" name="Group 23"/>
          <p:cNvGrpSpPr/>
          <p:nvPr/>
        </p:nvGrpSpPr>
        <p:grpSpPr>
          <a:xfrm>
            <a:off x="675360" y="4176000"/>
            <a:ext cx="1119240" cy="909000"/>
            <a:chOff x="675360" y="4176000"/>
            <a:chExt cx="1119240" cy="909000"/>
          </a:xfrm>
        </p:grpSpPr>
        <p:grpSp>
          <p:nvGrpSpPr>
            <p:cNvPr id="99" name="Group 24"/>
            <p:cNvGrpSpPr/>
            <p:nvPr/>
          </p:nvGrpSpPr>
          <p:grpSpPr>
            <a:xfrm>
              <a:off x="1059120" y="4176000"/>
              <a:ext cx="347400" cy="648000"/>
              <a:chOff x="1059120" y="4176000"/>
              <a:chExt cx="347400" cy="648000"/>
            </a:xfrm>
          </p:grpSpPr>
          <p:sp>
            <p:nvSpPr>
              <p:cNvPr id="100" name="CustomShape 25"/>
              <p:cNvSpPr/>
              <p:nvPr/>
            </p:nvSpPr>
            <p:spPr>
              <a:xfrm>
                <a:off x="1132920" y="4176000"/>
                <a:ext cx="207720" cy="2098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" name="CustomShape 26"/>
              <p:cNvSpPr/>
              <p:nvPr/>
            </p:nvSpPr>
            <p:spPr>
              <a:xfrm flipH="1">
                <a:off x="1226520" y="4392000"/>
                <a:ext cx="360" cy="218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" name="CustomShape 27"/>
              <p:cNvSpPr/>
              <p:nvPr/>
            </p:nvSpPr>
            <p:spPr>
              <a:xfrm>
                <a:off x="1085040" y="4489200"/>
                <a:ext cx="3038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" name="CustomShape 28"/>
              <p:cNvSpPr/>
              <p:nvPr/>
            </p:nvSpPr>
            <p:spPr>
              <a:xfrm flipH="1">
                <a:off x="1059120" y="4615560"/>
                <a:ext cx="163440" cy="2016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" name="CustomShape 29"/>
              <p:cNvSpPr/>
              <p:nvPr/>
            </p:nvSpPr>
            <p:spPr>
              <a:xfrm rot="10800000">
                <a:off x="1242720" y="4622400"/>
                <a:ext cx="163800" cy="2016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5" name="CustomShape 30"/>
            <p:cNvSpPr/>
            <p:nvPr/>
          </p:nvSpPr>
          <p:spPr>
            <a:xfrm>
              <a:off x="675360" y="4713480"/>
              <a:ext cx="1119240" cy="371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Cliente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06" name="CustomShape 31"/>
          <p:cNvSpPr/>
          <p:nvPr/>
        </p:nvSpPr>
        <p:spPr>
          <a:xfrm>
            <a:off x="1943280" y="1460520"/>
            <a:ext cx="1395360" cy="141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32"/>
          <p:cNvSpPr/>
          <p:nvPr/>
        </p:nvSpPr>
        <p:spPr>
          <a:xfrm flipH="1" rot="10800000">
            <a:off x="1796400" y="3464640"/>
            <a:ext cx="1539360" cy="116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33"/>
          <p:cNvSpPr/>
          <p:nvPr/>
        </p:nvSpPr>
        <p:spPr>
          <a:xfrm flipH="1" rot="10800000">
            <a:off x="1150920" y="3172320"/>
            <a:ext cx="1498680" cy="1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9" name="Group 34"/>
          <p:cNvGrpSpPr/>
          <p:nvPr/>
        </p:nvGrpSpPr>
        <p:grpSpPr>
          <a:xfrm>
            <a:off x="5039640" y="2624400"/>
            <a:ext cx="1855800" cy="900720"/>
            <a:chOff x="5039640" y="2624400"/>
            <a:chExt cx="1855800" cy="900720"/>
          </a:xfrm>
        </p:grpSpPr>
        <p:grpSp>
          <p:nvGrpSpPr>
            <p:cNvPr id="110" name="Group 35"/>
            <p:cNvGrpSpPr/>
            <p:nvPr/>
          </p:nvGrpSpPr>
          <p:grpSpPr>
            <a:xfrm>
              <a:off x="5585400" y="2624400"/>
              <a:ext cx="307800" cy="642240"/>
              <a:chOff x="5585400" y="2624400"/>
              <a:chExt cx="307800" cy="642240"/>
            </a:xfrm>
          </p:grpSpPr>
          <p:sp>
            <p:nvSpPr>
              <p:cNvPr id="111" name="CustomShape 36"/>
              <p:cNvSpPr/>
              <p:nvPr/>
            </p:nvSpPr>
            <p:spPr>
              <a:xfrm>
                <a:off x="5651280" y="2624400"/>
                <a:ext cx="183240" cy="20772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" name="CustomShape 37"/>
              <p:cNvSpPr/>
              <p:nvPr/>
            </p:nvSpPr>
            <p:spPr>
              <a:xfrm flipH="1">
                <a:off x="5732640" y="2838960"/>
                <a:ext cx="360" cy="216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" name="CustomShape 38"/>
              <p:cNvSpPr/>
              <p:nvPr/>
            </p:nvSpPr>
            <p:spPr>
              <a:xfrm>
                <a:off x="5608800" y="2934720"/>
                <a:ext cx="2689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" name="CustomShape 39"/>
              <p:cNvSpPr/>
              <p:nvPr/>
            </p:nvSpPr>
            <p:spPr>
              <a:xfrm flipH="1">
                <a:off x="5585040" y="3060360"/>
                <a:ext cx="144360" cy="1998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" name="CustomShape 40"/>
              <p:cNvSpPr/>
              <p:nvPr/>
            </p:nvSpPr>
            <p:spPr>
              <a:xfrm rot="10800000">
                <a:off x="5749200" y="3066840"/>
                <a:ext cx="144000" cy="1998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6" name="CustomShape 41"/>
            <p:cNvSpPr/>
            <p:nvPr/>
          </p:nvSpPr>
          <p:spPr>
            <a:xfrm>
              <a:off x="5039640" y="3157200"/>
              <a:ext cx="1855800" cy="367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Filiais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17" name="CustomShape 42"/>
          <p:cNvSpPr/>
          <p:nvPr/>
        </p:nvSpPr>
        <p:spPr>
          <a:xfrm flipH="1" rot="10800000">
            <a:off x="4046400" y="3172320"/>
            <a:ext cx="1498680" cy="1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43280" y="1593360"/>
            <a:ext cx="9410400" cy="15008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033800" y="204840"/>
            <a:ext cx="1994400" cy="8442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548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Ser atendido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120" name="Group 3"/>
          <p:cNvGrpSpPr/>
          <p:nvPr/>
        </p:nvGrpSpPr>
        <p:grpSpPr>
          <a:xfrm>
            <a:off x="1637280" y="2081520"/>
            <a:ext cx="1119240" cy="909360"/>
            <a:chOff x="1637280" y="2081520"/>
            <a:chExt cx="1119240" cy="909360"/>
          </a:xfrm>
        </p:grpSpPr>
        <p:grpSp>
          <p:nvGrpSpPr>
            <p:cNvPr id="121" name="Group 4"/>
            <p:cNvGrpSpPr/>
            <p:nvPr/>
          </p:nvGrpSpPr>
          <p:grpSpPr>
            <a:xfrm>
              <a:off x="2021040" y="2081520"/>
              <a:ext cx="347400" cy="648000"/>
              <a:chOff x="2021040" y="2081520"/>
              <a:chExt cx="347400" cy="648000"/>
            </a:xfrm>
          </p:grpSpPr>
          <p:sp>
            <p:nvSpPr>
              <p:cNvPr id="122" name="CustomShape 5"/>
              <p:cNvSpPr/>
              <p:nvPr/>
            </p:nvSpPr>
            <p:spPr>
              <a:xfrm>
                <a:off x="2094840" y="2081520"/>
                <a:ext cx="207720" cy="2098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" name="CustomShape 6"/>
              <p:cNvSpPr/>
              <p:nvPr/>
            </p:nvSpPr>
            <p:spPr>
              <a:xfrm flipH="1">
                <a:off x="2188440" y="2297880"/>
                <a:ext cx="360" cy="218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" name="CustomShape 7"/>
              <p:cNvSpPr/>
              <p:nvPr/>
            </p:nvSpPr>
            <p:spPr>
              <a:xfrm>
                <a:off x="2046960" y="2395080"/>
                <a:ext cx="3038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" name="CustomShape 8"/>
              <p:cNvSpPr/>
              <p:nvPr/>
            </p:nvSpPr>
            <p:spPr>
              <a:xfrm flipH="1">
                <a:off x="2021040" y="2521440"/>
                <a:ext cx="163440" cy="2016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" name="CustomShape 9"/>
              <p:cNvSpPr/>
              <p:nvPr/>
            </p:nvSpPr>
            <p:spPr>
              <a:xfrm rot="10800000">
                <a:off x="2204640" y="2527920"/>
                <a:ext cx="163800" cy="2016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7" name="CustomShape 10"/>
            <p:cNvSpPr/>
            <p:nvPr/>
          </p:nvSpPr>
          <p:spPr>
            <a:xfrm>
              <a:off x="1637280" y="2619360"/>
              <a:ext cx="1119240" cy="371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Cliente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28" name="CustomShape 11"/>
          <p:cNvSpPr/>
          <p:nvPr/>
        </p:nvSpPr>
        <p:spPr>
          <a:xfrm>
            <a:off x="143280" y="3097440"/>
            <a:ext cx="9410400" cy="15008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9" name="CustomShape 12"/>
          <p:cNvSpPr/>
          <p:nvPr/>
        </p:nvSpPr>
        <p:spPr>
          <a:xfrm>
            <a:off x="3366360" y="3744720"/>
            <a:ext cx="1598760" cy="64332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54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Atender cliente</a:t>
            </a:r>
            <a:endParaRPr b="0" lang="pt-BR" sz="1000" spc="-1" strike="noStrike">
              <a:latin typeface="Arial"/>
            </a:endParaRPr>
          </a:p>
          <a:p>
            <a:pPr marL="457200" indent="-2854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Entregar pedido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30" name="CustomShape 13"/>
          <p:cNvSpPr/>
          <p:nvPr/>
        </p:nvSpPr>
        <p:spPr>
          <a:xfrm>
            <a:off x="3929040" y="2026800"/>
            <a:ext cx="1098720" cy="579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Atendimento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31" name="CustomShape 14"/>
          <p:cNvSpPr/>
          <p:nvPr/>
        </p:nvSpPr>
        <p:spPr>
          <a:xfrm>
            <a:off x="5298480" y="2027880"/>
            <a:ext cx="1098720" cy="579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Cozinha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32" name="CustomShape 15"/>
          <p:cNvSpPr/>
          <p:nvPr/>
        </p:nvSpPr>
        <p:spPr>
          <a:xfrm>
            <a:off x="5256000" y="1008000"/>
            <a:ext cx="500760" cy="101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6"/>
          <p:cNvSpPr/>
          <p:nvPr/>
        </p:nvSpPr>
        <p:spPr>
          <a:xfrm flipH="1">
            <a:off x="2300400" y="936000"/>
            <a:ext cx="2084760" cy="114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7"/>
          <p:cNvSpPr/>
          <p:nvPr/>
        </p:nvSpPr>
        <p:spPr>
          <a:xfrm flipH="1">
            <a:off x="4533120" y="936000"/>
            <a:ext cx="285120" cy="108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8"/>
          <p:cNvSpPr/>
          <p:nvPr/>
        </p:nvSpPr>
        <p:spPr>
          <a:xfrm>
            <a:off x="5112000" y="3888000"/>
            <a:ext cx="1221120" cy="24120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54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Preparar pedido.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36" name="CustomShape 19"/>
          <p:cNvSpPr/>
          <p:nvPr/>
        </p:nvSpPr>
        <p:spPr>
          <a:xfrm>
            <a:off x="5904000" y="2612160"/>
            <a:ext cx="360" cy="127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0"/>
          <p:cNvSpPr/>
          <p:nvPr/>
        </p:nvSpPr>
        <p:spPr>
          <a:xfrm rot="10800000">
            <a:off x="4487400" y="2612520"/>
            <a:ext cx="360" cy="113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1"/>
          <p:cNvSpPr/>
          <p:nvPr/>
        </p:nvSpPr>
        <p:spPr>
          <a:xfrm>
            <a:off x="6492600" y="3744720"/>
            <a:ext cx="1496520" cy="57960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8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Gerir caixa</a:t>
            </a:r>
            <a:endParaRPr b="0" lang="pt-BR" sz="1000" spc="-1" strike="noStrike">
              <a:latin typeface="Arial"/>
            </a:endParaRPr>
          </a:p>
          <a:p>
            <a:pPr marL="457200" indent="-288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Receber pagamento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39" name="CustomShape 22"/>
          <p:cNvSpPr/>
          <p:nvPr/>
        </p:nvSpPr>
        <p:spPr>
          <a:xfrm>
            <a:off x="6696000" y="2027520"/>
            <a:ext cx="1098720" cy="5796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Caixa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40" name="CustomShape 23"/>
          <p:cNvSpPr/>
          <p:nvPr/>
        </p:nvSpPr>
        <p:spPr>
          <a:xfrm>
            <a:off x="5544000" y="1058760"/>
            <a:ext cx="1725120" cy="96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4"/>
          <p:cNvSpPr/>
          <p:nvPr/>
        </p:nvSpPr>
        <p:spPr>
          <a:xfrm>
            <a:off x="7344000" y="2612160"/>
            <a:ext cx="360" cy="112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43280" y="1593360"/>
            <a:ext cx="9410400" cy="15008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033800" y="204840"/>
            <a:ext cx="1994400" cy="8442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548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Vender produtos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144" name="Group 3"/>
          <p:cNvGrpSpPr/>
          <p:nvPr/>
        </p:nvGrpSpPr>
        <p:grpSpPr>
          <a:xfrm>
            <a:off x="1637280" y="2081520"/>
            <a:ext cx="1119240" cy="909360"/>
            <a:chOff x="1637280" y="2081520"/>
            <a:chExt cx="1119240" cy="909360"/>
          </a:xfrm>
        </p:grpSpPr>
        <p:grpSp>
          <p:nvGrpSpPr>
            <p:cNvPr id="145" name="Group 4"/>
            <p:cNvGrpSpPr/>
            <p:nvPr/>
          </p:nvGrpSpPr>
          <p:grpSpPr>
            <a:xfrm>
              <a:off x="2021040" y="2081520"/>
              <a:ext cx="347400" cy="648000"/>
              <a:chOff x="2021040" y="2081520"/>
              <a:chExt cx="347400" cy="648000"/>
            </a:xfrm>
          </p:grpSpPr>
          <p:sp>
            <p:nvSpPr>
              <p:cNvPr id="146" name="CustomShape 5"/>
              <p:cNvSpPr/>
              <p:nvPr/>
            </p:nvSpPr>
            <p:spPr>
              <a:xfrm>
                <a:off x="2094840" y="2081520"/>
                <a:ext cx="207720" cy="2098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CustomShape 6"/>
              <p:cNvSpPr/>
              <p:nvPr/>
            </p:nvSpPr>
            <p:spPr>
              <a:xfrm flipH="1">
                <a:off x="2188440" y="2297880"/>
                <a:ext cx="360" cy="218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" name="CustomShape 7"/>
              <p:cNvSpPr/>
              <p:nvPr/>
            </p:nvSpPr>
            <p:spPr>
              <a:xfrm>
                <a:off x="2046960" y="2395080"/>
                <a:ext cx="3038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" name="CustomShape 8"/>
              <p:cNvSpPr/>
              <p:nvPr/>
            </p:nvSpPr>
            <p:spPr>
              <a:xfrm flipH="1">
                <a:off x="2021040" y="2521440"/>
                <a:ext cx="163440" cy="2016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" name="CustomShape 9"/>
              <p:cNvSpPr/>
              <p:nvPr/>
            </p:nvSpPr>
            <p:spPr>
              <a:xfrm rot="10800000">
                <a:off x="2204640" y="2527920"/>
                <a:ext cx="163800" cy="2016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51" name="CustomShape 10"/>
            <p:cNvSpPr/>
            <p:nvPr/>
          </p:nvSpPr>
          <p:spPr>
            <a:xfrm>
              <a:off x="1637280" y="2619360"/>
              <a:ext cx="1119240" cy="371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Fornecedor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52" name="CustomShape 11"/>
          <p:cNvSpPr/>
          <p:nvPr/>
        </p:nvSpPr>
        <p:spPr>
          <a:xfrm>
            <a:off x="143280" y="3100680"/>
            <a:ext cx="9410400" cy="15008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53" name="CustomShape 12"/>
          <p:cNvSpPr/>
          <p:nvPr/>
        </p:nvSpPr>
        <p:spPr>
          <a:xfrm>
            <a:off x="4392000" y="2009160"/>
            <a:ext cx="1098720" cy="579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Compras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54" name="CustomShape 13"/>
          <p:cNvSpPr/>
          <p:nvPr/>
        </p:nvSpPr>
        <p:spPr>
          <a:xfrm flipH="1" rot="10800000">
            <a:off x="2229120" y="723240"/>
            <a:ext cx="1798560" cy="135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4"/>
          <p:cNvSpPr/>
          <p:nvPr/>
        </p:nvSpPr>
        <p:spPr>
          <a:xfrm>
            <a:off x="3888000" y="3773520"/>
            <a:ext cx="2012760" cy="54324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54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Comprar produtos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56" name="CustomShape 15"/>
          <p:cNvSpPr/>
          <p:nvPr/>
        </p:nvSpPr>
        <p:spPr>
          <a:xfrm rot="10800000">
            <a:off x="4967640" y="985680"/>
            <a:ext cx="360" cy="102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6"/>
          <p:cNvSpPr/>
          <p:nvPr/>
        </p:nvSpPr>
        <p:spPr>
          <a:xfrm>
            <a:off x="4968000" y="2598840"/>
            <a:ext cx="360" cy="115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43280" y="1593360"/>
            <a:ext cx="9410400" cy="15008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033800" y="204840"/>
            <a:ext cx="1994400" cy="8442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548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Gerenciar produtos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143280" y="3100680"/>
            <a:ext cx="9410400" cy="15008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4392000" y="2009160"/>
            <a:ext cx="1098720" cy="579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Cozinha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3888000" y="3773520"/>
            <a:ext cx="2012760" cy="54324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54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Gerenciar produtos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63" name="CustomShape 6"/>
          <p:cNvSpPr/>
          <p:nvPr/>
        </p:nvSpPr>
        <p:spPr>
          <a:xfrm rot="10800000">
            <a:off x="4967640" y="985680"/>
            <a:ext cx="360" cy="102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7"/>
          <p:cNvSpPr/>
          <p:nvPr/>
        </p:nvSpPr>
        <p:spPr>
          <a:xfrm>
            <a:off x="4968000" y="2598840"/>
            <a:ext cx="360" cy="115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43280" y="1593360"/>
            <a:ext cx="9410400" cy="15008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4033800" y="204840"/>
            <a:ext cx="1994400" cy="8442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548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Realizar contabilidade 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167" name="Group 3"/>
          <p:cNvGrpSpPr/>
          <p:nvPr/>
        </p:nvGrpSpPr>
        <p:grpSpPr>
          <a:xfrm>
            <a:off x="1637280" y="2081520"/>
            <a:ext cx="1119240" cy="909360"/>
            <a:chOff x="1637280" y="2081520"/>
            <a:chExt cx="1119240" cy="909360"/>
          </a:xfrm>
        </p:grpSpPr>
        <p:grpSp>
          <p:nvGrpSpPr>
            <p:cNvPr id="168" name="Group 4"/>
            <p:cNvGrpSpPr/>
            <p:nvPr/>
          </p:nvGrpSpPr>
          <p:grpSpPr>
            <a:xfrm>
              <a:off x="2021040" y="2081520"/>
              <a:ext cx="347400" cy="648000"/>
              <a:chOff x="2021040" y="2081520"/>
              <a:chExt cx="347400" cy="648000"/>
            </a:xfrm>
          </p:grpSpPr>
          <p:sp>
            <p:nvSpPr>
              <p:cNvPr id="169" name="CustomShape 5"/>
              <p:cNvSpPr/>
              <p:nvPr/>
            </p:nvSpPr>
            <p:spPr>
              <a:xfrm>
                <a:off x="2094840" y="2081520"/>
                <a:ext cx="207720" cy="2098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CustomShape 6"/>
              <p:cNvSpPr/>
              <p:nvPr/>
            </p:nvSpPr>
            <p:spPr>
              <a:xfrm flipH="1">
                <a:off x="2188440" y="2297880"/>
                <a:ext cx="360" cy="218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CustomShape 7"/>
              <p:cNvSpPr/>
              <p:nvPr/>
            </p:nvSpPr>
            <p:spPr>
              <a:xfrm>
                <a:off x="2046960" y="2395080"/>
                <a:ext cx="3038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CustomShape 8"/>
              <p:cNvSpPr/>
              <p:nvPr/>
            </p:nvSpPr>
            <p:spPr>
              <a:xfrm flipH="1">
                <a:off x="2021040" y="2521440"/>
                <a:ext cx="163440" cy="2016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CustomShape 9"/>
              <p:cNvSpPr/>
              <p:nvPr/>
            </p:nvSpPr>
            <p:spPr>
              <a:xfrm rot="10800000">
                <a:off x="2204640" y="2527920"/>
                <a:ext cx="163800" cy="2016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4" name="CustomShape 10"/>
            <p:cNvSpPr/>
            <p:nvPr/>
          </p:nvSpPr>
          <p:spPr>
            <a:xfrm>
              <a:off x="1637280" y="2619360"/>
              <a:ext cx="1119240" cy="371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Contador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75" name="CustomShape 11"/>
          <p:cNvSpPr/>
          <p:nvPr/>
        </p:nvSpPr>
        <p:spPr>
          <a:xfrm>
            <a:off x="143280" y="3100680"/>
            <a:ext cx="9410400" cy="15008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6" name="CustomShape 12"/>
          <p:cNvSpPr/>
          <p:nvPr/>
        </p:nvSpPr>
        <p:spPr>
          <a:xfrm>
            <a:off x="3826800" y="3456000"/>
            <a:ext cx="2577960" cy="84456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8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Controlar fluxo de caixa</a:t>
            </a:r>
            <a:endParaRPr b="0" lang="pt-BR" sz="1000" spc="-1" strike="noStrike">
              <a:latin typeface="Arial"/>
            </a:endParaRPr>
          </a:p>
          <a:p>
            <a:pPr marL="457200" indent="-2854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Realizar planejamento financeiro.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77" name="CustomShape 13"/>
          <p:cNvSpPr/>
          <p:nvPr/>
        </p:nvSpPr>
        <p:spPr>
          <a:xfrm>
            <a:off x="4442040" y="2009160"/>
            <a:ext cx="1098720" cy="579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Financeiro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78" name="CustomShape 14"/>
          <p:cNvSpPr/>
          <p:nvPr/>
        </p:nvSpPr>
        <p:spPr>
          <a:xfrm rot="16200000">
            <a:off x="2369520" y="782280"/>
            <a:ext cx="1811520" cy="1510560"/>
          </a:xfrm>
          <a:prstGeom prst="curvedConnector2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5"/>
          <p:cNvSpPr/>
          <p:nvPr/>
        </p:nvSpPr>
        <p:spPr>
          <a:xfrm rot="10800000">
            <a:off x="5034240" y="1011240"/>
            <a:ext cx="5040" cy="100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6"/>
          <p:cNvSpPr/>
          <p:nvPr/>
        </p:nvSpPr>
        <p:spPr>
          <a:xfrm flipH="1" rot="10800000">
            <a:off x="5033520" y="2595240"/>
            <a:ext cx="360" cy="78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1" name="Group 17"/>
          <p:cNvGrpSpPr/>
          <p:nvPr/>
        </p:nvGrpSpPr>
        <p:grpSpPr>
          <a:xfrm>
            <a:off x="6840720" y="2009160"/>
            <a:ext cx="1119240" cy="909360"/>
            <a:chOff x="6840720" y="2009160"/>
            <a:chExt cx="1119240" cy="909360"/>
          </a:xfrm>
        </p:grpSpPr>
        <p:grpSp>
          <p:nvGrpSpPr>
            <p:cNvPr id="182" name="Group 18"/>
            <p:cNvGrpSpPr/>
            <p:nvPr/>
          </p:nvGrpSpPr>
          <p:grpSpPr>
            <a:xfrm>
              <a:off x="7224480" y="2009160"/>
              <a:ext cx="347400" cy="648000"/>
              <a:chOff x="7224480" y="2009160"/>
              <a:chExt cx="347400" cy="648000"/>
            </a:xfrm>
          </p:grpSpPr>
          <p:sp>
            <p:nvSpPr>
              <p:cNvPr id="183" name="CustomShape 19"/>
              <p:cNvSpPr/>
              <p:nvPr/>
            </p:nvSpPr>
            <p:spPr>
              <a:xfrm>
                <a:off x="7298280" y="2009160"/>
                <a:ext cx="207720" cy="2098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" name="CustomShape 20"/>
              <p:cNvSpPr/>
              <p:nvPr/>
            </p:nvSpPr>
            <p:spPr>
              <a:xfrm flipH="1">
                <a:off x="7391880" y="2225520"/>
                <a:ext cx="360" cy="218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" name="CustomShape 21"/>
              <p:cNvSpPr/>
              <p:nvPr/>
            </p:nvSpPr>
            <p:spPr>
              <a:xfrm>
                <a:off x="7250400" y="2322720"/>
                <a:ext cx="3038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" name="CustomShape 22"/>
              <p:cNvSpPr/>
              <p:nvPr/>
            </p:nvSpPr>
            <p:spPr>
              <a:xfrm flipH="1">
                <a:off x="7224480" y="2449080"/>
                <a:ext cx="163440" cy="2016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" name="CustomShape 23"/>
              <p:cNvSpPr/>
              <p:nvPr/>
            </p:nvSpPr>
            <p:spPr>
              <a:xfrm rot="10800000">
                <a:off x="7408080" y="2455560"/>
                <a:ext cx="163800" cy="2016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88" name="CustomShape 24"/>
            <p:cNvSpPr/>
            <p:nvPr/>
          </p:nvSpPr>
          <p:spPr>
            <a:xfrm>
              <a:off x="6840720" y="2547000"/>
              <a:ext cx="1119240" cy="371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Outros bares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89" name="CustomShape 25"/>
          <p:cNvSpPr/>
          <p:nvPr/>
        </p:nvSpPr>
        <p:spPr>
          <a:xfrm>
            <a:off x="6031080" y="628560"/>
            <a:ext cx="1369800" cy="1378080"/>
          </a:xfrm>
          <a:prstGeom prst="curvedConnector2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LibreOffice/6.3.4.2$Windows_X86_64 LibreOffice_project/60da17e045e08f1793c57c00ba83cdfce946d0aa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2020-04-05T19:09:06Z</dcterms:created>
  <dc:creator/>
  <dc:description/>
  <dc:language>pt-BR</dc:language>
  <cp:lastModifiedBy/>
  <dcterms:modified xsi:type="dcterms:W3CDTF">2020-05-16T21:52:34Z</dcterms:modified>
  <cp:revision>10</cp:revision>
  <dc:subject/>
  <dc:title/>
</cp:coreProperties>
</file>