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qHtzU6nglE97hwQkQIOEvpL/I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4033800" y="204840"/>
            <a:ext cx="1995480" cy="8452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Lanchonete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070043" y="2879738"/>
            <a:ext cx="1374000" cy="580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Mega lancheteria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27360" y="2736000"/>
            <a:ext cx="1120320" cy="910080"/>
            <a:chOff x="27360" y="2736000"/>
            <a:chExt cx="1120320" cy="910080"/>
          </a:xfrm>
        </p:grpSpPr>
        <p:grpSp>
          <p:nvGrpSpPr>
            <p:cNvPr id="114" name="Google Shape;114;p1"/>
            <p:cNvGrpSpPr/>
            <p:nvPr/>
          </p:nvGrpSpPr>
          <p:grpSpPr>
            <a:xfrm>
              <a:off x="411840" y="2736000"/>
              <a:ext cx="346680" cy="648000"/>
              <a:chOff x="411840" y="2736000"/>
              <a:chExt cx="346680" cy="648000"/>
            </a:xfrm>
          </p:grpSpPr>
          <p:sp>
            <p:nvSpPr>
              <p:cNvPr id="115" name="Google Shape;115;p1"/>
              <p:cNvSpPr/>
              <p:nvPr/>
            </p:nvSpPr>
            <p:spPr>
              <a:xfrm>
                <a:off x="484920" y="273600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 flipH="1">
                <a:off x="580680" y="2952000"/>
                <a:ext cx="360" cy="219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7" name="Google Shape;117;p1"/>
              <p:cNvSpPr/>
              <p:nvPr/>
            </p:nvSpPr>
            <p:spPr>
              <a:xfrm>
                <a:off x="437040" y="3049200"/>
                <a:ext cx="3049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8" name="Google Shape;118;p1"/>
              <p:cNvSpPr/>
              <p:nvPr/>
            </p:nvSpPr>
            <p:spPr>
              <a:xfrm flipH="1">
                <a:off x="411840" y="3175560"/>
                <a:ext cx="16452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1"/>
              <p:cNvSpPr/>
              <p:nvPr/>
            </p:nvSpPr>
            <p:spPr>
              <a:xfrm rot="10800000">
                <a:off x="593640" y="3181320"/>
                <a:ext cx="16488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0" name="Google Shape;120;p1"/>
            <p:cNvSpPr/>
            <p:nvPr/>
          </p:nvSpPr>
          <p:spPr>
            <a:xfrm>
              <a:off x="27360" y="327348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Contador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"/>
          <p:cNvSpPr/>
          <p:nvPr/>
        </p:nvSpPr>
        <p:spPr>
          <a:xfrm>
            <a:off x="2417040" y="1584000"/>
            <a:ext cx="3339360" cy="1227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3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produtos.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488320" y="4104000"/>
            <a:ext cx="3339360" cy="910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3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atendido.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8735760" y="5061600"/>
            <a:ext cx="127260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466920" y="1008000"/>
            <a:ext cx="1472760" cy="901800"/>
            <a:chOff x="466920" y="1008000"/>
            <a:chExt cx="1472760" cy="901800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1013760" y="1008000"/>
              <a:ext cx="306720" cy="642240"/>
              <a:chOff x="1013760" y="1008000"/>
              <a:chExt cx="306720" cy="642240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1078560" y="1008000"/>
                <a:ext cx="184320" cy="2088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 flipH="1">
                <a:off x="1162080" y="1222560"/>
                <a:ext cx="360" cy="2174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8" name="Google Shape;128;p1"/>
              <p:cNvSpPr/>
              <p:nvPr/>
            </p:nvSpPr>
            <p:spPr>
              <a:xfrm>
                <a:off x="1036080" y="1318320"/>
                <a:ext cx="27000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9" name="Google Shape;129;p1"/>
              <p:cNvSpPr/>
              <p:nvPr/>
            </p:nvSpPr>
            <p:spPr>
              <a:xfrm flipH="1">
                <a:off x="1013760" y="1443960"/>
                <a:ext cx="145440" cy="2008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0" name="Google Shape;130;p1"/>
              <p:cNvSpPr/>
              <p:nvPr/>
            </p:nvSpPr>
            <p:spPr>
              <a:xfrm rot="10800000">
                <a:off x="1175400" y="1449360"/>
                <a:ext cx="145080" cy="2008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1" name="Google Shape;131;p1"/>
            <p:cNvSpPr/>
            <p:nvPr/>
          </p:nvSpPr>
          <p:spPr>
            <a:xfrm>
              <a:off x="466920" y="1540800"/>
              <a:ext cx="147276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675348" y="2587793"/>
            <a:ext cx="33393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30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Realizar </a:t>
            </a:r>
            <a:r>
              <a:rPr lang="pt-BR" sz="1100"/>
              <a:t>cálculo de impostos</a:t>
            </a:r>
            <a:endParaRPr sz="1100"/>
          </a:p>
          <a:p>
            <a:pPr indent="-293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pt-BR" sz="1100"/>
              <a:t>Realizar folha de pagamento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"/>
          <p:cNvGrpSpPr/>
          <p:nvPr/>
        </p:nvGrpSpPr>
        <p:grpSpPr>
          <a:xfrm>
            <a:off x="675360" y="4176000"/>
            <a:ext cx="1120320" cy="910080"/>
            <a:chOff x="675360" y="4176000"/>
            <a:chExt cx="1120320" cy="910080"/>
          </a:xfrm>
        </p:grpSpPr>
        <p:grpSp>
          <p:nvGrpSpPr>
            <p:cNvPr id="134" name="Google Shape;134;p1"/>
            <p:cNvGrpSpPr/>
            <p:nvPr/>
          </p:nvGrpSpPr>
          <p:grpSpPr>
            <a:xfrm>
              <a:off x="1059840" y="4176000"/>
              <a:ext cx="346680" cy="648000"/>
              <a:chOff x="1059840" y="4176000"/>
              <a:chExt cx="346680" cy="648000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1132920" y="417600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 flipH="1">
                <a:off x="1228680" y="4392000"/>
                <a:ext cx="360" cy="219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" name="Google Shape;137;p1"/>
              <p:cNvSpPr/>
              <p:nvPr/>
            </p:nvSpPr>
            <p:spPr>
              <a:xfrm>
                <a:off x="1085040" y="4489200"/>
                <a:ext cx="3049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8" name="Google Shape;138;p1"/>
              <p:cNvSpPr/>
              <p:nvPr/>
            </p:nvSpPr>
            <p:spPr>
              <a:xfrm flipH="1">
                <a:off x="1059840" y="4615560"/>
                <a:ext cx="16452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9" name="Google Shape;139;p1"/>
              <p:cNvSpPr/>
              <p:nvPr/>
            </p:nvSpPr>
            <p:spPr>
              <a:xfrm rot="10800000">
                <a:off x="1241640" y="4621320"/>
                <a:ext cx="16488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0" name="Google Shape;140;p1"/>
            <p:cNvSpPr/>
            <p:nvPr/>
          </p:nvSpPr>
          <p:spPr>
            <a:xfrm>
              <a:off x="675360" y="471348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"/>
          <p:cNvSpPr/>
          <p:nvPr/>
        </p:nvSpPr>
        <p:spPr>
          <a:xfrm>
            <a:off x="1943280" y="1460520"/>
            <a:ext cx="1396440" cy="1416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 flipH="1" rot="10800000">
            <a:off x="1871282" y="3528360"/>
            <a:ext cx="1540458" cy="116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"/>
          <p:cNvSpPr/>
          <p:nvPr/>
        </p:nvSpPr>
        <p:spPr>
          <a:xfrm flipH="1" rot="10800000">
            <a:off x="1151280" y="3171240"/>
            <a:ext cx="1499760" cy="17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4" name="Google Shape;144;p1"/>
          <p:cNvGrpSpPr/>
          <p:nvPr/>
        </p:nvGrpSpPr>
        <p:grpSpPr>
          <a:xfrm>
            <a:off x="5546515" y="2592000"/>
            <a:ext cx="1856880" cy="901800"/>
            <a:chOff x="5039640" y="2624400"/>
            <a:chExt cx="1856880" cy="901800"/>
          </a:xfrm>
        </p:grpSpPr>
        <p:grpSp>
          <p:nvGrpSpPr>
            <p:cNvPr id="145" name="Google Shape;145;p1"/>
            <p:cNvGrpSpPr/>
            <p:nvPr/>
          </p:nvGrpSpPr>
          <p:grpSpPr>
            <a:xfrm>
              <a:off x="5586480" y="2624400"/>
              <a:ext cx="306720" cy="642240"/>
              <a:chOff x="5586480" y="2624400"/>
              <a:chExt cx="306720" cy="642240"/>
            </a:xfrm>
          </p:grpSpPr>
          <p:sp>
            <p:nvSpPr>
              <p:cNvPr id="146" name="Google Shape;146;p1"/>
              <p:cNvSpPr/>
              <p:nvPr/>
            </p:nvSpPr>
            <p:spPr>
              <a:xfrm>
                <a:off x="5651280" y="2624400"/>
                <a:ext cx="184320" cy="2088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 flipH="1">
                <a:off x="5734800" y="2838960"/>
                <a:ext cx="360" cy="2174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8" name="Google Shape;148;p1"/>
              <p:cNvSpPr/>
              <p:nvPr/>
            </p:nvSpPr>
            <p:spPr>
              <a:xfrm>
                <a:off x="5608800" y="2934720"/>
                <a:ext cx="27000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9" name="Google Shape;149;p1"/>
              <p:cNvSpPr/>
              <p:nvPr/>
            </p:nvSpPr>
            <p:spPr>
              <a:xfrm flipH="1">
                <a:off x="5586480" y="3060360"/>
                <a:ext cx="145440" cy="2008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0" name="Google Shape;150;p1"/>
              <p:cNvSpPr/>
              <p:nvPr/>
            </p:nvSpPr>
            <p:spPr>
              <a:xfrm rot="10800000">
                <a:off x="5748120" y="3065760"/>
                <a:ext cx="145080" cy="2008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51" name="Google Shape;151;p1"/>
            <p:cNvSpPr/>
            <p:nvPr/>
          </p:nvSpPr>
          <p:spPr>
            <a:xfrm>
              <a:off x="5039640" y="3157200"/>
              <a:ext cx="185688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Bares associados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"/>
          <p:cNvSpPr/>
          <p:nvPr/>
        </p:nvSpPr>
        <p:spPr>
          <a:xfrm flipH="1" rot="10800000">
            <a:off x="4444060" y="3182210"/>
            <a:ext cx="1499742" cy="176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143280" y="1593360"/>
            <a:ext cx="9411480" cy="1501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4033800" y="204840"/>
            <a:ext cx="1995480" cy="8452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atendido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2"/>
          <p:cNvGrpSpPr/>
          <p:nvPr/>
        </p:nvGrpSpPr>
        <p:grpSpPr>
          <a:xfrm>
            <a:off x="1637280" y="2081520"/>
            <a:ext cx="1120320" cy="910440"/>
            <a:chOff x="1637280" y="2081520"/>
            <a:chExt cx="1120320" cy="910440"/>
          </a:xfrm>
        </p:grpSpPr>
        <p:grpSp>
          <p:nvGrpSpPr>
            <p:cNvPr id="160" name="Google Shape;160;p2"/>
            <p:cNvGrpSpPr/>
            <p:nvPr/>
          </p:nvGrpSpPr>
          <p:grpSpPr>
            <a:xfrm>
              <a:off x="2021760" y="2081520"/>
              <a:ext cx="346680" cy="648000"/>
              <a:chOff x="2021760" y="2081520"/>
              <a:chExt cx="346680" cy="648000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2094840" y="208152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 flipH="1">
                <a:off x="2190600" y="2297880"/>
                <a:ext cx="360" cy="219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3" name="Google Shape;163;p2"/>
              <p:cNvSpPr/>
              <p:nvPr/>
            </p:nvSpPr>
            <p:spPr>
              <a:xfrm>
                <a:off x="2046960" y="2395080"/>
                <a:ext cx="3049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4" name="Google Shape;164;p2"/>
              <p:cNvSpPr/>
              <p:nvPr/>
            </p:nvSpPr>
            <p:spPr>
              <a:xfrm flipH="1">
                <a:off x="2021760" y="2521440"/>
                <a:ext cx="16452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5" name="Google Shape;165;p2"/>
              <p:cNvSpPr/>
              <p:nvPr/>
            </p:nvSpPr>
            <p:spPr>
              <a:xfrm rot="10800000">
                <a:off x="2203560" y="2526840"/>
                <a:ext cx="16488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66" name="Google Shape;166;p2"/>
            <p:cNvSpPr/>
            <p:nvPr/>
          </p:nvSpPr>
          <p:spPr>
            <a:xfrm>
              <a:off x="1637280" y="261936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"/>
          <p:cNvSpPr/>
          <p:nvPr/>
        </p:nvSpPr>
        <p:spPr>
          <a:xfrm>
            <a:off x="143280" y="3097440"/>
            <a:ext cx="9411480" cy="1501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3366360" y="3744720"/>
            <a:ext cx="1599840" cy="6444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cliente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Entregar pedido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3929040" y="2026800"/>
            <a:ext cx="1099800" cy="580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Atendimento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5298480" y="2027880"/>
            <a:ext cx="1099800" cy="580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Cozinha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5256000" y="1008000"/>
            <a:ext cx="501840" cy="1017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"/>
          <p:cNvSpPr/>
          <p:nvPr/>
        </p:nvSpPr>
        <p:spPr>
          <a:xfrm flipH="1">
            <a:off x="2301840" y="936000"/>
            <a:ext cx="2085840" cy="1149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"/>
          <p:cNvSpPr/>
          <p:nvPr/>
        </p:nvSpPr>
        <p:spPr>
          <a:xfrm flipH="1">
            <a:off x="4533840" y="936000"/>
            <a:ext cx="286200" cy="1088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"/>
          <p:cNvSpPr/>
          <p:nvPr/>
        </p:nvSpPr>
        <p:spPr>
          <a:xfrm>
            <a:off x="5112000" y="3888000"/>
            <a:ext cx="1222200" cy="24228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Preparar pedido.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5904000" y="2612160"/>
            <a:ext cx="360" cy="1274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"/>
          <p:cNvSpPr/>
          <p:nvPr/>
        </p:nvSpPr>
        <p:spPr>
          <a:xfrm rot="10800000">
            <a:off x="4487400" y="2611440"/>
            <a:ext cx="360" cy="113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"/>
          <p:cNvSpPr/>
          <p:nvPr/>
        </p:nvSpPr>
        <p:spPr>
          <a:xfrm>
            <a:off x="6492600" y="3744720"/>
            <a:ext cx="1497600" cy="58068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9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Gerir 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9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pagamento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6696000" y="2027520"/>
            <a:ext cx="1099800" cy="58068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5544000" y="1058760"/>
            <a:ext cx="1726200" cy="966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"/>
          <p:cNvSpPr/>
          <p:nvPr/>
        </p:nvSpPr>
        <p:spPr>
          <a:xfrm>
            <a:off x="7344000" y="2612160"/>
            <a:ext cx="360" cy="1130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/>
          <p:nvPr/>
        </p:nvSpPr>
        <p:spPr>
          <a:xfrm>
            <a:off x="143280" y="1593360"/>
            <a:ext cx="9411480" cy="1501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4033800" y="204840"/>
            <a:ext cx="1995480" cy="8452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3"/>
          <p:cNvGrpSpPr/>
          <p:nvPr/>
        </p:nvGrpSpPr>
        <p:grpSpPr>
          <a:xfrm>
            <a:off x="1637280" y="2081520"/>
            <a:ext cx="1120320" cy="910440"/>
            <a:chOff x="1637280" y="2081520"/>
            <a:chExt cx="1120320" cy="910440"/>
          </a:xfrm>
        </p:grpSpPr>
        <p:grpSp>
          <p:nvGrpSpPr>
            <p:cNvPr id="188" name="Google Shape;188;p3"/>
            <p:cNvGrpSpPr/>
            <p:nvPr/>
          </p:nvGrpSpPr>
          <p:grpSpPr>
            <a:xfrm>
              <a:off x="2021760" y="2081520"/>
              <a:ext cx="346680" cy="648000"/>
              <a:chOff x="2021760" y="2081520"/>
              <a:chExt cx="346680" cy="648000"/>
            </a:xfrm>
          </p:grpSpPr>
          <p:sp>
            <p:nvSpPr>
              <p:cNvPr id="189" name="Google Shape;189;p3"/>
              <p:cNvSpPr/>
              <p:nvPr/>
            </p:nvSpPr>
            <p:spPr>
              <a:xfrm>
                <a:off x="2094840" y="208152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flipH="1">
                <a:off x="2190600" y="2297880"/>
                <a:ext cx="360" cy="219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1" name="Google Shape;191;p3"/>
              <p:cNvSpPr/>
              <p:nvPr/>
            </p:nvSpPr>
            <p:spPr>
              <a:xfrm>
                <a:off x="2046960" y="2395080"/>
                <a:ext cx="3049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2" name="Google Shape;192;p3"/>
              <p:cNvSpPr/>
              <p:nvPr/>
            </p:nvSpPr>
            <p:spPr>
              <a:xfrm flipH="1">
                <a:off x="2021760" y="2521440"/>
                <a:ext cx="16452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2203560" y="2526840"/>
                <a:ext cx="16488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94" name="Google Shape;194;p3"/>
            <p:cNvSpPr/>
            <p:nvPr/>
          </p:nvSpPr>
          <p:spPr>
            <a:xfrm>
              <a:off x="1637280" y="261936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3"/>
          <p:cNvSpPr/>
          <p:nvPr/>
        </p:nvSpPr>
        <p:spPr>
          <a:xfrm>
            <a:off x="143280" y="3100680"/>
            <a:ext cx="9411480" cy="1501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4392000" y="2009160"/>
            <a:ext cx="1099800" cy="580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 flipH="1" rot="10800000">
            <a:off x="2229840" y="722160"/>
            <a:ext cx="1799640" cy="1359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"/>
          <p:cNvSpPr/>
          <p:nvPr/>
        </p:nvSpPr>
        <p:spPr>
          <a:xfrm>
            <a:off x="3888000" y="3773520"/>
            <a:ext cx="2013840" cy="54432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 rot="10800000">
            <a:off x="4967640" y="984600"/>
            <a:ext cx="360" cy="102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"/>
          <p:cNvSpPr/>
          <p:nvPr/>
        </p:nvSpPr>
        <p:spPr>
          <a:xfrm>
            <a:off x="4968000" y="2598840"/>
            <a:ext cx="360" cy="1157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/>
          <p:nvPr/>
        </p:nvSpPr>
        <p:spPr>
          <a:xfrm>
            <a:off x="143280" y="1593360"/>
            <a:ext cx="9411480" cy="1501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4033800" y="204840"/>
            <a:ext cx="1995480" cy="8452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folha de pagamento</a:t>
            </a:r>
            <a:endParaRPr sz="1000"/>
          </a:p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cálculo de impostos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4"/>
          <p:cNvGrpSpPr/>
          <p:nvPr/>
        </p:nvGrpSpPr>
        <p:grpSpPr>
          <a:xfrm>
            <a:off x="1637280" y="2081520"/>
            <a:ext cx="1120320" cy="910440"/>
            <a:chOff x="1637280" y="2081520"/>
            <a:chExt cx="1120320" cy="910440"/>
          </a:xfrm>
        </p:grpSpPr>
        <p:grpSp>
          <p:nvGrpSpPr>
            <p:cNvPr id="208" name="Google Shape;208;p4"/>
            <p:cNvGrpSpPr/>
            <p:nvPr/>
          </p:nvGrpSpPr>
          <p:grpSpPr>
            <a:xfrm>
              <a:off x="2021760" y="2081520"/>
              <a:ext cx="346680" cy="648000"/>
              <a:chOff x="2021760" y="2081520"/>
              <a:chExt cx="346680" cy="648000"/>
            </a:xfrm>
          </p:grpSpPr>
          <p:sp>
            <p:nvSpPr>
              <p:cNvPr id="209" name="Google Shape;209;p4"/>
              <p:cNvSpPr/>
              <p:nvPr/>
            </p:nvSpPr>
            <p:spPr>
              <a:xfrm>
                <a:off x="2094840" y="208152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flipH="1">
                <a:off x="2190600" y="2297880"/>
                <a:ext cx="360" cy="219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1" name="Google Shape;211;p4"/>
              <p:cNvSpPr/>
              <p:nvPr/>
            </p:nvSpPr>
            <p:spPr>
              <a:xfrm>
                <a:off x="2046960" y="2395080"/>
                <a:ext cx="3049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2" name="Google Shape;212;p4"/>
              <p:cNvSpPr/>
              <p:nvPr/>
            </p:nvSpPr>
            <p:spPr>
              <a:xfrm flipH="1">
                <a:off x="2021760" y="2521440"/>
                <a:ext cx="16452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3" name="Google Shape;213;p4"/>
              <p:cNvSpPr/>
              <p:nvPr/>
            </p:nvSpPr>
            <p:spPr>
              <a:xfrm rot="10800000">
                <a:off x="2203560" y="2526840"/>
                <a:ext cx="16488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14" name="Google Shape;214;p4"/>
            <p:cNvSpPr/>
            <p:nvPr/>
          </p:nvSpPr>
          <p:spPr>
            <a:xfrm>
              <a:off x="1637280" y="261936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Contador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4"/>
          <p:cNvSpPr/>
          <p:nvPr/>
        </p:nvSpPr>
        <p:spPr>
          <a:xfrm>
            <a:off x="143280" y="3100680"/>
            <a:ext cx="9411480" cy="15019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3826800" y="3456000"/>
            <a:ext cx="2579040" cy="84564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9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Controlar fluxo de 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planejamento financeiro.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4442040" y="2009160"/>
            <a:ext cx="1099800" cy="5806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Financeiro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4"/>
          <p:cNvCxnSpPr/>
          <p:nvPr/>
        </p:nvCxnSpPr>
        <p:spPr>
          <a:xfrm rot="-5400000">
            <a:off x="2369550" y="781170"/>
            <a:ext cx="1812600" cy="1511700"/>
          </a:xfrm>
          <a:prstGeom prst="curved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4"/>
          <p:cNvSpPr/>
          <p:nvPr/>
        </p:nvSpPr>
        <p:spPr>
          <a:xfrm rot="10800000">
            <a:off x="5033160" y="1010160"/>
            <a:ext cx="6120" cy="101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4"/>
          <p:cNvSpPr/>
          <p:nvPr/>
        </p:nvSpPr>
        <p:spPr>
          <a:xfrm flipH="1" rot="10800000">
            <a:off x="5035680" y="2594160"/>
            <a:ext cx="360" cy="789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21" name="Google Shape;221;p4"/>
          <p:cNvGrpSpPr/>
          <p:nvPr/>
        </p:nvGrpSpPr>
        <p:grpSpPr>
          <a:xfrm>
            <a:off x="6840720" y="2009160"/>
            <a:ext cx="1120320" cy="910440"/>
            <a:chOff x="6840720" y="2009160"/>
            <a:chExt cx="1120320" cy="910440"/>
          </a:xfrm>
        </p:grpSpPr>
        <p:grpSp>
          <p:nvGrpSpPr>
            <p:cNvPr id="222" name="Google Shape;222;p4"/>
            <p:cNvGrpSpPr/>
            <p:nvPr/>
          </p:nvGrpSpPr>
          <p:grpSpPr>
            <a:xfrm>
              <a:off x="7225200" y="2009160"/>
              <a:ext cx="346679" cy="648000"/>
              <a:chOff x="7225200" y="2009160"/>
              <a:chExt cx="346679" cy="648000"/>
            </a:xfrm>
          </p:grpSpPr>
          <p:sp>
            <p:nvSpPr>
              <p:cNvPr id="223" name="Google Shape;223;p4"/>
              <p:cNvSpPr/>
              <p:nvPr/>
            </p:nvSpPr>
            <p:spPr>
              <a:xfrm>
                <a:off x="7298280" y="200916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flipH="1">
                <a:off x="7394040" y="2225520"/>
                <a:ext cx="360" cy="219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5" name="Google Shape;225;p4"/>
              <p:cNvSpPr/>
              <p:nvPr/>
            </p:nvSpPr>
            <p:spPr>
              <a:xfrm>
                <a:off x="7250400" y="2322720"/>
                <a:ext cx="3049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6" name="Google Shape;226;p4"/>
              <p:cNvSpPr/>
              <p:nvPr/>
            </p:nvSpPr>
            <p:spPr>
              <a:xfrm flipH="1">
                <a:off x="7225200" y="2449080"/>
                <a:ext cx="16452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7" name="Google Shape;227;p4"/>
              <p:cNvSpPr/>
              <p:nvPr/>
            </p:nvSpPr>
            <p:spPr>
              <a:xfrm rot="10800000">
                <a:off x="7407000" y="2454480"/>
                <a:ext cx="16488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28" name="Google Shape;228;p4"/>
            <p:cNvSpPr/>
            <p:nvPr/>
          </p:nvSpPr>
          <p:spPr>
            <a:xfrm>
              <a:off x="6840720" y="254700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Bares associados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9" name="Google Shape;229;p4"/>
          <p:cNvCxnSpPr>
            <a:stCxn id="206" idx="3"/>
          </p:cNvCxnSpPr>
          <p:nvPr/>
        </p:nvCxnSpPr>
        <p:spPr>
          <a:xfrm>
            <a:off x="6029280" y="627480"/>
            <a:ext cx="1372800" cy="1380300"/>
          </a:xfrm>
          <a:prstGeom prst="curved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</cp:coreProperties>
</file>