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jyz/8X9rLjUWDyqFRyHmSy61o3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fec8e4825_0_4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7fec8e4825_0_4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"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2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4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"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2"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3"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4"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5"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6"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"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idx="1"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9"/>
          <p:cNvSpPr txBox="1"/>
          <p:nvPr>
            <p:ph idx="1"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3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7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7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3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8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8"/>
          <p:cNvSpPr txBox="1"/>
          <p:nvPr>
            <p:ph idx="1"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2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9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9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9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9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4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0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0"/>
          <p:cNvSpPr txBox="1"/>
          <p:nvPr>
            <p:ph idx="1"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0"/>
          <p:cNvSpPr txBox="1"/>
          <p:nvPr>
            <p:ph idx="2"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0"/>
          <p:cNvSpPr txBox="1"/>
          <p:nvPr>
            <p:ph idx="3"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0"/>
          <p:cNvSpPr txBox="1"/>
          <p:nvPr>
            <p:ph idx="4"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0"/>
          <p:cNvSpPr txBox="1"/>
          <p:nvPr>
            <p:ph idx="5"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0"/>
          <p:cNvSpPr txBox="1"/>
          <p:nvPr>
            <p:ph idx="6"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idx="1"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3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3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92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92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92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92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92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92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92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92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92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8" name="Google Shape;58;p7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/>
          <p:nvPr/>
        </p:nvSpPr>
        <p:spPr>
          <a:xfrm>
            <a:off x="4033800" y="204840"/>
            <a:ext cx="1997640" cy="847440"/>
          </a:xfrm>
          <a:prstGeom prst="wave">
            <a:avLst>
              <a:gd fmla="val 6999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Contexto Lanchonete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2654280" y="2880000"/>
            <a:ext cx="1376280" cy="58284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Mega lancheteria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"/>
          <p:cNvGrpSpPr/>
          <p:nvPr/>
        </p:nvGrpSpPr>
        <p:grpSpPr>
          <a:xfrm>
            <a:off x="27360" y="2736000"/>
            <a:ext cx="1122480" cy="912240"/>
            <a:chOff x="27360" y="2736000"/>
            <a:chExt cx="1122480" cy="912240"/>
          </a:xfrm>
        </p:grpSpPr>
        <p:grpSp>
          <p:nvGrpSpPr>
            <p:cNvPr id="114" name="Google Shape;114;p1"/>
            <p:cNvGrpSpPr/>
            <p:nvPr/>
          </p:nvGrpSpPr>
          <p:grpSpPr>
            <a:xfrm>
              <a:off x="414000" y="2736000"/>
              <a:ext cx="344520" cy="648000"/>
              <a:chOff x="414000" y="2736000"/>
              <a:chExt cx="344520" cy="648000"/>
            </a:xfrm>
          </p:grpSpPr>
          <p:sp>
            <p:nvSpPr>
              <p:cNvPr id="115" name="Google Shape;115;p1"/>
              <p:cNvSpPr/>
              <p:nvPr/>
            </p:nvSpPr>
            <p:spPr>
              <a:xfrm>
                <a:off x="484920" y="2736000"/>
                <a:ext cx="210960" cy="21312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"/>
              <p:cNvSpPr/>
              <p:nvPr/>
            </p:nvSpPr>
            <p:spPr>
              <a:xfrm flipH="1">
                <a:off x="585000" y="2952000"/>
                <a:ext cx="720" cy="2217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17" name="Google Shape;117;p1"/>
              <p:cNvSpPr/>
              <p:nvPr/>
            </p:nvSpPr>
            <p:spPr>
              <a:xfrm>
                <a:off x="437040" y="3049200"/>
                <a:ext cx="30708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18" name="Google Shape;118;p1"/>
              <p:cNvSpPr/>
              <p:nvPr/>
            </p:nvSpPr>
            <p:spPr>
              <a:xfrm flipH="1">
                <a:off x="414000" y="3175560"/>
                <a:ext cx="166680" cy="20484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19" name="Google Shape;119;p1"/>
              <p:cNvSpPr/>
              <p:nvPr/>
            </p:nvSpPr>
            <p:spPr>
              <a:xfrm rot="10800000">
                <a:off x="591480" y="3179160"/>
                <a:ext cx="167040" cy="20484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20" name="Google Shape;120;p1"/>
            <p:cNvSpPr/>
            <p:nvPr/>
          </p:nvSpPr>
          <p:spPr>
            <a:xfrm>
              <a:off x="27360" y="3273480"/>
              <a:ext cx="1122480" cy="374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Contador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1"/>
          <p:cNvSpPr/>
          <p:nvPr/>
        </p:nvSpPr>
        <p:spPr>
          <a:xfrm>
            <a:off x="2417040" y="1584000"/>
            <a:ext cx="3341520" cy="1230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295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❖"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Vender produtos.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2488320" y="4104000"/>
            <a:ext cx="3341520" cy="912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295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❖"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 atendido.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8735760" y="5061600"/>
            <a:ext cx="1274760" cy="520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Legenda: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8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Cenários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1"/>
          <p:cNvGrpSpPr/>
          <p:nvPr/>
        </p:nvGrpSpPr>
        <p:grpSpPr>
          <a:xfrm>
            <a:off x="466920" y="1008000"/>
            <a:ext cx="1474920" cy="903960"/>
            <a:chOff x="466920" y="1008000"/>
            <a:chExt cx="1474920" cy="903960"/>
          </a:xfrm>
        </p:grpSpPr>
        <p:grpSp>
          <p:nvGrpSpPr>
            <p:cNvPr id="125" name="Google Shape;125;p1"/>
            <p:cNvGrpSpPr/>
            <p:nvPr/>
          </p:nvGrpSpPr>
          <p:grpSpPr>
            <a:xfrm>
              <a:off x="1015920" y="1008000"/>
              <a:ext cx="304560" cy="642240"/>
              <a:chOff x="1015920" y="1008000"/>
              <a:chExt cx="304560" cy="642240"/>
            </a:xfrm>
          </p:grpSpPr>
          <p:sp>
            <p:nvSpPr>
              <p:cNvPr id="126" name="Google Shape;126;p1"/>
              <p:cNvSpPr/>
              <p:nvPr/>
            </p:nvSpPr>
            <p:spPr>
              <a:xfrm>
                <a:off x="1078560" y="1008000"/>
                <a:ext cx="186480" cy="21096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"/>
              <p:cNvSpPr/>
              <p:nvPr/>
            </p:nvSpPr>
            <p:spPr>
              <a:xfrm flipH="1">
                <a:off x="1166400" y="1222560"/>
                <a:ext cx="360" cy="21960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28" name="Google Shape;128;p1"/>
              <p:cNvSpPr/>
              <p:nvPr/>
            </p:nvSpPr>
            <p:spPr>
              <a:xfrm>
                <a:off x="1036080" y="1318320"/>
                <a:ext cx="27216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29" name="Google Shape;129;p1"/>
              <p:cNvSpPr/>
              <p:nvPr/>
            </p:nvSpPr>
            <p:spPr>
              <a:xfrm flipH="1">
                <a:off x="1015920" y="1443960"/>
                <a:ext cx="147600" cy="20304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30" name="Google Shape;130;p1"/>
              <p:cNvSpPr/>
              <p:nvPr/>
            </p:nvSpPr>
            <p:spPr>
              <a:xfrm rot="10800000">
                <a:off x="1173240" y="1447200"/>
                <a:ext cx="147240" cy="20304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31" name="Google Shape;131;p1"/>
            <p:cNvSpPr/>
            <p:nvPr/>
          </p:nvSpPr>
          <p:spPr>
            <a:xfrm>
              <a:off x="466920" y="1540800"/>
              <a:ext cx="1474920" cy="371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Fornecedor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1"/>
          <p:cNvSpPr/>
          <p:nvPr/>
        </p:nvSpPr>
        <p:spPr>
          <a:xfrm>
            <a:off x="675350" y="2722832"/>
            <a:ext cx="33414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295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❖"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100"/>
              <a:t>Realizar contabilidade.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1"/>
          <p:cNvGrpSpPr/>
          <p:nvPr/>
        </p:nvGrpSpPr>
        <p:grpSpPr>
          <a:xfrm>
            <a:off x="675360" y="4176000"/>
            <a:ext cx="1122480" cy="912240"/>
            <a:chOff x="675360" y="4176000"/>
            <a:chExt cx="1122480" cy="912240"/>
          </a:xfrm>
        </p:grpSpPr>
        <p:grpSp>
          <p:nvGrpSpPr>
            <p:cNvPr id="134" name="Google Shape;134;p1"/>
            <p:cNvGrpSpPr/>
            <p:nvPr/>
          </p:nvGrpSpPr>
          <p:grpSpPr>
            <a:xfrm>
              <a:off x="1062000" y="4176000"/>
              <a:ext cx="344520" cy="648000"/>
              <a:chOff x="1062000" y="4176000"/>
              <a:chExt cx="344520" cy="648000"/>
            </a:xfrm>
          </p:grpSpPr>
          <p:sp>
            <p:nvSpPr>
              <p:cNvPr id="135" name="Google Shape;135;p1"/>
              <p:cNvSpPr/>
              <p:nvPr/>
            </p:nvSpPr>
            <p:spPr>
              <a:xfrm>
                <a:off x="1132920" y="4176000"/>
                <a:ext cx="210960" cy="21312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"/>
              <p:cNvSpPr/>
              <p:nvPr/>
            </p:nvSpPr>
            <p:spPr>
              <a:xfrm flipH="1">
                <a:off x="1233000" y="4392000"/>
                <a:ext cx="720" cy="2217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37" name="Google Shape;137;p1"/>
              <p:cNvSpPr/>
              <p:nvPr/>
            </p:nvSpPr>
            <p:spPr>
              <a:xfrm>
                <a:off x="1085040" y="4489200"/>
                <a:ext cx="30708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38" name="Google Shape;138;p1"/>
              <p:cNvSpPr/>
              <p:nvPr/>
            </p:nvSpPr>
            <p:spPr>
              <a:xfrm flipH="1">
                <a:off x="1062000" y="4615560"/>
                <a:ext cx="166680" cy="20484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39" name="Google Shape;139;p1"/>
              <p:cNvSpPr/>
              <p:nvPr/>
            </p:nvSpPr>
            <p:spPr>
              <a:xfrm rot="10800000">
                <a:off x="1239480" y="4619160"/>
                <a:ext cx="167040" cy="20484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40" name="Google Shape;140;p1"/>
            <p:cNvSpPr/>
            <p:nvPr/>
          </p:nvSpPr>
          <p:spPr>
            <a:xfrm>
              <a:off x="675360" y="4713480"/>
              <a:ext cx="1122480" cy="374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1"/>
          <p:cNvSpPr/>
          <p:nvPr/>
        </p:nvSpPr>
        <p:spPr>
          <a:xfrm>
            <a:off x="1943280" y="1460520"/>
            <a:ext cx="1398600" cy="14184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"/>
          <p:cNvSpPr/>
          <p:nvPr/>
        </p:nvSpPr>
        <p:spPr>
          <a:xfrm flipH="1" rot="10800000">
            <a:off x="1799280" y="3461400"/>
            <a:ext cx="1542600" cy="11674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"/>
          <p:cNvSpPr/>
          <p:nvPr/>
        </p:nvSpPr>
        <p:spPr>
          <a:xfrm flipH="1" rot="10800000">
            <a:off x="1151280" y="3169080"/>
            <a:ext cx="1501920" cy="19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/>
          <p:nvPr/>
        </p:nvSpPr>
        <p:spPr>
          <a:xfrm>
            <a:off x="143280" y="1593360"/>
            <a:ext cx="9413640" cy="150408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>
            <a:off x="4033800" y="204840"/>
            <a:ext cx="1997640" cy="84744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88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 atendido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p2"/>
          <p:cNvGrpSpPr/>
          <p:nvPr/>
        </p:nvGrpSpPr>
        <p:grpSpPr>
          <a:xfrm>
            <a:off x="1637280" y="2081520"/>
            <a:ext cx="1122480" cy="912600"/>
            <a:chOff x="1637280" y="2081520"/>
            <a:chExt cx="1122480" cy="912600"/>
          </a:xfrm>
        </p:grpSpPr>
        <p:grpSp>
          <p:nvGrpSpPr>
            <p:cNvPr id="151" name="Google Shape;151;p2"/>
            <p:cNvGrpSpPr/>
            <p:nvPr/>
          </p:nvGrpSpPr>
          <p:grpSpPr>
            <a:xfrm>
              <a:off x="2023920" y="2081520"/>
              <a:ext cx="344520" cy="648000"/>
              <a:chOff x="2023920" y="2081520"/>
              <a:chExt cx="344520" cy="648000"/>
            </a:xfrm>
          </p:grpSpPr>
          <p:sp>
            <p:nvSpPr>
              <p:cNvPr id="152" name="Google Shape;152;p2"/>
              <p:cNvSpPr/>
              <p:nvPr/>
            </p:nvSpPr>
            <p:spPr>
              <a:xfrm>
                <a:off x="2094840" y="2081520"/>
                <a:ext cx="210960" cy="21312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 flipH="1">
                <a:off x="2194920" y="2297880"/>
                <a:ext cx="720" cy="2217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54" name="Google Shape;154;p2"/>
              <p:cNvSpPr/>
              <p:nvPr/>
            </p:nvSpPr>
            <p:spPr>
              <a:xfrm>
                <a:off x="2046960" y="2395080"/>
                <a:ext cx="30708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55" name="Google Shape;155;p2"/>
              <p:cNvSpPr/>
              <p:nvPr/>
            </p:nvSpPr>
            <p:spPr>
              <a:xfrm flipH="1">
                <a:off x="2023920" y="2521440"/>
                <a:ext cx="166680" cy="20484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56" name="Google Shape;156;p2"/>
              <p:cNvSpPr/>
              <p:nvPr/>
            </p:nvSpPr>
            <p:spPr>
              <a:xfrm rot="10800000">
                <a:off x="2201400" y="2524680"/>
                <a:ext cx="167040" cy="20484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57" name="Google Shape;157;p2"/>
            <p:cNvSpPr/>
            <p:nvPr/>
          </p:nvSpPr>
          <p:spPr>
            <a:xfrm>
              <a:off x="1637280" y="2619360"/>
              <a:ext cx="1122480" cy="374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2"/>
          <p:cNvSpPr/>
          <p:nvPr/>
        </p:nvSpPr>
        <p:spPr>
          <a:xfrm>
            <a:off x="143280" y="3097455"/>
            <a:ext cx="9413700" cy="1504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"/>
          <p:cNvSpPr/>
          <p:nvPr/>
        </p:nvSpPr>
        <p:spPr>
          <a:xfrm>
            <a:off x="3582360" y="3744720"/>
            <a:ext cx="1816200" cy="64656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88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Atender cliente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"/>
          <p:cNvSpPr/>
          <p:nvPr/>
        </p:nvSpPr>
        <p:spPr>
          <a:xfrm>
            <a:off x="3929040" y="2026800"/>
            <a:ext cx="1101960" cy="58284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Atendimento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"/>
          <p:cNvSpPr/>
          <p:nvPr/>
        </p:nvSpPr>
        <p:spPr>
          <a:xfrm>
            <a:off x="5298480" y="2027880"/>
            <a:ext cx="1101960" cy="58284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Cozinha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2"/>
          <p:cNvCxnSpPr/>
          <p:nvPr/>
        </p:nvCxnSpPr>
        <p:spPr>
          <a:xfrm>
            <a:off x="5472000" y="1054440"/>
            <a:ext cx="288000" cy="973440"/>
          </a:xfrm>
          <a:prstGeom prst="straightConnector1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p2"/>
          <p:cNvCxnSpPr/>
          <p:nvPr/>
        </p:nvCxnSpPr>
        <p:spPr>
          <a:xfrm flipH="1">
            <a:off x="2304000" y="936000"/>
            <a:ext cx="2088000" cy="1152000"/>
          </a:xfrm>
          <a:prstGeom prst="straightConnector1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Google Shape;164;p2"/>
          <p:cNvCxnSpPr/>
          <p:nvPr/>
        </p:nvCxnSpPr>
        <p:spPr>
          <a:xfrm flipH="1">
            <a:off x="4608000" y="1008000"/>
            <a:ext cx="360000" cy="1018800"/>
          </a:xfrm>
          <a:prstGeom prst="straightConnector1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p2"/>
          <p:cNvSpPr/>
          <p:nvPr/>
        </p:nvSpPr>
        <p:spPr>
          <a:xfrm>
            <a:off x="5760000" y="3888000"/>
            <a:ext cx="1222560" cy="24444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88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Preparar pedido.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2"/>
          <p:cNvCxnSpPr/>
          <p:nvPr/>
        </p:nvCxnSpPr>
        <p:spPr>
          <a:xfrm>
            <a:off x="5904000" y="2612160"/>
            <a:ext cx="360000" cy="1275840"/>
          </a:xfrm>
          <a:prstGeom prst="straightConnector1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p2"/>
          <p:cNvSpPr/>
          <p:nvPr/>
        </p:nvSpPr>
        <p:spPr>
          <a:xfrm rot="10800000">
            <a:off x="4487400" y="2609280"/>
            <a:ext cx="360" cy="11336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2"/>
          <p:cNvSpPr/>
          <p:nvPr/>
        </p:nvSpPr>
        <p:spPr>
          <a:xfrm>
            <a:off x="7344000" y="3744725"/>
            <a:ext cx="1499700" cy="58290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Gerir caixa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Receber pagamento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6982555" y="2053955"/>
            <a:ext cx="1101900" cy="5829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Caixa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2"/>
          <p:cNvCxnSpPr/>
          <p:nvPr/>
        </p:nvCxnSpPr>
        <p:spPr>
          <a:xfrm>
            <a:off x="5999050" y="1058825"/>
            <a:ext cx="1499700" cy="969000"/>
          </a:xfrm>
          <a:prstGeom prst="straightConnector1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2"/>
          <p:cNvCxnSpPr/>
          <p:nvPr/>
        </p:nvCxnSpPr>
        <p:spPr>
          <a:xfrm>
            <a:off x="7680250" y="2612135"/>
            <a:ext cx="360000" cy="1275900"/>
          </a:xfrm>
          <a:prstGeom prst="straightConnector1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"/>
          <p:cNvSpPr/>
          <p:nvPr/>
        </p:nvSpPr>
        <p:spPr>
          <a:xfrm>
            <a:off x="143280" y="1593360"/>
            <a:ext cx="9413640" cy="150408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"/>
          <p:cNvSpPr/>
          <p:nvPr/>
        </p:nvSpPr>
        <p:spPr>
          <a:xfrm>
            <a:off x="4033800" y="204840"/>
            <a:ext cx="1997640" cy="84744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88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Vender produtos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3"/>
          <p:cNvGrpSpPr/>
          <p:nvPr/>
        </p:nvGrpSpPr>
        <p:grpSpPr>
          <a:xfrm>
            <a:off x="1637280" y="2081520"/>
            <a:ext cx="1122480" cy="912600"/>
            <a:chOff x="1637280" y="2081520"/>
            <a:chExt cx="1122480" cy="912600"/>
          </a:xfrm>
        </p:grpSpPr>
        <p:grpSp>
          <p:nvGrpSpPr>
            <p:cNvPr id="179" name="Google Shape;179;p3"/>
            <p:cNvGrpSpPr/>
            <p:nvPr/>
          </p:nvGrpSpPr>
          <p:grpSpPr>
            <a:xfrm>
              <a:off x="2023920" y="2081520"/>
              <a:ext cx="344520" cy="648000"/>
              <a:chOff x="2023920" y="2081520"/>
              <a:chExt cx="344520" cy="648000"/>
            </a:xfrm>
          </p:grpSpPr>
          <p:sp>
            <p:nvSpPr>
              <p:cNvPr id="180" name="Google Shape;180;p3"/>
              <p:cNvSpPr/>
              <p:nvPr/>
            </p:nvSpPr>
            <p:spPr>
              <a:xfrm>
                <a:off x="2094840" y="2081520"/>
                <a:ext cx="210960" cy="21312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 flipH="1">
                <a:off x="2194920" y="2297880"/>
                <a:ext cx="720" cy="2217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82" name="Google Shape;182;p3"/>
              <p:cNvSpPr/>
              <p:nvPr/>
            </p:nvSpPr>
            <p:spPr>
              <a:xfrm>
                <a:off x="2046960" y="2395080"/>
                <a:ext cx="307080" cy="36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83" name="Google Shape;183;p3"/>
              <p:cNvSpPr/>
              <p:nvPr/>
            </p:nvSpPr>
            <p:spPr>
              <a:xfrm flipH="1">
                <a:off x="2023920" y="2521440"/>
                <a:ext cx="166680" cy="20484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84" name="Google Shape;184;p3"/>
              <p:cNvSpPr/>
              <p:nvPr/>
            </p:nvSpPr>
            <p:spPr>
              <a:xfrm rot="10800000">
                <a:off x="2201400" y="2524680"/>
                <a:ext cx="167040" cy="204840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185" name="Google Shape;185;p3"/>
            <p:cNvSpPr/>
            <p:nvPr/>
          </p:nvSpPr>
          <p:spPr>
            <a:xfrm>
              <a:off x="1637280" y="2619360"/>
              <a:ext cx="1122480" cy="374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Fornecedor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" name="Google Shape;186;p3"/>
          <p:cNvSpPr/>
          <p:nvPr/>
        </p:nvSpPr>
        <p:spPr>
          <a:xfrm>
            <a:off x="143280" y="3100680"/>
            <a:ext cx="9413640" cy="150408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"/>
          <p:cNvSpPr/>
          <p:nvPr/>
        </p:nvSpPr>
        <p:spPr>
          <a:xfrm>
            <a:off x="4392000" y="2009160"/>
            <a:ext cx="1101960" cy="58284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Compras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3"/>
          <p:cNvCxnSpPr/>
          <p:nvPr/>
        </p:nvCxnSpPr>
        <p:spPr>
          <a:xfrm flipH="1" rot="10800000">
            <a:off x="2232000" y="720000"/>
            <a:ext cx="1801800" cy="1361520"/>
          </a:xfrm>
          <a:prstGeom prst="straightConnector1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9" name="Google Shape;189;p3"/>
          <p:cNvSpPr/>
          <p:nvPr/>
        </p:nvSpPr>
        <p:spPr>
          <a:xfrm>
            <a:off x="3888000" y="3773520"/>
            <a:ext cx="2016000" cy="54648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88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Comprar produtos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p3"/>
          <p:cNvCxnSpPr/>
          <p:nvPr/>
        </p:nvCxnSpPr>
        <p:spPr>
          <a:xfrm rot="10800000">
            <a:off x="4968000" y="982440"/>
            <a:ext cx="0" cy="1026720"/>
          </a:xfrm>
          <a:prstGeom prst="straightConnector1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Google Shape;191;p3"/>
          <p:cNvCxnSpPr/>
          <p:nvPr/>
        </p:nvCxnSpPr>
        <p:spPr>
          <a:xfrm>
            <a:off x="4968000" y="2598840"/>
            <a:ext cx="0" cy="1159920"/>
          </a:xfrm>
          <a:prstGeom prst="straightConnector1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fec8e4825_0_44"/>
          <p:cNvSpPr/>
          <p:nvPr/>
        </p:nvSpPr>
        <p:spPr>
          <a:xfrm>
            <a:off x="143280" y="1593360"/>
            <a:ext cx="9413700" cy="1504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7fec8e4825_0_44"/>
          <p:cNvSpPr/>
          <p:nvPr/>
        </p:nvSpPr>
        <p:spPr>
          <a:xfrm>
            <a:off x="4033800" y="204840"/>
            <a:ext cx="1997700" cy="8475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88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/>
              <a:t>Realizar contabilidade 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" name="Google Shape;198;g7fec8e4825_0_44"/>
          <p:cNvGrpSpPr/>
          <p:nvPr/>
        </p:nvGrpSpPr>
        <p:grpSpPr>
          <a:xfrm>
            <a:off x="1637280" y="2081520"/>
            <a:ext cx="1122600" cy="912540"/>
            <a:chOff x="1637280" y="2081520"/>
            <a:chExt cx="1122600" cy="912540"/>
          </a:xfrm>
        </p:grpSpPr>
        <p:grpSp>
          <p:nvGrpSpPr>
            <p:cNvPr id="199" name="Google Shape;199;g7fec8e4825_0_44"/>
            <p:cNvGrpSpPr/>
            <p:nvPr/>
          </p:nvGrpSpPr>
          <p:grpSpPr>
            <a:xfrm>
              <a:off x="2023902" y="2081520"/>
              <a:ext cx="344538" cy="648000"/>
              <a:chOff x="2023902" y="2081520"/>
              <a:chExt cx="344538" cy="648000"/>
            </a:xfrm>
          </p:grpSpPr>
          <p:sp>
            <p:nvSpPr>
              <p:cNvPr id="200" name="Google Shape;200;g7fec8e4825_0_44"/>
              <p:cNvSpPr/>
              <p:nvPr/>
            </p:nvSpPr>
            <p:spPr>
              <a:xfrm>
                <a:off x="2094840" y="2081520"/>
                <a:ext cx="210900" cy="2130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g7fec8e4825_0_44"/>
              <p:cNvSpPr/>
              <p:nvPr/>
            </p:nvSpPr>
            <p:spPr>
              <a:xfrm flipH="1">
                <a:off x="2194938" y="2297880"/>
                <a:ext cx="702" cy="22177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02" name="Google Shape;202;g7fec8e4825_0_44"/>
              <p:cNvSpPr/>
              <p:nvPr/>
            </p:nvSpPr>
            <p:spPr>
              <a:xfrm>
                <a:off x="2046960" y="2395080"/>
                <a:ext cx="307098" cy="378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03" name="Google Shape;203;g7fec8e4825_0_44"/>
              <p:cNvSpPr/>
              <p:nvPr/>
            </p:nvSpPr>
            <p:spPr>
              <a:xfrm flipH="1">
                <a:off x="2023902" y="2521440"/>
                <a:ext cx="166698" cy="204822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04" name="Google Shape;204;g7fec8e4825_0_44"/>
              <p:cNvSpPr/>
              <p:nvPr/>
            </p:nvSpPr>
            <p:spPr>
              <a:xfrm rot="10800000">
                <a:off x="2201418" y="2524698"/>
                <a:ext cx="167022" cy="204822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</p:grpSp>
        <p:sp>
          <p:nvSpPr>
            <p:cNvPr id="205" name="Google Shape;205;g7fec8e4825_0_44"/>
            <p:cNvSpPr/>
            <p:nvPr/>
          </p:nvSpPr>
          <p:spPr>
            <a:xfrm>
              <a:off x="1637280" y="2619360"/>
              <a:ext cx="1122600" cy="37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0000" spcFirstLastPara="1" rIns="9000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/>
                <a:t>Contador</a:t>
              </a:r>
              <a:endParaRPr b="0" i="0" sz="1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g7fec8e4825_0_44"/>
          <p:cNvSpPr/>
          <p:nvPr/>
        </p:nvSpPr>
        <p:spPr>
          <a:xfrm>
            <a:off x="143280" y="3100680"/>
            <a:ext cx="9413700" cy="1504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7fec8e4825_0_44"/>
          <p:cNvSpPr/>
          <p:nvPr/>
        </p:nvSpPr>
        <p:spPr>
          <a:xfrm>
            <a:off x="3826800" y="3456000"/>
            <a:ext cx="2581200" cy="847800"/>
          </a:xfrm>
          <a:prstGeom prst="bracketPair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Controlar fluxo de caixa</a:t>
            </a:r>
            <a:endParaRPr sz="1000"/>
          </a:p>
          <a:p>
            <a:pPr indent="-2887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pt-BR" sz="1000"/>
              <a:t>Realizar planejamento financeiro.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7fec8e4825_0_44"/>
          <p:cNvSpPr/>
          <p:nvPr/>
        </p:nvSpPr>
        <p:spPr>
          <a:xfrm>
            <a:off x="4442040" y="2009160"/>
            <a:ext cx="1101900" cy="582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Financeiro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" name="Google Shape;209;g7fec8e4825_0_44"/>
          <p:cNvCxnSpPr>
            <a:endCxn id="197" idx="1"/>
          </p:cNvCxnSpPr>
          <p:nvPr/>
        </p:nvCxnSpPr>
        <p:spPr>
          <a:xfrm rot="-5400000">
            <a:off x="2369550" y="779040"/>
            <a:ext cx="1814700" cy="1513800"/>
          </a:xfrm>
          <a:prstGeom prst="curvedConnector2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0" name="Google Shape;210;g7fec8e4825_0_44"/>
          <p:cNvSpPr/>
          <p:nvPr/>
        </p:nvSpPr>
        <p:spPr>
          <a:xfrm rot="10800000">
            <a:off x="5031018" y="1008000"/>
            <a:ext cx="8262" cy="10130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7fec8e4825_0_44"/>
          <p:cNvSpPr/>
          <p:nvPr/>
        </p:nvSpPr>
        <p:spPr>
          <a:xfrm flipH="1" rot="10800000">
            <a:off x="5040000" y="2591982"/>
            <a:ext cx="378" cy="79201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2020-04-05T19:09:06Z</dcterms:created>
</cp:coreProperties>
</file>