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hSE2tkNJCRX62KW8iXOrCjlKWY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1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2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3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4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5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5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6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7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7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8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8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9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9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0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0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1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2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3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5" name="Google Shape;61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4" name="Google Shape;64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7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8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9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0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9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9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4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0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40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1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41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41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41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41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1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3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5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6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7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8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Financeiro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1882080" y="2825640"/>
            <a:ext cx="125064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 Financeiro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1"/>
          <p:cNvGrpSpPr/>
          <p:nvPr/>
        </p:nvGrpSpPr>
        <p:grpSpPr>
          <a:xfrm>
            <a:off x="429700" y="3432000"/>
            <a:ext cx="1020600" cy="830100"/>
            <a:chOff x="255600" y="3286800"/>
            <a:chExt cx="1020600" cy="830100"/>
          </a:xfrm>
        </p:grpSpPr>
        <p:grpSp>
          <p:nvGrpSpPr>
            <p:cNvPr id="67" name="Google Shape;67;p1"/>
            <p:cNvGrpSpPr/>
            <p:nvPr/>
          </p:nvGrpSpPr>
          <p:grpSpPr>
            <a:xfrm>
              <a:off x="710280" y="3286800"/>
              <a:ext cx="309600" cy="587880"/>
              <a:chOff x="710280" y="3286800"/>
              <a:chExt cx="309600" cy="587880"/>
            </a:xfrm>
          </p:grpSpPr>
          <p:sp>
            <p:nvSpPr>
              <p:cNvPr id="68" name="Google Shape;68;p1"/>
              <p:cNvSpPr/>
              <p:nvPr/>
            </p:nvSpPr>
            <p:spPr>
              <a:xfrm>
                <a:off x="771840" y="328680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"/>
              <p:cNvSpPr/>
              <p:nvPr/>
            </p:nvSpPr>
            <p:spPr>
              <a:xfrm flipH="1">
                <a:off x="865080" y="348300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70" name="Google Shape;70;p1"/>
              <p:cNvSpPr/>
              <p:nvPr/>
            </p:nvSpPr>
            <p:spPr>
              <a:xfrm>
                <a:off x="728280" y="357120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71" name="Google Shape;71;p1"/>
              <p:cNvSpPr/>
              <p:nvPr/>
            </p:nvSpPr>
            <p:spPr>
              <a:xfrm flipH="1">
                <a:off x="710280" y="368568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72" name="Google Shape;72;p1"/>
              <p:cNvSpPr/>
              <p:nvPr/>
            </p:nvSpPr>
            <p:spPr>
              <a:xfrm rot="10800000">
                <a:off x="866160" y="368640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73" name="Google Shape;73;p1"/>
            <p:cNvSpPr/>
            <p:nvPr/>
          </p:nvSpPr>
          <p:spPr>
            <a:xfrm>
              <a:off x="255600" y="3774600"/>
              <a:ext cx="10206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Atendente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1"/>
          <p:cNvGrpSpPr/>
          <p:nvPr/>
        </p:nvGrpSpPr>
        <p:grpSpPr>
          <a:xfrm>
            <a:off x="577985" y="1497600"/>
            <a:ext cx="1020600" cy="829800"/>
            <a:chOff x="354960" y="1497600"/>
            <a:chExt cx="1020600" cy="829800"/>
          </a:xfrm>
        </p:grpSpPr>
        <p:grpSp>
          <p:nvGrpSpPr>
            <p:cNvPr id="75" name="Google Shape;75;p1"/>
            <p:cNvGrpSpPr/>
            <p:nvPr/>
          </p:nvGrpSpPr>
          <p:grpSpPr>
            <a:xfrm>
              <a:off x="708480" y="1497600"/>
              <a:ext cx="309600" cy="587880"/>
              <a:chOff x="708480" y="1497600"/>
              <a:chExt cx="309600" cy="587880"/>
            </a:xfrm>
          </p:grpSpPr>
          <p:sp>
            <p:nvSpPr>
              <p:cNvPr id="76" name="Google Shape;76;p1"/>
              <p:cNvSpPr/>
              <p:nvPr/>
            </p:nvSpPr>
            <p:spPr>
              <a:xfrm>
                <a:off x="770040" y="149760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"/>
              <p:cNvSpPr/>
              <p:nvPr/>
            </p:nvSpPr>
            <p:spPr>
              <a:xfrm flipH="1">
                <a:off x="863280" y="169344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78" name="Google Shape;78;p1"/>
              <p:cNvSpPr/>
              <p:nvPr/>
            </p:nvSpPr>
            <p:spPr>
              <a:xfrm>
                <a:off x="726480" y="178164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79" name="Google Shape;79;p1"/>
              <p:cNvSpPr/>
              <p:nvPr/>
            </p:nvSpPr>
            <p:spPr>
              <a:xfrm flipH="1">
                <a:off x="708480" y="189612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80" name="Google Shape;80;p1"/>
              <p:cNvSpPr/>
              <p:nvPr/>
            </p:nvSpPr>
            <p:spPr>
              <a:xfrm rot="10800000">
                <a:off x="864360" y="189720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81" name="Google Shape;81;p1"/>
            <p:cNvSpPr/>
            <p:nvPr/>
          </p:nvSpPr>
          <p:spPr>
            <a:xfrm>
              <a:off x="354960" y="198504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Governo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2" name="Google Shape;82;p1"/>
          <p:cNvCxnSpPr/>
          <p:nvPr/>
        </p:nvCxnSpPr>
        <p:spPr>
          <a:xfrm>
            <a:off x="1375920" y="2156760"/>
            <a:ext cx="1131000" cy="668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1"/>
          <p:cNvCxnSpPr/>
          <p:nvPr/>
        </p:nvCxnSpPr>
        <p:spPr>
          <a:xfrm flipH="1" rot="10800000">
            <a:off x="1276920" y="3355500"/>
            <a:ext cx="1230600" cy="588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"/>
          <p:cNvSpPr/>
          <p:nvPr/>
        </p:nvSpPr>
        <p:spPr>
          <a:xfrm>
            <a:off x="3831600" y="1353455"/>
            <a:ext cx="30333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975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lang="pt-BR" sz="1100">
                <a:solidFill>
                  <a:schemeClr val="dk1"/>
                </a:solidFill>
              </a:rPr>
              <a:t>Realizar pagamentos dos fornecedores.</a:t>
            </a:r>
            <a:endParaRPr sz="1100">
              <a:solidFill>
                <a:schemeClr val="dk1"/>
              </a:solidFill>
            </a:endParaRPr>
          </a:p>
          <a:p>
            <a:pPr indent="-2975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pt-BR" sz="1100">
                <a:solidFill>
                  <a:schemeClr val="dk1"/>
                </a:solidFill>
              </a:rPr>
              <a:t>Receber pagamento </a:t>
            </a:r>
            <a:endParaRPr sz="1100">
              <a:solidFill>
                <a:schemeClr val="dk1"/>
              </a:solidFill>
            </a:endParaRPr>
          </a:p>
          <a:p>
            <a:pPr indent="-2975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pt-BR" sz="1100">
                <a:solidFill>
                  <a:schemeClr val="dk1"/>
                </a:solidFill>
              </a:rPr>
              <a:t>Realizar a contabilidade</a:t>
            </a:r>
            <a:endParaRPr sz="1100">
              <a:solidFill>
                <a:schemeClr val="dk1"/>
              </a:solidFill>
            </a:endParaRPr>
          </a:p>
          <a:p>
            <a:pPr indent="-2975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pt-BR" sz="1100">
                <a:solidFill>
                  <a:schemeClr val="dk1"/>
                </a:solidFill>
              </a:rPr>
              <a:t>Informar situação financeira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3831600" y="3250205"/>
            <a:ext cx="30333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975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lang="pt-BR" sz="1100">
                <a:solidFill>
                  <a:schemeClr val="dk1"/>
                </a:solidFill>
              </a:rPr>
              <a:t>Receber salário</a:t>
            </a:r>
            <a:endParaRPr sz="1100">
              <a:solidFill>
                <a:schemeClr val="dk1"/>
              </a:solidFill>
            </a:endParaRPr>
          </a:p>
          <a:p>
            <a:pPr indent="-2975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pt-BR" sz="1100">
                <a:solidFill>
                  <a:schemeClr val="dk1"/>
                </a:solidFill>
              </a:rPr>
              <a:t>Receber pagamento dos impostos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7924680" y="4591800"/>
            <a:ext cx="1158840" cy="474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"/>
          <p:cNvCxnSpPr/>
          <p:nvPr/>
        </p:nvCxnSpPr>
        <p:spPr>
          <a:xfrm rot="-5400000">
            <a:off x="1908375" y="3543440"/>
            <a:ext cx="979200" cy="607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8" name="Google Shape;88;p1"/>
          <p:cNvGrpSpPr/>
          <p:nvPr/>
        </p:nvGrpSpPr>
        <p:grpSpPr>
          <a:xfrm>
            <a:off x="1271525" y="4236550"/>
            <a:ext cx="1230600" cy="830100"/>
            <a:chOff x="145200" y="3286800"/>
            <a:chExt cx="1230600" cy="830100"/>
          </a:xfrm>
        </p:grpSpPr>
        <p:grpSp>
          <p:nvGrpSpPr>
            <p:cNvPr id="89" name="Google Shape;89;p1"/>
            <p:cNvGrpSpPr/>
            <p:nvPr/>
          </p:nvGrpSpPr>
          <p:grpSpPr>
            <a:xfrm>
              <a:off x="710262" y="3286800"/>
              <a:ext cx="309618" cy="587880"/>
              <a:chOff x="710262" y="3286800"/>
              <a:chExt cx="309618" cy="587880"/>
            </a:xfrm>
          </p:grpSpPr>
          <p:sp>
            <p:nvSpPr>
              <p:cNvPr id="90" name="Google Shape;90;p1"/>
              <p:cNvSpPr/>
              <p:nvPr/>
            </p:nvSpPr>
            <p:spPr>
              <a:xfrm>
                <a:off x="771840" y="3286800"/>
                <a:ext cx="193800" cy="1956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"/>
              <p:cNvSpPr/>
              <p:nvPr/>
            </p:nvSpPr>
            <p:spPr>
              <a:xfrm flipH="1">
                <a:off x="865098" y="3483000"/>
                <a:ext cx="2862" cy="20341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92" name="Google Shape;92;p1"/>
              <p:cNvSpPr/>
              <p:nvPr/>
            </p:nvSpPr>
            <p:spPr>
              <a:xfrm>
                <a:off x="728280" y="3571200"/>
                <a:ext cx="281178" cy="3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93" name="Google Shape;93;p1"/>
              <p:cNvSpPr/>
              <p:nvPr/>
            </p:nvSpPr>
            <p:spPr>
              <a:xfrm flipH="1">
                <a:off x="710262" y="3685680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94" name="Google Shape;94;p1"/>
              <p:cNvSpPr/>
              <p:nvPr/>
            </p:nvSpPr>
            <p:spPr>
              <a:xfrm rot="10800000">
                <a:off x="866142" y="3686382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95" name="Google Shape;95;p1"/>
            <p:cNvSpPr/>
            <p:nvPr/>
          </p:nvSpPr>
          <p:spPr>
            <a:xfrm>
              <a:off x="145200" y="3774600"/>
              <a:ext cx="12306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Funcionário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6" name="Google Shape;96;p1"/>
          <p:cNvCxnSpPr/>
          <p:nvPr/>
        </p:nvCxnSpPr>
        <p:spPr>
          <a:xfrm flipH="1" rot="5400000">
            <a:off x="2521450" y="3730625"/>
            <a:ext cx="887100" cy="68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7" name="Google Shape;97;p1"/>
          <p:cNvGrpSpPr/>
          <p:nvPr/>
        </p:nvGrpSpPr>
        <p:grpSpPr>
          <a:xfrm>
            <a:off x="2262125" y="4236550"/>
            <a:ext cx="1230600" cy="830100"/>
            <a:chOff x="145200" y="3286800"/>
            <a:chExt cx="1230600" cy="830100"/>
          </a:xfrm>
        </p:grpSpPr>
        <p:grpSp>
          <p:nvGrpSpPr>
            <p:cNvPr id="98" name="Google Shape;98;p1"/>
            <p:cNvGrpSpPr/>
            <p:nvPr/>
          </p:nvGrpSpPr>
          <p:grpSpPr>
            <a:xfrm>
              <a:off x="710262" y="3286800"/>
              <a:ext cx="309618" cy="587880"/>
              <a:chOff x="710262" y="3286800"/>
              <a:chExt cx="309618" cy="587880"/>
            </a:xfrm>
          </p:grpSpPr>
          <p:sp>
            <p:nvSpPr>
              <p:cNvPr id="99" name="Google Shape;99;p1"/>
              <p:cNvSpPr/>
              <p:nvPr/>
            </p:nvSpPr>
            <p:spPr>
              <a:xfrm>
                <a:off x="771840" y="3286800"/>
                <a:ext cx="193800" cy="1956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 flipH="1">
                <a:off x="865098" y="3483000"/>
                <a:ext cx="2862" cy="20341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01" name="Google Shape;101;p1"/>
              <p:cNvSpPr/>
              <p:nvPr/>
            </p:nvSpPr>
            <p:spPr>
              <a:xfrm>
                <a:off x="728280" y="3571200"/>
                <a:ext cx="281178" cy="3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02" name="Google Shape;102;p1"/>
              <p:cNvSpPr/>
              <p:nvPr/>
            </p:nvSpPr>
            <p:spPr>
              <a:xfrm flipH="1">
                <a:off x="710262" y="3685680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03" name="Google Shape;103;p1"/>
              <p:cNvSpPr/>
              <p:nvPr/>
            </p:nvSpPr>
            <p:spPr>
              <a:xfrm rot="10800000">
                <a:off x="866142" y="3686382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04" name="Google Shape;104;p1"/>
            <p:cNvSpPr/>
            <p:nvPr/>
          </p:nvSpPr>
          <p:spPr>
            <a:xfrm>
              <a:off x="145200" y="3774600"/>
              <a:ext cx="12306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Compras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5" name="Google Shape;105;p1"/>
          <p:cNvCxnSpPr/>
          <p:nvPr/>
        </p:nvCxnSpPr>
        <p:spPr>
          <a:xfrm flipH="1" rot="-5400000">
            <a:off x="1863675" y="2119700"/>
            <a:ext cx="1068600" cy="341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6" name="Google Shape;106;p1"/>
          <p:cNvGrpSpPr/>
          <p:nvPr/>
        </p:nvGrpSpPr>
        <p:grpSpPr>
          <a:xfrm>
            <a:off x="2454710" y="1116000"/>
            <a:ext cx="1020600" cy="829740"/>
            <a:chOff x="354960" y="1497600"/>
            <a:chExt cx="1020600" cy="829740"/>
          </a:xfrm>
        </p:grpSpPr>
        <p:grpSp>
          <p:nvGrpSpPr>
            <p:cNvPr id="107" name="Google Shape;107;p1"/>
            <p:cNvGrpSpPr/>
            <p:nvPr/>
          </p:nvGrpSpPr>
          <p:grpSpPr>
            <a:xfrm>
              <a:off x="708462" y="1497600"/>
              <a:ext cx="309618" cy="587880"/>
              <a:chOff x="708462" y="1497600"/>
              <a:chExt cx="309618" cy="587880"/>
            </a:xfrm>
          </p:grpSpPr>
          <p:sp>
            <p:nvSpPr>
              <p:cNvPr id="108" name="Google Shape;108;p1"/>
              <p:cNvSpPr/>
              <p:nvPr/>
            </p:nvSpPr>
            <p:spPr>
              <a:xfrm>
                <a:off x="770040" y="1497600"/>
                <a:ext cx="193800" cy="1956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 flipH="1">
                <a:off x="863298" y="1693440"/>
                <a:ext cx="2862" cy="20341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10" name="Google Shape;110;p1"/>
              <p:cNvSpPr/>
              <p:nvPr/>
            </p:nvSpPr>
            <p:spPr>
              <a:xfrm>
                <a:off x="726480" y="1781640"/>
                <a:ext cx="281178" cy="3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11" name="Google Shape;111;p1"/>
              <p:cNvSpPr/>
              <p:nvPr/>
            </p:nvSpPr>
            <p:spPr>
              <a:xfrm flipH="1">
                <a:off x="708462" y="1896120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12" name="Google Shape;112;p1"/>
              <p:cNvSpPr/>
              <p:nvPr/>
            </p:nvSpPr>
            <p:spPr>
              <a:xfrm rot="10800000">
                <a:off x="864342" y="1897182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13" name="Google Shape;113;p1"/>
            <p:cNvSpPr/>
            <p:nvPr/>
          </p:nvSpPr>
          <p:spPr>
            <a:xfrm>
              <a:off x="354960" y="1985040"/>
              <a:ext cx="10206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Contador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4" name="Google Shape;114;p1"/>
          <p:cNvCxnSpPr/>
          <p:nvPr/>
        </p:nvCxnSpPr>
        <p:spPr>
          <a:xfrm rot="5400000">
            <a:off x="2431925" y="2331850"/>
            <a:ext cx="953400" cy="32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5" name="Google Shape;115;p1"/>
          <p:cNvGrpSpPr/>
          <p:nvPr/>
        </p:nvGrpSpPr>
        <p:grpSpPr>
          <a:xfrm>
            <a:off x="1685560" y="1041675"/>
            <a:ext cx="1020600" cy="829815"/>
            <a:chOff x="354960" y="1497525"/>
            <a:chExt cx="1020600" cy="829815"/>
          </a:xfrm>
        </p:grpSpPr>
        <p:grpSp>
          <p:nvGrpSpPr>
            <p:cNvPr id="116" name="Google Shape;116;p1"/>
            <p:cNvGrpSpPr/>
            <p:nvPr/>
          </p:nvGrpSpPr>
          <p:grpSpPr>
            <a:xfrm>
              <a:off x="708462" y="1497525"/>
              <a:ext cx="309618" cy="587955"/>
              <a:chOff x="708462" y="1497525"/>
              <a:chExt cx="309618" cy="587955"/>
            </a:xfrm>
          </p:grpSpPr>
          <p:sp>
            <p:nvSpPr>
              <p:cNvPr id="117" name="Google Shape;117;p1"/>
              <p:cNvSpPr/>
              <p:nvPr/>
            </p:nvSpPr>
            <p:spPr>
              <a:xfrm>
                <a:off x="770152" y="1497525"/>
                <a:ext cx="193800" cy="1956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"/>
              <p:cNvSpPr/>
              <p:nvPr/>
            </p:nvSpPr>
            <p:spPr>
              <a:xfrm flipH="1">
                <a:off x="863298" y="1693440"/>
                <a:ext cx="2862" cy="20341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19" name="Google Shape;119;p1"/>
              <p:cNvSpPr/>
              <p:nvPr/>
            </p:nvSpPr>
            <p:spPr>
              <a:xfrm>
                <a:off x="726480" y="1781640"/>
                <a:ext cx="281178" cy="3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20" name="Google Shape;120;p1"/>
              <p:cNvSpPr/>
              <p:nvPr/>
            </p:nvSpPr>
            <p:spPr>
              <a:xfrm flipH="1">
                <a:off x="708462" y="1896120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21" name="Google Shape;121;p1"/>
              <p:cNvSpPr/>
              <p:nvPr/>
            </p:nvSpPr>
            <p:spPr>
              <a:xfrm rot="10800000">
                <a:off x="864342" y="1897182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22" name="Google Shape;122;p1"/>
            <p:cNvSpPr/>
            <p:nvPr/>
          </p:nvSpPr>
          <p:spPr>
            <a:xfrm>
              <a:off x="354960" y="1985040"/>
              <a:ext cx="10206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Caixa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3" name="Google Shape;123;p1"/>
          <p:cNvCxnSpPr>
            <a:endCxn id="65" idx="1"/>
          </p:cNvCxnSpPr>
          <p:nvPr/>
        </p:nvCxnSpPr>
        <p:spPr>
          <a:xfrm>
            <a:off x="1177380" y="2887740"/>
            <a:ext cx="704700" cy="203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4" name="Google Shape;124;p1"/>
          <p:cNvGrpSpPr/>
          <p:nvPr/>
        </p:nvGrpSpPr>
        <p:grpSpPr>
          <a:xfrm>
            <a:off x="355315" y="2480923"/>
            <a:ext cx="1020600" cy="714323"/>
            <a:chOff x="354960" y="1497600"/>
            <a:chExt cx="1020600" cy="829740"/>
          </a:xfrm>
        </p:grpSpPr>
        <p:grpSp>
          <p:nvGrpSpPr>
            <p:cNvPr id="125" name="Google Shape;125;p1"/>
            <p:cNvGrpSpPr/>
            <p:nvPr/>
          </p:nvGrpSpPr>
          <p:grpSpPr>
            <a:xfrm>
              <a:off x="708462" y="1497600"/>
              <a:ext cx="309618" cy="587880"/>
              <a:chOff x="708462" y="1497600"/>
              <a:chExt cx="309618" cy="587880"/>
            </a:xfrm>
          </p:grpSpPr>
          <p:sp>
            <p:nvSpPr>
              <p:cNvPr id="126" name="Google Shape;126;p1"/>
              <p:cNvSpPr/>
              <p:nvPr/>
            </p:nvSpPr>
            <p:spPr>
              <a:xfrm>
                <a:off x="770040" y="1497600"/>
                <a:ext cx="193800" cy="1956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"/>
              <p:cNvSpPr/>
              <p:nvPr/>
            </p:nvSpPr>
            <p:spPr>
              <a:xfrm flipH="1">
                <a:off x="863298" y="1693440"/>
                <a:ext cx="2862" cy="20341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28" name="Google Shape;128;p1"/>
              <p:cNvSpPr/>
              <p:nvPr/>
            </p:nvSpPr>
            <p:spPr>
              <a:xfrm>
                <a:off x="726480" y="1781640"/>
                <a:ext cx="281178" cy="3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29" name="Google Shape;129;p1"/>
              <p:cNvSpPr/>
              <p:nvPr/>
            </p:nvSpPr>
            <p:spPr>
              <a:xfrm flipH="1">
                <a:off x="708462" y="1896120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0" name="Google Shape;130;p1"/>
              <p:cNvSpPr/>
              <p:nvPr/>
            </p:nvSpPr>
            <p:spPr>
              <a:xfrm rot="10800000">
                <a:off x="864342" y="1897182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31" name="Google Shape;131;p1"/>
            <p:cNvSpPr/>
            <p:nvPr/>
          </p:nvSpPr>
          <p:spPr>
            <a:xfrm>
              <a:off x="354960" y="1985040"/>
              <a:ext cx="10206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Cliente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2" name="Google Shape;132;p1"/>
          <p:cNvCxnSpPr>
            <a:endCxn id="65" idx="3"/>
          </p:cNvCxnSpPr>
          <p:nvPr/>
        </p:nvCxnSpPr>
        <p:spPr>
          <a:xfrm flipH="1" rot="5400000">
            <a:off x="2851620" y="3372240"/>
            <a:ext cx="1085700" cy="523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3" name="Google Shape;133;p1"/>
          <p:cNvGrpSpPr/>
          <p:nvPr/>
        </p:nvGrpSpPr>
        <p:grpSpPr>
          <a:xfrm>
            <a:off x="3061998" y="4246466"/>
            <a:ext cx="1340356" cy="822449"/>
            <a:chOff x="145188" y="3286800"/>
            <a:chExt cx="1513500" cy="830086"/>
          </a:xfrm>
        </p:grpSpPr>
        <p:grpSp>
          <p:nvGrpSpPr>
            <p:cNvPr id="134" name="Google Shape;134;p1"/>
            <p:cNvGrpSpPr/>
            <p:nvPr/>
          </p:nvGrpSpPr>
          <p:grpSpPr>
            <a:xfrm>
              <a:off x="710262" y="3286800"/>
              <a:ext cx="309618" cy="587880"/>
              <a:chOff x="710262" y="3286800"/>
              <a:chExt cx="309618" cy="587880"/>
            </a:xfrm>
          </p:grpSpPr>
          <p:sp>
            <p:nvSpPr>
              <p:cNvPr id="135" name="Google Shape;135;p1"/>
              <p:cNvSpPr/>
              <p:nvPr/>
            </p:nvSpPr>
            <p:spPr>
              <a:xfrm>
                <a:off x="771840" y="3286800"/>
                <a:ext cx="193800" cy="1956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"/>
              <p:cNvSpPr/>
              <p:nvPr/>
            </p:nvSpPr>
            <p:spPr>
              <a:xfrm flipH="1">
                <a:off x="865098" y="3483000"/>
                <a:ext cx="2862" cy="20341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7" name="Google Shape;137;p1"/>
              <p:cNvSpPr/>
              <p:nvPr/>
            </p:nvSpPr>
            <p:spPr>
              <a:xfrm>
                <a:off x="728280" y="3571200"/>
                <a:ext cx="281178" cy="3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8" name="Google Shape;138;p1"/>
              <p:cNvSpPr/>
              <p:nvPr/>
            </p:nvSpPr>
            <p:spPr>
              <a:xfrm flipH="1">
                <a:off x="710262" y="3685680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9" name="Google Shape;139;p1"/>
              <p:cNvSpPr/>
              <p:nvPr/>
            </p:nvSpPr>
            <p:spPr>
              <a:xfrm rot="10800000">
                <a:off x="866142" y="3686382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40" name="Google Shape;140;p1"/>
            <p:cNvSpPr/>
            <p:nvPr/>
          </p:nvSpPr>
          <p:spPr>
            <a:xfrm>
              <a:off x="145188" y="3774586"/>
              <a:ext cx="15135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Fornecedor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1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1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Tratar Pedidos.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0" name="Google Shape;310;p11"/>
          <p:cNvGrpSpPr/>
          <p:nvPr/>
        </p:nvGrpSpPr>
        <p:grpSpPr>
          <a:xfrm>
            <a:off x="1423080" y="1888560"/>
            <a:ext cx="1134720" cy="830160"/>
            <a:chOff x="1423080" y="1888560"/>
            <a:chExt cx="1134720" cy="830160"/>
          </a:xfrm>
        </p:grpSpPr>
        <p:grpSp>
          <p:nvGrpSpPr>
            <p:cNvPr id="311" name="Google Shape;311;p11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312" name="Google Shape;312;p11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1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14" name="Google Shape;314;p11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15" name="Google Shape;315;p11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16" name="Google Shape;316;p11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317" name="Google Shape;317;p11"/>
            <p:cNvSpPr/>
            <p:nvPr/>
          </p:nvSpPr>
          <p:spPr>
            <a:xfrm>
              <a:off x="1423080" y="2376360"/>
              <a:ext cx="113472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Funcionário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8" name="Google Shape;318;p11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9" name="Google Shape;319;p11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" name="Google Shape;320;p11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1" name="Google Shape;321;p11"/>
          <p:cNvCxnSpPr/>
          <p:nvPr/>
        </p:nvCxnSpPr>
        <p:spPr>
          <a:xfrm flipH="1" rot="-5400000">
            <a:off x="3855660" y="2580060"/>
            <a:ext cx="1161300" cy="741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2" name="Google Shape;322;p11"/>
          <p:cNvSpPr/>
          <p:nvPr/>
        </p:nvSpPr>
        <p:spPr>
          <a:xfrm>
            <a:off x="4807800" y="3266640"/>
            <a:ext cx="2262960" cy="53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Verifica o prazo de entrega do pedido, havendo atrasos informar ao Fornecedor.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1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Estoque do local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2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2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Gerenciar Produtos.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0" name="Google Shape;330;p12"/>
          <p:cNvGrpSpPr/>
          <p:nvPr/>
        </p:nvGrpSpPr>
        <p:grpSpPr>
          <a:xfrm>
            <a:off x="1423080" y="1888560"/>
            <a:ext cx="1134720" cy="830160"/>
            <a:chOff x="1423080" y="1888560"/>
            <a:chExt cx="1134720" cy="830160"/>
          </a:xfrm>
        </p:grpSpPr>
        <p:grpSp>
          <p:nvGrpSpPr>
            <p:cNvPr id="331" name="Google Shape;331;p12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332" name="Google Shape;332;p12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2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34" name="Google Shape;334;p12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35" name="Google Shape;335;p12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36" name="Google Shape;336;p12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337" name="Google Shape;337;p12"/>
            <p:cNvSpPr/>
            <p:nvPr/>
          </p:nvSpPr>
          <p:spPr>
            <a:xfrm>
              <a:off x="1423080" y="2376360"/>
              <a:ext cx="113472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Funcionário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38" name="Google Shape;338;p12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9" name="Google Shape;339;p12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0" name="Google Shape;340;p12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1" name="Google Shape;341;p12"/>
          <p:cNvCxnSpPr/>
          <p:nvPr/>
        </p:nvCxnSpPr>
        <p:spPr>
          <a:xfrm flipH="1" rot="-5400000">
            <a:off x="3855660" y="2580060"/>
            <a:ext cx="1161300" cy="741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2" name="Google Shape;342;p12"/>
          <p:cNvSpPr/>
          <p:nvPr/>
        </p:nvSpPr>
        <p:spPr>
          <a:xfrm>
            <a:off x="4807800" y="3266639"/>
            <a:ext cx="2262960" cy="616991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Atualiza os valores dos produtos e quantidade, ou cadastra novos conforme a entrada de mercadorias.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2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Estoque do local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3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3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Descartar Produtos.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0" name="Google Shape;350;p13"/>
          <p:cNvGrpSpPr/>
          <p:nvPr/>
        </p:nvGrpSpPr>
        <p:grpSpPr>
          <a:xfrm>
            <a:off x="1423080" y="1888560"/>
            <a:ext cx="1134720" cy="830160"/>
            <a:chOff x="1423080" y="1888560"/>
            <a:chExt cx="1134720" cy="830160"/>
          </a:xfrm>
        </p:grpSpPr>
        <p:grpSp>
          <p:nvGrpSpPr>
            <p:cNvPr id="351" name="Google Shape;351;p13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352" name="Google Shape;352;p13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3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54" name="Google Shape;354;p13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55" name="Google Shape;355;p13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56" name="Google Shape;356;p13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357" name="Google Shape;357;p13"/>
            <p:cNvSpPr/>
            <p:nvPr/>
          </p:nvSpPr>
          <p:spPr>
            <a:xfrm>
              <a:off x="1423080" y="2376360"/>
              <a:ext cx="113472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Funcionário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58" name="Google Shape;358;p13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9" name="Google Shape;359;p13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0" name="Google Shape;360;p13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1" name="Google Shape;361;p13"/>
          <p:cNvCxnSpPr/>
          <p:nvPr/>
        </p:nvCxnSpPr>
        <p:spPr>
          <a:xfrm flipH="1" rot="-5400000">
            <a:off x="3855660" y="2580060"/>
            <a:ext cx="1161300" cy="741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2" name="Google Shape;362;p13"/>
          <p:cNvSpPr/>
          <p:nvPr/>
        </p:nvSpPr>
        <p:spPr>
          <a:xfrm>
            <a:off x="4807800" y="3266640"/>
            <a:ext cx="2262960" cy="53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Consulta a validade de produtos e separa para descarte ou troca.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3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Estoque do local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4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4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Gerar Pedido de Troca.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0" name="Google Shape;370;p14"/>
          <p:cNvGrpSpPr/>
          <p:nvPr/>
        </p:nvGrpSpPr>
        <p:grpSpPr>
          <a:xfrm>
            <a:off x="1423080" y="1888560"/>
            <a:ext cx="1134720" cy="830160"/>
            <a:chOff x="1423080" y="1888560"/>
            <a:chExt cx="1134720" cy="830160"/>
          </a:xfrm>
        </p:grpSpPr>
        <p:grpSp>
          <p:nvGrpSpPr>
            <p:cNvPr id="371" name="Google Shape;371;p14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372" name="Google Shape;372;p14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4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74" name="Google Shape;374;p14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75" name="Google Shape;375;p14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76" name="Google Shape;376;p14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377" name="Google Shape;377;p14"/>
            <p:cNvSpPr/>
            <p:nvPr/>
          </p:nvSpPr>
          <p:spPr>
            <a:xfrm>
              <a:off x="1423080" y="2376360"/>
              <a:ext cx="113472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Funcionário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78" name="Google Shape;378;p14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9" name="Google Shape;379;p14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0" name="Google Shape;380;p14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1" name="Google Shape;381;p14"/>
          <p:cNvCxnSpPr/>
          <p:nvPr/>
        </p:nvCxnSpPr>
        <p:spPr>
          <a:xfrm flipH="1" rot="-5400000">
            <a:off x="3855660" y="2580060"/>
            <a:ext cx="1161300" cy="741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2" name="Google Shape;382;p14"/>
          <p:cNvSpPr/>
          <p:nvPr/>
        </p:nvSpPr>
        <p:spPr>
          <a:xfrm>
            <a:off x="4807800" y="3143892"/>
            <a:ext cx="2262960" cy="653748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Consulta os produtos que podem ser solicitado a troca e envia a solicitação para o Fornecedor.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4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Estoque do local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5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5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Gerar Relatórios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0" name="Google Shape;390;p15"/>
          <p:cNvGrpSpPr/>
          <p:nvPr/>
        </p:nvGrpSpPr>
        <p:grpSpPr>
          <a:xfrm>
            <a:off x="1423080" y="1888560"/>
            <a:ext cx="1134720" cy="830160"/>
            <a:chOff x="1423080" y="1888560"/>
            <a:chExt cx="1134720" cy="830160"/>
          </a:xfrm>
        </p:grpSpPr>
        <p:grpSp>
          <p:nvGrpSpPr>
            <p:cNvPr id="391" name="Google Shape;391;p15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392" name="Google Shape;392;p15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5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94" name="Google Shape;394;p15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95" name="Google Shape;395;p15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96" name="Google Shape;396;p15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397" name="Google Shape;397;p15"/>
            <p:cNvSpPr/>
            <p:nvPr/>
          </p:nvSpPr>
          <p:spPr>
            <a:xfrm>
              <a:off x="1423080" y="2376360"/>
              <a:ext cx="113472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Funcionário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98" name="Google Shape;398;p15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9" name="Google Shape;399;p15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0" name="Google Shape;400;p15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1" name="Google Shape;401;p15"/>
          <p:cNvCxnSpPr/>
          <p:nvPr/>
        </p:nvCxnSpPr>
        <p:spPr>
          <a:xfrm flipH="1" rot="-5400000">
            <a:off x="3855660" y="2580060"/>
            <a:ext cx="1161300" cy="741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2" name="Google Shape;402;p15"/>
          <p:cNvSpPr/>
          <p:nvPr/>
        </p:nvSpPr>
        <p:spPr>
          <a:xfrm>
            <a:off x="4807800" y="3266640"/>
            <a:ext cx="2262960" cy="53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Gera relatórios com base nos pedidos, produtos em estoque, Fornecedores e produtos descartados.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5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Estoque do local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6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Compras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6"/>
          <p:cNvSpPr/>
          <p:nvPr/>
        </p:nvSpPr>
        <p:spPr>
          <a:xfrm>
            <a:off x="1882080" y="2825640"/>
            <a:ext cx="125064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 Compras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0" name="Google Shape;410;p16"/>
          <p:cNvGrpSpPr/>
          <p:nvPr/>
        </p:nvGrpSpPr>
        <p:grpSpPr>
          <a:xfrm>
            <a:off x="354960" y="1497600"/>
            <a:ext cx="1020600" cy="829800"/>
            <a:chOff x="354960" y="1497600"/>
            <a:chExt cx="1020600" cy="829800"/>
          </a:xfrm>
        </p:grpSpPr>
        <p:grpSp>
          <p:nvGrpSpPr>
            <p:cNvPr id="411" name="Google Shape;411;p16"/>
            <p:cNvGrpSpPr/>
            <p:nvPr/>
          </p:nvGrpSpPr>
          <p:grpSpPr>
            <a:xfrm>
              <a:off x="708480" y="1497600"/>
              <a:ext cx="309600" cy="587880"/>
              <a:chOff x="708480" y="1497600"/>
              <a:chExt cx="309600" cy="587880"/>
            </a:xfrm>
          </p:grpSpPr>
          <p:sp>
            <p:nvSpPr>
              <p:cNvPr id="412" name="Google Shape;412;p16"/>
              <p:cNvSpPr/>
              <p:nvPr/>
            </p:nvSpPr>
            <p:spPr>
              <a:xfrm>
                <a:off x="770040" y="149760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 flipH="1">
                <a:off x="863280" y="169344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14" name="Google Shape;414;p16"/>
              <p:cNvSpPr/>
              <p:nvPr/>
            </p:nvSpPr>
            <p:spPr>
              <a:xfrm>
                <a:off x="726480" y="178164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15" name="Google Shape;415;p16"/>
              <p:cNvSpPr/>
              <p:nvPr/>
            </p:nvSpPr>
            <p:spPr>
              <a:xfrm flipH="1">
                <a:off x="708480" y="189612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16" name="Google Shape;416;p16"/>
              <p:cNvSpPr/>
              <p:nvPr/>
            </p:nvSpPr>
            <p:spPr>
              <a:xfrm rot="10800000">
                <a:off x="864360" y="189720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417" name="Google Shape;417;p16"/>
            <p:cNvSpPr/>
            <p:nvPr/>
          </p:nvSpPr>
          <p:spPr>
            <a:xfrm>
              <a:off x="354960" y="198504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Gerente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18" name="Google Shape;418;p16"/>
          <p:cNvCxnSpPr/>
          <p:nvPr/>
        </p:nvCxnSpPr>
        <p:spPr>
          <a:xfrm>
            <a:off x="1375920" y="2156760"/>
            <a:ext cx="1131000" cy="668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9" name="Google Shape;419;p16"/>
          <p:cNvSpPr/>
          <p:nvPr/>
        </p:nvSpPr>
        <p:spPr>
          <a:xfrm>
            <a:off x="2170800" y="1568160"/>
            <a:ext cx="3033360" cy="810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Orçamento de mercadorias.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Compra de mercadorias.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Devolução de mercadorias com avarias.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6"/>
          <p:cNvSpPr/>
          <p:nvPr/>
        </p:nvSpPr>
        <p:spPr>
          <a:xfrm>
            <a:off x="7924680" y="4591800"/>
            <a:ext cx="1158840" cy="474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7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7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1057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❖"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Orçamento de mercadoria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7" name="Google Shape;427;p17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428" name="Google Shape;428;p17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429" name="Google Shape;429;p17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7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31" name="Google Shape;431;p17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32" name="Google Shape;432;p17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33" name="Google Shape;433;p17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434" name="Google Shape;434;p17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Fornecedor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5" name="Google Shape;435;p17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6" name="Google Shape;436;p17"/>
          <p:cNvCxnSpPr>
            <a:stCxn id="429" idx="0"/>
            <a:endCxn id="426" idx="1"/>
          </p:cNvCxnSpPr>
          <p:nvPr/>
        </p:nvCxnSpPr>
        <p:spPr>
          <a:xfrm rot="-5400000">
            <a:off x="2179380" y="389460"/>
            <a:ext cx="1317000" cy="1681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7" name="Google Shape;437;p17"/>
          <p:cNvCxnSpPr/>
          <p:nvPr/>
        </p:nvCxnSpPr>
        <p:spPr>
          <a:xfrm flipH="1" rot="-5400000">
            <a:off x="3880140" y="2604540"/>
            <a:ext cx="1161300" cy="692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8" name="Google Shape;438;p17"/>
          <p:cNvSpPr/>
          <p:nvPr/>
        </p:nvSpPr>
        <p:spPr>
          <a:xfrm>
            <a:off x="4807800" y="3266640"/>
            <a:ext cx="2373120" cy="53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o orçamento das compras a serem feitas e definir o local com melhores benefícios.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7"/>
          <p:cNvSpPr/>
          <p:nvPr/>
        </p:nvSpPr>
        <p:spPr>
          <a:xfrm>
            <a:off x="3564360" y="1838880"/>
            <a:ext cx="10990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Estoque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0" name="Google Shape;440;p17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1" name="Google Shape;441;p17"/>
          <p:cNvSpPr/>
          <p:nvPr/>
        </p:nvSpPr>
        <p:spPr>
          <a:xfrm>
            <a:off x="5166860" y="1846455"/>
            <a:ext cx="109920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Financeiro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2" name="Google Shape;442;p17"/>
          <p:cNvCxnSpPr>
            <a:stCxn id="426" idx="2"/>
            <a:endCxn id="441" idx="0"/>
          </p:cNvCxnSpPr>
          <p:nvPr/>
        </p:nvCxnSpPr>
        <p:spPr>
          <a:xfrm flipH="1" rot="-5400000">
            <a:off x="4679528" y="809519"/>
            <a:ext cx="943200" cy="1130700"/>
          </a:xfrm>
          <a:prstGeom prst="curvedConnector3">
            <a:avLst>
              <a:gd fmla="val 5275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8"/>
          <p:cNvSpPr/>
          <p:nvPr/>
        </p:nvSpPr>
        <p:spPr>
          <a:xfrm>
            <a:off x="130320" y="1445760"/>
            <a:ext cx="8541600" cy="1366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8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❖"/>
            </a:pPr>
            <a:r>
              <a:rPr lang="pt-BR" sz="1200"/>
              <a:t>Realizar pagamento do fornecedor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9" name="Google Shape;449;p18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450" name="Google Shape;450;p18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451" name="Google Shape;451;p18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53" name="Google Shape;453;p18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54" name="Google Shape;454;p18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55" name="Google Shape;455;p18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456" name="Google Shape;456;p18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Fornecedor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7" name="Google Shape;457;p18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8" name="Google Shape;458;p18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9" name="Google Shape;459;p18"/>
          <p:cNvCxnSpPr/>
          <p:nvPr/>
        </p:nvCxnSpPr>
        <p:spPr>
          <a:xfrm flipH="1" rot="-5400000">
            <a:off x="3880140" y="2604540"/>
            <a:ext cx="1161300" cy="692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0" name="Google Shape;460;p18"/>
          <p:cNvSpPr/>
          <p:nvPr/>
        </p:nvSpPr>
        <p:spPr>
          <a:xfrm>
            <a:off x="4807800" y="3266640"/>
            <a:ext cx="2373120" cy="53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o pagamento ao fornecedor e marcar a data para a entrega ou ir ao mercado para fazer a compra.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8"/>
          <p:cNvSpPr/>
          <p:nvPr/>
        </p:nvSpPr>
        <p:spPr>
          <a:xfrm>
            <a:off x="3564360" y="1838880"/>
            <a:ext cx="10990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Compras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2" name="Google Shape;462;p18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3" name="Google Shape;463;p18"/>
          <p:cNvSpPr/>
          <p:nvPr/>
        </p:nvSpPr>
        <p:spPr>
          <a:xfrm>
            <a:off x="5088310" y="1838868"/>
            <a:ext cx="109920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Financeiro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4" name="Google Shape;464;p18"/>
          <p:cNvCxnSpPr>
            <a:stCxn id="463" idx="0"/>
            <a:endCxn id="448" idx="2"/>
          </p:cNvCxnSpPr>
          <p:nvPr/>
        </p:nvCxnSpPr>
        <p:spPr>
          <a:xfrm flipH="1" rot="5400000">
            <a:off x="4634410" y="835368"/>
            <a:ext cx="935700" cy="1071300"/>
          </a:xfrm>
          <a:prstGeom prst="curvedConnector3">
            <a:avLst>
              <a:gd fmla="val 472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9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9"/>
          <p:cNvSpPr/>
          <p:nvPr/>
        </p:nvSpPr>
        <p:spPr>
          <a:xfrm>
            <a:off x="3659400" y="186125"/>
            <a:ext cx="2016900" cy="7710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❖"/>
            </a:pPr>
            <a:r>
              <a:rPr lang="pt-BR" sz="1200"/>
              <a:t>Realizar d</a:t>
            </a: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evolução de mercadorias com avarias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1" name="Google Shape;471;p19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472" name="Google Shape;472;p19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473" name="Google Shape;473;p19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75" name="Google Shape;475;p19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76" name="Google Shape;476;p19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77" name="Google Shape;477;p19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478" name="Google Shape;478;p19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Fornecedor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9" name="Google Shape;479;p19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0" name="Google Shape;480;p19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1" name="Google Shape;481;p19"/>
          <p:cNvCxnSpPr/>
          <p:nvPr/>
        </p:nvCxnSpPr>
        <p:spPr>
          <a:xfrm flipH="1" rot="-5400000">
            <a:off x="3880140" y="2604540"/>
            <a:ext cx="1161300" cy="692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2" name="Google Shape;482;p19"/>
          <p:cNvSpPr/>
          <p:nvPr/>
        </p:nvSpPr>
        <p:spPr>
          <a:xfrm>
            <a:off x="4807800" y="3266640"/>
            <a:ext cx="2373120" cy="53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Sinalizar para o fornecedor a devolução e fazer as trocas ou sinalizar para o mercado e fazer as trocas se possível.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9"/>
          <p:cNvSpPr/>
          <p:nvPr/>
        </p:nvSpPr>
        <p:spPr>
          <a:xfrm>
            <a:off x="3564360" y="1838880"/>
            <a:ext cx="10990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Compras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4" name="Google Shape;484;p19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5" name="Google Shape;485;p19"/>
          <p:cNvSpPr/>
          <p:nvPr/>
        </p:nvSpPr>
        <p:spPr>
          <a:xfrm>
            <a:off x="5240698" y="1838880"/>
            <a:ext cx="109920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Estoque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9"/>
          <p:cNvSpPr/>
          <p:nvPr/>
        </p:nvSpPr>
        <p:spPr>
          <a:xfrm>
            <a:off x="6840898" y="1838880"/>
            <a:ext cx="109920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Financeiro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7" name="Google Shape;487;p19"/>
          <p:cNvCxnSpPr>
            <a:stCxn id="485" idx="0"/>
            <a:endCxn id="470" idx="2"/>
          </p:cNvCxnSpPr>
          <p:nvPr/>
        </p:nvCxnSpPr>
        <p:spPr>
          <a:xfrm flipH="1" rot="5400000">
            <a:off x="4761298" y="809880"/>
            <a:ext cx="935700" cy="1122300"/>
          </a:xfrm>
          <a:prstGeom prst="curvedConnector3">
            <a:avLst>
              <a:gd fmla="val 472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8" name="Google Shape;488;p19"/>
          <p:cNvCxnSpPr>
            <a:stCxn id="486" idx="0"/>
            <a:endCxn id="470" idx="2"/>
          </p:cNvCxnSpPr>
          <p:nvPr/>
        </p:nvCxnSpPr>
        <p:spPr>
          <a:xfrm flipH="1" rot="5400000">
            <a:off x="5561398" y="9780"/>
            <a:ext cx="935700" cy="2722500"/>
          </a:xfrm>
          <a:prstGeom prst="curvedConnector3">
            <a:avLst>
              <a:gd fmla="val 472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0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Atendimento/Balcão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0"/>
          <p:cNvSpPr/>
          <p:nvPr/>
        </p:nvSpPr>
        <p:spPr>
          <a:xfrm>
            <a:off x="1882080" y="2825640"/>
            <a:ext cx="125064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 Atendimento/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Balcão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5" name="Google Shape;495;p20"/>
          <p:cNvGrpSpPr/>
          <p:nvPr/>
        </p:nvGrpSpPr>
        <p:grpSpPr>
          <a:xfrm>
            <a:off x="354960" y="1497600"/>
            <a:ext cx="1020600" cy="829800"/>
            <a:chOff x="354960" y="1497600"/>
            <a:chExt cx="1020600" cy="829800"/>
          </a:xfrm>
        </p:grpSpPr>
        <p:grpSp>
          <p:nvGrpSpPr>
            <p:cNvPr id="496" name="Google Shape;496;p20"/>
            <p:cNvGrpSpPr/>
            <p:nvPr/>
          </p:nvGrpSpPr>
          <p:grpSpPr>
            <a:xfrm>
              <a:off x="708480" y="1497600"/>
              <a:ext cx="309600" cy="587880"/>
              <a:chOff x="708480" y="1497600"/>
              <a:chExt cx="309600" cy="587880"/>
            </a:xfrm>
          </p:grpSpPr>
          <p:sp>
            <p:nvSpPr>
              <p:cNvPr id="497" name="Google Shape;497;p20"/>
              <p:cNvSpPr/>
              <p:nvPr/>
            </p:nvSpPr>
            <p:spPr>
              <a:xfrm>
                <a:off x="770040" y="149760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0"/>
              <p:cNvSpPr/>
              <p:nvPr/>
            </p:nvSpPr>
            <p:spPr>
              <a:xfrm flipH="1">
                <a:off x="863280" y="169344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99" name="Google Shape;499;p20"/>
              <p:cNvSpPr/>
              <p:nvPr/>
            </p:nvSpPr>
            <p:spPr>
              <a:xfrm>
                <a:off x="726480" y="178164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00" name="Google Shape;500;p20"/>
              <p:cNvSpPr/>
              <p:nvPr/>
            </p:nvSpPr>
            <p:spPr>
              <a:xfrm flipH="1">
                <a:off x="708480" y="189612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01" name="Google Shape;501;p20"/>
              <p:cNvSpPr/>
              <p:nvPr/>
            </p:nvSpPr>
            <p:spPr>
              <a:xfrm rot="10800000">
                <a:off x="864360" y="189720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502" name="Google Shape;502;p20"/>
            <p:cNvSpPr/>
            <p:nvPr/>
          </p:nvSpPr>
          <p:spPr>
            <a:xfrm>
              <a:off x="354960" y="198504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Atendentes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03" name="Google Shape;503;p20"/>
          <p:cNvCxnSpPr/>
          <p:nvPr/>
        </p:nvCxnSpPr>
        <p:spPr>
          <a:xfrm>
            <a:off x="1375920" y="2156760"/>
            <a:ext cx="1131000" cy="668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4" name="Google Shape;504;p20"/>
          <p:cNvSpPr/>
          <p:nvPr/>
        </p:nvSpPr>
        <p:spPr>
          <a:xfrm>
            <a:off x="2170800" y="1568160"/>
            <a:ext cx="3033360" cy="810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Recebimento de pedidos.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Entrega do pedido ao cliente.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Receber pagamentos de pedidos.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0"/>
          <p:cNvSpPr/>
          <p:nvPr/>
        </p:nvSpPr>
        <p:spPr>
          <a:xfrm>
            <a:off x="7924680" y="4591800"/>
            <a:ext cx="1158840" cy="474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/>
              <a:t>Realizar pagamentos dos fornecedores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" name="Google Shape;147;p3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148" name="Google Shape;148;p3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149" name="Google Shape;149;p3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51" name="Google Shape;151;p3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52" name="Google Shape;152;p3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53" name="Google Shape;153;p3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54" name="Google Shape;154;p3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Fornecedor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5" name="Google Shape;155;p3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3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3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3"/>
          <p:cNvCxnSpPr/>
          <p:nvPr/>
        </p:nvCxnSpPr>
        <p:spPr>
          <a:xfrm flipH="1" rot="-5400000">
            <a:off x="3855630" y="2580090"/>
            <a:ext cx="1161300" cy="741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" name="Google Shape;159;p3"/>
          <p:cNvSpPr/>
          <p:nvPr/>
        </p:nvSpPr>
        <p:spPr>
          <a:xfrm>
            <a:off x="4807800" y="3110900"/>
            <a:ext cx="2343600" cy="77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o pagamento </a:t>
            </a:r>
            <a:r>
              <a:rPr lang="pt-BR" sz="1000"/>
              <a:t>dos fornecedores conforme um </a:t>
            </a:r>
            <a:r>
              <a:rPr lang="pt-BR" sz="1000"/>
              <a:t>orçamento</a:t>
            </a:r>
            <a:r>
              <a:rPr lang="pt-BR" sz="1000"/>
              <a:t> enviado pelo setor de compras.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Compras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1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1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❖"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Recebimento de Pedidos.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2" name="Google Shape;512;p21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513" name="Google Shape;513;p21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514" name="Google Shape;514;p21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1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16" name="Google Shape;516;p21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17" name="Google Shape;517;p21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18" name="Google Shape;518;p21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519" name="Google Shape;519;p21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Atendente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0" name="Google Shape;520;p21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1" name="Google Shape;521;p21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2" name="Google Shape;522;p21"/>
          <p:cNvCxnSpPr/>
          <p:nvPr/>
        </p:nvCxnSpPr>
        <p:spPr>
          <a:xfrm flipH="1" rot="-5400000">
            <a:off x="3880140" y="2604540"/>
            <a:ext cx="1161300" cy="692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3" name="Google Shape;523;p21"/>
          <p:cNvSpPr/>
          <p:nvPr/>
        </p:nvSpPr>
        <p:spPr>
          <a:xfrm>
            <a:off x="4807800" y="3266640"/>
            <a:ext cx="2373120" cy="53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o atendimento ao cliente, receber o pedido e encaminhá-lo a cozinha.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1"/>
          <p:cNvSpPr/>
          <p:nvPr/>
        </p:nvSpPr>
        <p:spPr>
          <a:xfrm>
            <a:off x="3564360" y="1838880"/>
            <a:ext cx="10990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 Atendimento/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Balcão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5" name="Google Shape;525;p21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2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2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❖"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Entrega do pedido ao cliente.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2" name="Google Shape;532;p22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533" name="Google Shape;533;p22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534" name="Google Shape;534;p22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2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36" name="Google Shape;536;p22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37" name="Google Shape;537;p22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38" name="Google Shape;538;p22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539" name="Google Shape;539;p22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Atendente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0" name="Google Shape;540;p22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1" name="Google Shape;541;p22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2" name="Google Shape;542;p22"/>
          <p:cNvCxnSpPr/>
          <p:nvPr/>
        </p:nvCxnSpPr>
        <p:spPr>
          <a:xfrm flipH="1" rot="-5400000">
            <a:off x="3880140" y="2604540"/>
            <a:ext cx="1161300" cy="692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3" name="Google Shape;543;p22"/>
          <p:cNvSpPr/>
          <p:nvPr/>
        </p:nvSpPr>
        <p:spPr>
          <a:xfrm>
            <a:off x="4807800" y="3266640"/>
            <a:ext cx="2373120" cy="53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Entregar o pedido já pronto a mesa de seu respectivo cliente.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2"/>
          <p:cNvSpPr/>
          <p:nvPr/>
        </p:nvSpPr>
        <p:spPr>
          <a:xfrm>
            <a:off x="3564360" y="1838880"/>
            <a:ext cx="10990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 Atendimento/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Balcão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5" name="Google Shape;545;p22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3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3"/>
          <p:cNvSpPr/>
          <p:nvPr/>
        </p:nvSpPr>
        <p:spPr>
          <a:xfrm>
            <a:off x="3659400" y="72000"/>
            <a:ext cx="1814400" cy="88524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❖"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Receber pagamentos de pedidos.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2" name="Google Shape;552;p23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553" name="Google Shape;553;p23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554" name="Google Shape;554;p23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56" name="Google Shape;556;p23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57" name="Google Shape;557;p23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58" name="Google Shape;558;p23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559" name="Google Shape;559;p23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Atendente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0" name="Google Shape;560;p23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1" name="Google Shape;561;p23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2" name="Google Shape;562;p23"/>
          <p:cNvCxnSpPr/>
          <p:nvPr/>
        </p:nvCxnSpPr>
        <p:spPr>
          <a:xfrm flipH="1" rot="-5400000">
            <a:off x="3880140" y="2604540"/>
            <a:ext cx="1161300" cy="692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3" name="Google Shape;563;p23"/>
          <p:cNvSpPr/>
          <p:nvPr/>
        </p:nvSpPr>
        <p:spPr>
          <a:xfrm>
            <a:off x="4807800" y="3266640"/>
            <a:ext cx="2373120" cy="53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Finalizar a comanda e receber o pagamento do cliente.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3"/>
          <p:cNvSpPr/>
          <p:nvPr/>
        </p:nvSpPr>
        <p:spPr>
          <a:xfrm>
            <a:off x="3564360" y="1838880"/>
            <a:ext cx="10990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 Atendimento/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Balcão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5" name="Google Shape;565;p23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Contexto Cozinha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4"/>
          <p:cNvSpPr/>
          <p:nvPr/>
        </p:nvSpPr>
        <p:spPr>
          <a:xfrm>
            <a:off x="1882176" y="2825575"/>
            <a:ext cx="1251441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Departamento Cozinha</a:t>
            </a:r>
            <a:endParaRPr/>
          </a:p>
        </p:txBody>
      </p:sp>
      <p:grpSp>
        <p:nvGrpSpPr>
          <p:cNvPr id="572" name="Google Shape;572;p24"/>
          <p:cNvGrpSpPr/>
          <p:nvPr/>
        </p:nvGrpSpPr>
        <p:grpSpPr>
          <a:xfrm>
            <a:off x="371050" y="3286976"/>
            <a:ext cx="999245" cy="892834"/>
            <a:chOff x="6704748" y="3204287"/>
            <a:chExt cx="999245" cy="892834"/>
          </a:xfrm>
        </p:grpSpPr>
        <p:grpSp>
          <p:nvGrpSpPr>
            <p:cNvPr id="573" name="Google Shape;573;p24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574" name="Google Shape;574;p2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5" name="Google Shape;575;p24"/>
              <p:cNvCxnSpPr>
                <a:stCxn id="57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6" name="Google Shape;576;p2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7" name="Google Shape;577;p2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8" name="Google Shape;578;p2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579" name="Google Shape;579;p24"/>
            <p:cNvSpPr txBox="1"/>
            <p:nvPr/>
          </p:nvSpPr>
          <p:spPr>
            <a:xfrm>
              <a:off x="6704748" y="3743831"/>
              <a:ext cx="999245" cy="3532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Ajudante</a:t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0" name="Google Shape;580;p24"/>
          <p:cNvGrpSpPr/>
          <p:nvPr/>
        </p:nvGrpSpPr>
        <p:grpSpPr>
          <a:xfrm>
            <a:off x="314554" y="1497565"/>
            <a:ext cx="1098242" cy="831322"/>
            <a:chOff x="2811677" y="3424900"/>
            <a:chExt cx="1098242" cy="831322"/>
          </a:xfrm>
        </p:grpSpPr>
        <p:grpSp>
          <p:nvGrpSpPr>
            <p:cNvPr id="581" name="Google Shape;581;p2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582" name="Google Shape;582;p2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83" name="Google Shape;583;p24"/>
              <p:cNvCxnSpPr>
                <a:stCxn id="582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4" name="Google Shape;584;p2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5" name="Google Shape;585;p2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6" name="Google Shape;586;p2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587" name="Google Shape;587;p24"/>
            <p:cNvSpPr txBox="1"/>
            <p:nvPr/>
          </p:nvSpPr>
          <p:spPr>
            <a:xfrm>
              <a:off x="2811677" y="3913322"/>
              <a:ext cx="1098242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Cozinheiro Chapeiro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88" name="Google Shape;588;p24"/>
          <p:cNvCxnSpPr>
            <a:stCxn id="587" idx="3"/>
            <a:endCxn id="571" idx="0"/>
          </p:cNvCxnSpPr>
          <p:nvPr/>
        </p:nvCxnSpPr>
        <p:spPr>
          <a:xfrm>
            <a:off x="1412796" y="2157437"/>
            <a:ext cx="1095000" cy="668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9" name="Google Shape;589;p24"/>
          <p:cNvCxnSpPr>
            <a:stCxn id="579" idx="3"/>
            <a:endCxn id="571" idx="2"/>
          </p:cNvCxnSpPr>
          <p:nvPr/>
        </p:nvCxnSpPr>
        <p:spPr>
          <a:xfrm flipH="1" rot="10800000">
            <a:off x="1370295" y="3357265"/>
            <a:ext cx="1137600" cy="645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0" name="Google Shape;590;p24"/>
          <p:cNvSpPr txBox="1"/>
          <p:nvPr/>
        </p:nvSpPr>
        <p:spPr>
          <a:xfrm>
            <a:off x="2846209" y="3522121"/>
            <a:ext cx="3522272" cy="11188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Cortar legumes e carnes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Montar o prato conforme o pedido do cliente</a:t>
            </a:r>
            <a:endParaRPr/>
          </a:p>
          <a:p>
            <a:pPr indent="0" lvl="0" marL="1651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4"/>
          <p:cNvSpPr txBox="1"/>
          <p:nvPr/>
        </p:nvSpPr>
        <p:spPr>
          <a:xfrm>
            <a:off x="7903718" y="4643805"/>
            <a:ext cx="1720609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/>
          </a:p>
        </p:txBody>
      </p:sp>
      <p:sp>
        <p:nvSpPr>
          <p:cNvPr id="592" name="Google Shape;592;p24"/>
          <p:cNvSpPr txBox="1"/>
          <p:nvPr/>
        </p:nvSpPr>
        <p:spPr>
          <a:xfrm>
            <a:off x="2846208" y="1599802"/>
            <a:ext cx="3480709" cy="11188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o preparo dos pratos do dia.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Informar sobre o status do pedido.</a:t>
            </a:r>
            <a:endParaRPr/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Montar o prato conforme o pedido do cliente.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Cortar legumes e carnes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9" name="Google Shape;599;p25"/>
          <p:cNvCxnSpPr>
            <a:stCxn id="600" idx="0"/>
            <a:endCxn id="598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fmla="val 472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1" name="Google Shape;601;p2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2" name="Google Shape;602;p25"/>
          <p:cNvGrpSpPr/>
          <p:nvPr/>
        </p:nvGrpSpPr>
        <p:grpSpPr>
          <a:xfrm>
            <a:off x="6116076" y="1714176"/>
            <a:ext cx="890779" cy="830488"/>
            <a:chOff x="6787874" y="3204287"/>
            <a:chExt cx="890779" cy="830488"/>
          </a:xfrm>
        </p:grpSpPr>
        <p:grpSp>
          <p:nvGrpSpPr>
            <p:cNvPr id="603" name="Google Shape;603;p25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604" name="Google Shape;604;p2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05" name="Google Shape;605;p25"/>
              <p:cNvCxnSpPr>
                <a:stCxn id="60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06" name="Google Shape;606;p2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07" name="Google Shape;607;p2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08" name="Google Shape;608;p2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609" name="Google Shape;609;p25"/>
            <p:cNvSpPr txBox="1"/>
            <p:nvPr/>
          </p:nvSpPr>
          <p:spPr>
            <a:xfrm>
              <a:off x="6787874" y="3691875"/>
              <a:ext cx="890779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Ajudante</a:t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0" name="Google Shape;610;p25"/>
          <p:cNvCxnSpPr>
            <a:stCxn id="604" idx="0"/>
            <a:endCxn id="598" idx="2"/>
          </p:cNvCxnSpPr>
          <p:nvPr/>
        </p:nvCxnSpPr>
        <p:spPr>
          <a:xfrm flipH="1" rot="5400000">
            <a:off x="5144054" y="327126"/>
            <a:ext cx="810000" cy="1964100"/>
          </a:xfrm>
          <a:prstGeom prst="curvedConnector3">
            <a:avLst>
              <a:gd fmla="val 467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1" name="Google Shape;611;p25"/>
          <p:cNvCxnSpPr>
            <a:stCxn id="600" idx="2"/>
            <a:endCxn id="612" idx="1"/>
          </p:cNvCxnSpPr>
          <p:nvPr/>
        </p:nvCxnSpPr>
        <p:spPr>
          <a:xfrm flipH="1" rot="-5400000">
            <a:off x="3855852" y="2580238"/>
            <a:ext cx="1161900" cy="742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2" name="Google Shape;612;p25"/>
          <p:cNvSpPr/>
          <p:nvPr/>
        </p:nvSpPr>
        <p:spPr>
          <a:xfrm>
            <a:off x="4807824" y="3266600"/>
            <a:ext cx="2997266" cy="5316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Ajudante realiza o preparo dos produtos (Organizando e cortando os alimentos para o preparo).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5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Departamento Cozinha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6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6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o preparo dos pratos do dia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9" name="Google Shape;619;p26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620" name="Google Shape;620;p26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21" name="Google Shape;621;p26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22" name="Google Shape;622;p26"/>
              <p:cNvCxnSpPr>
                <a:stCxn id="62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3" name="Google Shape;623;p26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4" name="Google Shape;624;p26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5" name="Google Shape;625;p26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626" name="Google Shape;626;p26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Cozinheiro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27" name="Google Shape;627;p26"/>
          <p:cNvCxnSpPr>
            <a:stCxn id="628" idx="0"/>
            <a:endCxn id="618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fmla="val 472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9" name="Google Shape;629;p26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0" name="Google Shape;630;p26"/>
          <p:cNvCxnSpPr>
            <a:stCxn id="621" idx="0"/>
            <a:endCxn id="618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31" name="Google Shape;631;p26"/>
          <p:cNvGrpSpPr/>
          <p:nvPr/>
        </p:nvGrpSpPr>
        <p:grpSpPr>
          <a:xfrm>
            <a:off x="6116076" y="1714176"/>
            <a:ext cx="901411" cy="830488"/>
            <a:chOff x="6787874" y="3204287"/>
            <a:chExt cx="901411" cy="830488"/>
          </a:xfrm>
        </p:grpSpPr>
        <p:grpSp>
          <p:nvGrpSpPr>
            <p:cNvPr id="632" name="Google Shape;632;p26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633" name="Google Shape;633;p26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34" name="Google Shape;634;p26"/>
              <p:cNvCxnSpPr>
                <a:stCxn id="633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5" name="Google Shape;635;p26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6" name="Google Shape;636;p26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7" name="Google Shape;637;p26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638" name="Google Shape;638;p26"/>
            <p:cNvSpPr txBox="1"/>
            <p:nvPr/>
          </p:nvSpPr>
          <p:spPr>
            <a:xfrm>
              <a:off x="6787874" y="3691875"/>
              <a:ext cx="901411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Chapeiro</a:t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39" name="Google Shape;639;p26"/>
          <p:cNvCxnSpPr>
            <a:stCxn id="633" idx="0"/>
            <a:endCxn id="618" idx="2"/>
          </p:cNvCxnSpPr>
          <p:nvPr/>
        </p:nvCxnSpPr>
        <p:spPr>
          <a:xfrm flipH="1" rot="5400000">
            <a:off x="5144054" y="327126"/>
            <a:ext cx="810000" cy="1964100"/>
          </a:xfrm>
          <a:prstGeom prst="curvedConnector3">
            <a:avLst>
              <a:gd fmla="val 467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0" name="Google Shape;640;p26"/>
          <p:cNvCxnSpPr>
            <a:stCxn id="628" idx="2"/>
            <a:endCxn id="641" idx="1"/>
          </p:cNvCxnSpPr>
          <p:nvPr/>
        </p:nvCxnSpPr>
        <p:spPr>
          <a:xfrm flipH="1" rot="-5400000">
            <a:off x="3855852" y="2580238"/>
            <a:ext cx="1161900" cy="742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1" name="Google Shape;641;p26"/>
          <p:cNvSpPr/>
          <p:nvPr/>
        </p:nvSpPr>
        <p:spPr>
          <a:xfrm>
            <a:off x="4807825" y="3266600"/>
            <a:ext cx="3001281" cy="5316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Iniciam o preparo da refeição, seguindo a programação da semana.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6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Departamento Cozinha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7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27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Montar o prato conforme o pedido do cliente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8" name="Google Shape;648;p27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649" name="Google Shape;649;p27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50" name="Google Shape;650;p27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51" name="Google Shape;651;p27"/>
              <p:cNvCxnSpPr>
                <a:stCxn id="65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2" name="Google Shape;652;p27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3" name="Google Shape;653;p27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4" name="Google Shape;654;p27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655" name="Google Shape;655;p27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Cozinheiro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56" name="Google Shape;656;p27"/>
          <p:cNvCxnSpPr>
            <a:stCxn id="657" idx="0"/>
            <a:endCxn id="647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fmla="val 472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8" name="Google Shape;658;p27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9" name="Google Shape;659;p27"/>
          <p:cNvCxnSpPr>
            <a:stCxn id="650" idx="0"/>
            <a:endCxn id="647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60" name="Google Shape;660;p27"/>
          <p:cNvGrpSpPr/>
          <p:nvPr/>
        </p:nvGrpSpPr>
        <p:grpSpPr>
          <a:xfrm>
            <a:off x="6116077" y="1714176"/>
            <a:ext cx="995520" cy="830488"/>
            <a:chOff x="6787875" y="3204287"/>
            <a:chExt cx="995520" cy="830488"/>
          </a:xfrm>
        </p:grpSpPr>
        <p:grpSp>
          <p:nvGrpSpPr>
            <p:cNvPr id="661" name="Google Shape;661;p27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662" name="Google Shape;662;p27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63" name="Google Shape;663;p27"/>
              <p:cNvCxnSpPr>
                <a:stCxn id="662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64" name="Google Shape;664;p27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65" name="Google Shape;665;p27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66" name="Google Shape;666;p27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667" name="Google Shape;667;p27"/>
            <p:cNvSpPr txBox="1"/>
            <p:nvPr/>
          </p:nvSpPr>
          <p:spPr>
            <a:xfrm>
              <a:off x="6787875" y="3691875"/>
              <a:ext cx="99552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Ajudante</a:t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68" name="Google Shape;668;p27"/>
          <p:cNvCxnSpPr>
            <a:stCxn id="662" idx="0"/>
            <a:endCxn id="647" idx="2"/>
          </p:cNvCxnSpPr>
          <p:nvPr/>
        </p:nvCxnSpPr>
        <p:spPr>
          <a:xfrm flipH="1" rot="5400000">
            <a:off x="5144054" y="327126"/>
            <a:ext cx="810000" cy="1964100"/>
          </a:xfrm>
          <a:prstGeom prst="curvedConnector3">
            <a:avLst>
              <a:gd fmla="val 467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9" name="Google Shape;669;p27"/>
          <p:cNvCxnSpPr>
            <a:stCxn id="657" idx="2"/>
            <a:endCxn id="670" idx="1"/>
          </p:cNvCxnSpPr>
          <p:nvPr/>
        </p:nvCxnSpPr>
        <p:spPr>
          <a:xfrm flipH="1" rot="-5400000">
            <a:off x="3863652" y="2572438"/>
            <a:ext cx="1156500" cy="752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0" name="Google Shape;670;p27"/>
          <p:cNvSpPr/>
          <p:nvPr/>
        </p:nvSpPr>
        <p:spPr>
          <a:xfrm>
            <a:off x="4818214" y="3266600"/>
            <a:ext cx="2475155" cy="520859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 a montagem do prato conforme o tipo do prato ou preferência do cliente.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27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Departamento Cozinha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8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28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Informar sobre o status do pedido.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7" name="Google Shape;677;p28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678" name="Google Shape;678;p28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79" name="Google Shape;679;p28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80" name="Google Shape;680;p28"/>
              <p:cNvCxnSpPr>
                <a:stCxn id="679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1" name="Google Shape;681;p28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2" name="Google Shape;682;p28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3" name="Google Shape;683;p28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684" name="Google Shape;684;p28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Cozinheiro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85" name="Google Shape;685;p28"/>
          <p:cNvCxnSpPr>
            <a:stCxn id="686" idx="0"/>
            <a:endCxn id="676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fmla="val 472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7" name="Google Shape;687;p28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8" name="Google Shape;688;p28"/>
          <p:cNvCxnSpPr>
            <a:stCxn id="679" idx="0"/>
            <a:endCxn id="676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9" name="Google Shape;689;p28"/>
          <p:cNvCxnSpPr>
            <a:stCxn id="686" idx="2"/>
            <a:endCxn id="690" idx="1"/>
          </p:cNvCxnSpPr>
          <p:nvPr/>
        </p:nvCxnSpPr>
        <p:spPr>
          <a:xfrm flipH="1" rot="-5400000">
            <a:off x="3855852" y="2580238"/>
            <a:ext cx="1161900" cy="742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0" name="Google Shape;690;p28"/>
          <p:cNvSpPr/>
          <p:nvPr/>
        </p:nvSpPr>
        <p:spPr>
          <a:xfrm>
            <a:off x="4807824" y="3266600"/>
            <a:ext cx="3024471" cy="5316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Sinalizar e informar ao garçom sobre o status dos pedidos ( Tempo, Falta de ingredientes possíveis substituições)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28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Departamento Cozinha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/>
              <a:t>Receber pagamento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4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168" name="Google Shape;168;p4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169" name="Google Shape;169;p4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71" name="Google Shape;171;p4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72" name="Google Shape;172;p4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73" name="Google Shape;173;p4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74" name="Google Shape;174;p4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Cliente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5" name="Google Shape;175;p4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4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4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4"/>
          <p:cNvCxnSpPr>
            <a:stCxn id="179" idx="0"/>
          </p:cNvCxnSpPr>
          <p:nvPr/>
        </p:nvCxnSpPr>
        <p:spPr>
          <a:xfrm flipH="1" rot="5400000">
            <a:off x="5067610" y="402780"/>
            <a:ext cx="934800" cy="1937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4"/>
          <p:cNvCxnSpPr/>
          <p:nvPr/>
        </p:nvCxnSpPr>
        <p:spPr>
          <a:xfrm flipH="1" rot="-5400000">
            <a:off x="3855630" y="2580090"/>
            <a:ext cx="1161300" cy="741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p4"/>
          <p:cNvSpPr/>
          <p:nvPr/>
        </p:nvSpPr>
        <p:spPr>
          <a:xfrm>
            <a:off x="4807800" y="3148075"/>
            <a:ext cx="1814400" cy="649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Atendente r</a:t>
            </a:r>
            <a:r>
              <a:rPr lang="pt-BR" sz="1000"/>
              <a:t>ecebe pagamento do cliente e armazena no caixa.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Atendente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"/>
          <p:cNvSpPr/>
          <p:nvPr/>
        </p:nvSpPr>
        <p:spPr>
          <a:xfrm>
            <a:off x="6002710" y="1838880"/>
            <a:ext cx="1002000" cy="5310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Caixa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/>
              <a:t>Realizar a c</a:t>
            </a: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ontabilidade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" name="Google Shape;189;p5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190" name="Google Shape;190;p5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191" name="Google Shape;191;p5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93" name="Google Shape;193;p5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94" name="Google Shape;194;p5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95" name="Google Shape;195;p5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96" name="Google Shape;196;p5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Contador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7" name="Google Shape;197;p5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5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5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5"/>
          <p:cNvCxnSpPr>
            <a:stCxn id="201" idx="0"/>
          </p:cNvCxnSpPr>
          <p:nvPr/>
        </p:nvCxnSpPr>
        <p:spPr>
          <a:xfrm flipH="1" rot="5400000">
            <a:off x="5105610" y="364530"/>
            <a:ext cx="934800" cy="2013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5"/>
          <p:cNvCxnSpPr/>
          <p:nvPr/>
        </p:nvCxnSpPr>
        <p:spPr>
          <a:xfrm flipH="1" rot="-5400000">
            <a:off x="3855660" y="2580060"/>
            <a:ext cx="1161300" cy="741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5"/>
          <p:cNvSpPr/>
          <p:nvPr/>
        </p:nvSpPr>
        <p:spPr>
          <a:xfrm>
            <a:off x="4807800" y="3266640"/>
            <a:ext cx="2130120" cy="53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o cálculo das contas a pagar e receber do estabelecimento.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5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Compras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"/>
          <p:cNvSpPr/>
          <p:nvPr/>
        </p:nvSpPr>
        <p:spPr>
          <a:xfrm>
            <a:off x="6078960" y="1838880"/>
            <a:ext cx="100200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Caixa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6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/>
              <a:t>Informar situação financeira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1" name="Google Shape;211;p6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212" name="Google Shape;212;p6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213" name="Google Shape;213;p6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6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15" name="Google Shape;215;p6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16" name="Google Shape;216;p6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17" name="Google Shape;217;p6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218" name="Google Shape;218;p6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Contador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9" name="Google Shape;219;p6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0" name="Google Shape;220;p6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6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6"/>
          <p:cNvCxnSpPr>
            <a:stCxn id="223" idx="0"/>
          </p:cNvCxnSpPr>
          <p:nvPr/>
        </p:nvCxnSpPr>
        <p:spPr>
          <a:xfrm flipH="1" rot="5400000">
            <a:off x="4762710" y="707430"/>
            <a:ext cx="934800" cy="1328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6"/>
          <p:cNvCxnSpPr/>
          <p:nvPr/>
        </p:nvCxnSpPr>
        <p:spPr>
          <a:xfrm flipH="1" rot="-5400000">
            <a:off x="3855660" y="2580060"/>
            <a:ext cx="1161300" cy="741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p6"/>
          <p:cNvSpPr/>
          <p:nvPr/>
        </p:nvSpPr>
        <p:spPr>
          <a:xfrm>
            <a:off x="4807800" y="3266640"/>
            <a:ext cx="2130120" cy="53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Contador informa situação financeira do estabelecimento.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6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Compras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"/>
          <p:cNvSpPr/>
          <p:nvPr/>
        </p:nvSpPr>
        <p:spPr>
          <a:xfrm>
            <a:off x="5393160" y="1838880"/>
            <a:ext cx="100200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Caixa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7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/>
              <a:t>Receber salário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Google Shape;233;p7"/>
          <p:cNvGrpSpPr/>
          <p:nvPr/>
        </p:nvGrpSpPr>
        <p:grpSpPr>
          <a:xfrm>
            <a:off x="1388923" y="1888560"/>
            <a:ext cx="1217100" cy="833190"/>
            <a:chOff x="1388923" y="1888560"/>
            <a:chExt cx="1217100" cy="833190"/>
          </a:xfrm>
        </p:grpSpPr>
        <p:grpSp>
          <p:nvGrpSpPr>
            <p:cNvPr id="234" name="Google Shape;234;p7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235" name="Google Shape;235;p7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37" name="Google Shape;237;p7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38" name="Google Shape;238;p7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39" name="Google Shape;239;p7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240" name="Google Shape;240;p7"/>
            <p:cNvSpPr/>
            <p:nvPr/>
          </p:nvSpPr>
          <p:spPr>
            <a:xfrm>
              <a:off x="1388923" y="2379450"/>
              <a:ext cx="12171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Funcionário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1" name="Google Shape;241;p7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" name="Google Shape;242;p7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7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p7"/>
          <p:cNvCxnSpPr/>
          <p:nvPr/>
        </p:nvCxnSpPr>
        <p:spPr>
          <a:xfrm flipH="1" rot="-5400000">
            <a:off x="3855660" y="2580060"/>
            <a:ext cx="1161300" cy="741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p7"/>
          <p:cNvSpPr/>
          <p:nvPr/>
        </p:nvSpPr>
        <p:spPr>
          <a:xfrm>
            <a:off x="4807800" y="3266640"/>
            <a:ext cx="2130120" cy="53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Funcionário recebe salário.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7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Caixa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8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/>
              <a:t>Receber</a:t>
            </a:r>
            <a:r>
              <a:rPr lang="pt-BR" sz="1000"/>
              <a:t> </a:t>
            </a: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pagamento </a:t>
            </a:r>
            <a:r>
              <a:rPr lang="pt-BR" sz="1000"/>
              <a:t>dos impostos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Google Shape;253;p8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254" name="Google Shape;254;p8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255" name="Google Shape;255;p8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8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57" name="Google Shape;257;p8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58" name="Google Shape;258;p8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59" name="Google Shape;259;p8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260" name="Google Shape;260;p8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Governo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1" name="Google Shape;261;p8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2" name="Google Shape;262;p8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" name="Google Shape;263;p8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4" name="Google Shape;264;p8"/>
          <p:cNvCxnSpPr/>
          <p:nvPr/>
        </p:nvCxnSpPr>
        <p:spPr>
          <a:xfrm flipH="1" rot="-5400000">
            <a:off x="3855660" y="2580060"/>
            <a:ext cx="1161300" cy="741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p8"/>
          <p:cNvSpPr/>
          <p:nvPr/>
        </p:nvSpPr>
        <p:spPr>
          <a:xfrm>
            <a:off x="4807800" y="3266640"/>
            <a:ext cx="2130120" cy="53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o pagamento de todos os impostos.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8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Caixa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 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Estoque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9"/>
          <p:cNvSpPr/>
          <p:nvPr/>
        </p:nvSpPr>
        <p:spPr>
          <a:xfrm>
            <a:off x="1882080" y="2825640"/>
            <a:ext cx="115776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Estoque do local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3" name="Google Shape;273;p9"/>
          <p:cNvGrpSpPr/>
          <p:nvPr/>
        </p:nvGrpSpPr>
        <p:grpSpPr>
          <a:xfrm>
            <a:off x="302760" y="1497600"/>
            <a:ext cx="1113840" cy="829800"/>
            <a:chOff x="302760" y="1497600"/>
            <a:chExt cx="1113840" cy="829800"/>
          </a:xfrm>
        </p:grpSpPr>
        <p:grpSp>
          <p:nvGrpSpPr>
            <p:cNvPr id="274" name="Google Shape;274;p9"/>
            <p:cNvGrpSpPr/>
            <p:nvPr/>
          </p:nvGrpSpPr>
          <p:grpSpPr>
            <a:xfrm>
              <a:off x="708480" y="1497600"/>
              <a:ext cx="309600" cy="587880"/>
              <a:chOff x="708480" y="1497600"/>
              <a:chExt cx="309600" cy="587880"/>
            </a:xfrm>
          </p:grpSpPr>
          <p:sp>
            <p:nvSpPr>
              <p:cNvPr id="275" name="Google Shape;275;p9"/>
              <p:cNvSpPr/>
              <p:nvPr/>
            </p:nvSpPr>
            <p:spPr>
              <a:xfrm>
                <a:off x="770040" y="149760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 flipH="1">
                <a:off x="863280" y="169344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77" name="Google Shape;277;p9"/>
              <p:cNvSpPr/>
              <p:nvPr/>
            </p:nvSpPr>
            <p:spPr>
              <a:xfrm>
                <a:off x="726480" y="178164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78" name="Google Shape;278;p9"/>
              <p:cNvSpPr/>
              <p:nvPr/>
            </p:nvSpPr>
            <p:spPr>
              <a:xfrm flipH="1">
                <a:off x="708480" y="189612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79" name="Google Shape;279;p9"/>
              <p:cNvSpPr/>
              <p:nvPr/>
            </p:nvSpPr>
            <p:spPr>
              <a:xfrm rot="10800000">
                <a:off x="864360" y="189720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280" name="Google Shape;280;p9"/>
            <p:cNvSpPr/>
            <p:nvPr/>
          </p:nvSpPr>
          <p:spPr>
            <a:xfrm>
              <a:off x="302760" y="1985040"/>
              <a:ext cx="111384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Fornecedor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1" name="Google Shape;281;p9"/>
          <p:cNvCxnSpPr/>
          <p:nvPr/>
        </p:nvCxnSpPr>
        <p:spPr>
          <a:xfrm>
            <a:off x="1417680" y="2156760"/>
            <a:ext cx="1042800" cy="668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" name="Google Shape;282;p9"/>
          <p:cNvSpPr/>
          <p:nvPr/>
        </p:nvSpPr>
        <p:spPr>
          <a:xfrm>
            <a:off x="2440800" y="1500120"/>
            <a:ext cx="3033360" cy="1141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Entrega dos pedidos.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Recebimento de pedido de trocas.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9"/>
          <p:cNvSpPr/>
          <p:nvPr/>
        </p:nvSpPr>
        <p:spPr>
          <a:xfrm>
            <a:off x="7903817" y="4633576"/>
            <a:ext cx="1179639" cy="474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83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0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0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Checar os pedidos.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0" name="Google Shape;290;p10"/>
          <p:cNvGrpSpPr/>
          <p:nvPr/>
        </p:nvGrpSpPr>
        <p:grpSpPr>
          <a:xfrm>
            <a:off x="1423080" y="1888560"/>
            <a:ext cx="1134720" cy="830160"/>
            <a:chOff x="1423080" y="1888560"/>
            <a:chExt cx="1134720" cy="830160"/>
          </a:xfrm>
        </p:grpSpPr>
        <p:grpSp>
          <p:nvGrpSpPr>
            <p:cNvPr id="291" name="Google Shape;291;p10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292" name="Google Shape;292;p10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0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94" name="Google Shape;294;p10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95" name="Google Shape;295;p10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96" name="Google Shape;296;p10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297" name="Google Shape;297;p10"/>
            <p:cNvSpPr/>
            <p:nvPr/>
          </p:nvSpPr>
          <p:spPr>
            <a:xfrm>
              <a:off x="1423080" y="2376360"/>
              <a:ext cx="113472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Funcionário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8" name="Google Shape;298;p10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9" name="Google Shape;299;p10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p10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1" name="Google Shape;301;p10"/>
          <p:cNvCxnSpPr/>
          <p:nvPr/>
        </p:nvCxnSpPr>
        <p:spPr>
          <a:xfrm flipH="1" rot="-5400000">
            <a:off x="3855660" y="2580060"/>
            <a:ext cx="1161300" cy="741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2" name="Google Shape;302;p10"/>
          <p:cNvSpPr/>
          <p:nvPr/>
        </p:nvSpPr>
        <p:spPr>
          <a:xfrm>
            <a:off x="4807800" y="3266640"/>
            <a:ext cx="2262960" cy="53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Verificar o pedido entregue pelo Fornecedor.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0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Estoque do local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Giulia Sernanda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19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