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033800" y="204840"/>
            <a:ext cx="1994760" cy="8445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Lanchonete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54280" y="2880000"/>
            <a:ext cx="1373400" cy="579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Mega lancheteria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27360" y="2736000"/>
            <a:ext cx="1119600" cy="909360"/>
            <a:chOff x="27360" y="2736000"/>
            <a:chExt cx="1119600" cy="909360"/>
          </a:xfrm>
        </p:grpSpPr>
        <p:grpSp>
          <p:nvGrpSpPr>
            <p:cNvPr id="79" name="Group 4"/>
            <p:cNvGrpSpPr/>
            <p:nvPr/>
          </p:nvGrpSpPr>
          <p:grpSpPr>
            <a:xfrm>
              <a:off x="411480" y="2736000"/>
              <a:ext cx="347040" cy="648000"/>
              <a:chOff x="411480" y="2736000"/>
              <a:chExt cx="347040" cy="648000"/>
            </a:xfrm>
          </p:grpSpPr>
          <p:sp>
            <p:nvSpPr>
              <p:cNvPr id="80" name="CustomShape 5"/>
              <p:cNvSpPr/>
              <p:nvPr/>
            </p:nvSpPr>
            <p:spPr>
              <a:xfrm>
                <a:off x="484920" y="273600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6"/>
              <p:cNvSpPr/>
              <p:nvPr/>
            </p:nvSpPr>
            <p:spPr>
              <a:xfrm flipH="1">
                <a:off x="579240" y="295200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7"/>
              <p:cNvSpPr/>
              <p:nvPr/>
            </p:nvSpPr>
            <p:spPr>
              <a:xfrm>
                <a:off x="437040" y="304920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8"/>
              <p:cNvSpPr/>
              <p:nvPr/>
            </p:nvSpPr>
            <p:spPr>
              <a:xfrm flipH="1">
                <a:off x="411120" y="317556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9"/>
              <p:cNvSpPr/>
              <p:nvPr/>
            </p:nvSpPr>
            <p:spPr>
              <a:xfrm rot="10800000">
                <a:off x="594360" y="318204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" name="CustomShape 10"/>
            <p:cNvSpPr/>
            <p:nvPr/>
          </p:nvSpPr>
          <p:spPr>
            <a:xfrm>
              <a:off x="27360" y="327348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6" name="CustomShape 11"/>
          <p:cNvSpPr/>
          <p:nvPr/>
        </p:nvSpPr>
        <p:spPr>
          <a:xfrm>
            <a:off x="2417040" y="1584000"/>
            <a:ext cx="3338640" cy="12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23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Vender produtos.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2488320" y="4104000"/>
            <a:ext cx="3338640" cy="9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23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Ser atendido.</a:t>
            </a: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8735760" y="5061600"/>
            <a:ext cx="127188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9" name="Group 14"/>
          <p:cNvGrpSpPr/>
          <p:nvPr/>
        </p:nvGrpSpPr>
        <p:grpSpPr>
          <a:xfrm>
            <a:off x="466920" y="1008000"/>
            <a:ext cx="1472040" cy="901080"/>
            <a:chOff x="466920" y="1008000"/>
            <a:chExt cx="1472040" cy="901080"/>
          </a:xfrm>
        </p:grpSpPr>
        <p:grpSp>
          <p:nvGrpSpPr>
            <p:cNvPr id="90" name="Group 15"/>
            <p:cNvGrpSpPr/>
            <p:nvPr/>
          </p:nvGrpSpPr>
          <p:grpSpPr>
            <a:xfrm>
              <a:off x="1013040" y="1008000"/>
              <a:ext cx="307440" cy="642240"/>
              <a:chOff x="1013040" y="1008000"/>
              <a:chExt cx="307440" cy="642240"/>
            </a:xfrm>
          </p:grpSpPr>
          <p:sp>
            <p:nvSpPr>
              <p:cNvPr id="91" name="CustomShape 16"/>
              <p:cNvSpPr/>
              <p:nvPr/>
            </p:nvSpPr>
            <p:spPr>
              <a:xfrm>
                <a:off x="1078560" y="1008000"/>
                <a:ext cx="183600" cy="2080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7"/>
              <p:cNvSpPr/>
              <p:nvPr/>
            </p:nvSpPr>
            <p:spPr>
              <a:xfrm flipH="1">
                <a:off x="1160640" y="1222560"/>
                <a:ext cx="360" cy="21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8"/>
              <p:cNvSpPr/>
              <p:nvPr/>
            </p:nvSpPr>
            <p:spPr>
              <a:xfrm>
                <a:off x="1036080" y="1318320"/>
                <a:ext cx="269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9"/>
              <p:cNvSpPr/>
              <p:nvPr/>
            </p:nvSpPr>
            <p:spPr>
              <a:xfrm flipH="1">
                <a:off x="1013040" y="1443960"/>
                <a:ext cx="144720" cy="200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20"/>
              <p:cNvSpPr/>
              <p:nvPr/>
            </p:nvSpPr>
            <p:spPr>
              <a:xfrm rot="10800000">
                <a:off x="1176120" y="1450080"/>
                <a:ext cx="144360" cy="200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21"/>
            <p:cNvSpPr/>
            <p:nvPr/>
          </p:nvSpPr>
          <p:spPr>
            <a:xfrm>
              <a:off x="466920" y="1540800"/>
              <a:ext cx="1472040" cy="36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7" name="CustomShape 22"/>
          <p:cNvSpPr/>
          <p:nvPr/>
        </p:nvSpPr>
        <p:spPr>
          <a:xfrm>
            <a:off x="675360" y="2722680"/>
            <a:ext cx="3338640" cy="9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23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grpSp>
        <p:nvGrpSpPr>
          <p:cNvPr id="98" name="Group 23"/>
          <p:cNvGrpSpPr/>
          <p:nvPr/>
        </p:nvGrpSpPr>
        <p:grpSpPr>
          <a:xfrm>
            <a:off x="675360" y="4176000"/>
            <a:ext cx="1119600" cy="909360"/>
            <a:chOff x="675360" y="4176000"/>
            <a:chExt cx="1119600" cy="909360"/>
          </a:xfrm>
        </p:grpSpPr>
        <p:grpSp>
          <p:nvGrpSpPr>
            <p:cNvPr id="99" name="Group 24"/>
            <p:cNvGrpSpPr/>
            <p:nvPr/>
          </p:nvGrpSpPr>
          <p:grpSpPr>
            <a:xfrm>
              <a:off x="1059480" y="4176000"/>
              <a:ext cx="347040" cy="648000"/>
              <a:chOff x="1059480" y="4176000"/>
              <a:chExt cx="347040" cy="648000"/>
            </a:xfrm>
          </p:grpSpPr>
          <p:sp>
            <p:nvSpPr>
              <p:cNvPr id="100" name="CustomShape 25"/>
              <p:cNvSpPr/>
              <p:nvPr/>
            </p:nvSpPr>
            <p:spPr>
              <a:xfrm>
                <a:off x="1132920" y="417600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6"/>
              <p:cNvSpPr/>
              <p:nvPr/>
            </p:nvSpPr>
            <p:spPr>
              <a:xfrm flipH="1">
                <a:off x="1227240" y="439200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7"/>
              <p:cNvSpPr/>
              <p:nvPr/>
            </p:nvSpPr>
            <p:spPr>
              <a:xfrm>
                <a:off x="1085040" y="448920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8"/>
              <p:cNvSpPr/>
              <p:nvPr/>
            </p:nvSpPr>
            <p:spPr>
              <a:xfrm flipH="1">
                <a:off x="1059120" y="461556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9"/>
              <p:cNvSpPr/>
              <p:nvPr/>
            </p:nvSpPr>
            <p:spPr>
              <a:xfrm rot="10800000">
                <a:off x="1242360" y="462204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" name="CustomShape 30"/>
            <p:cNvSpPr/>
            <p:nvPr/>
          </p:nvSpPr>
          <p:spPr>
            <a:xfrm>
              <a:off x="675360" y="471348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6" name="CustomShape 31"/>
          <p:cNvSpPr/>
          <p:nvPr/>
        </p:nvSpPr>
        <p:spPr>
          <a:xfrm>
            <a:off x="1943280" y="1460520"/>
            <a:ext cx="1395720" cy="141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2"/>
          <p:cNvSpPr/>
          <p:nvPr/>
        </p:nvSpPr>
        <p:spPr>
          <a:xfrm flipH="1" rot="10800000">
            <a:off x="1796400" y="3464280"/>
            <a:ext cx="1539720" cy="116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 flipH="1" rot="10800000">
            <a:off x="1151280" y="3171960"/>
            <a:ext cx="14990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34"/>
          <p:cNvGrpSpPr/>
          <p:nvPr/>
        </p:nvGrpSpPr>
        <p:grpSpPr>
          <a:xfrm>
            <a:off x="5039640" y="2624400"/>
            <a:ext cx="1856160" cy="901080"/>
            <a:chOff x="5039640" y="2624400"/>
            <a:chExt cx="1856160" cy="901080"/>
          </a:xfrm>
        </p:grpSpPr>
        <p:grpSp>
          <p:nvGrpSpPr>
            <p:cNvPr id="110" name="Group 35"/>
            <p:cNvGrpSpPr/>
            <p:nvPr/>
          </p:nvGrpSpPr>
          <p:grpSpPr>
            <a:xfrm>
              <a:off x="5585760" y="2624400"/>
              <a:ext cx="307440" cy="642240"/>
              <a:chOff x="5585760" y="2624400"/>
              <a:chExt cx="307440" cy="642240"/>
            </a:xfrm>
          </p:grpSpPr>
          <p:sp>
            <p:nvSpPr>
              <p:cNvPr id="111" name="CustomShape 36"/>
              <p:cNvSpPr/>
              <p:nvPr/>
            </p:nvSpPr>
            <p:spPr>
              <a:xfrm>
                <a:off x="5651280" y="2624400"/>
                <a:ext cx="183600" cy="2080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7"/>
              <p:cNvSpPr/>
              <p:nvPr/>
            </p:nvSpPr>
            <p:spPr>
              <a:xfrm flipH="1">
                <a:off x="5733360" y="2838960"/>
                <a:ext cx="360" cy="216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8"/>
              <p:cNvSpPr/>
              <p:nvPr/>
            </p:nvSpPr>
            <p:spPr>
              <a:xfrm>
                <a:off x="5608800" y="2934720"/>
                <a:ext cx="269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9"/>
              <p:cNvSpPr/>
              <p:nvPr/>
            </p:nvSpPr>
            <p:spPr>
              <a:xfrm flipH="1">
                <a:off x="5585760" y="3060360"/>
                <a:ext cx="144720" cy="200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40"/>
              <p:cNvSpPr/>
              <p:nvPr/>
            </p:nvSpPr>
            <p:spPr>
              <a:xfrm rot="10800000">
                <a:off x="5748840" y="3066480"/>
                <a:ext cx="144360" cy="200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" name="CustomShape 41"/>
            <p:cNvSpPr/>
            <p:nvPr/>
          </p:nvSpPr>
          <p:spPr>
            <a:xfrm>
              <a:off x="5039640" y="3157200"/>
              <a:ext cx="1856160" cy="36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Filiais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7" name="CustomShape 42"/>
          <p:cNvSpPr/>
          <p:nvPr/>
        </p:nvSpPr>
        <p:spPr>
          <a:xfrm flipH="1" rot="10800000">
            <a:off x="4046760" y="3171960"/>
            <a:ext cx="14990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3280" y="1593360"/>
            <a:ext cx="9410760" cy="15012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033800" y="204840"/>
            <a:ext cx="1994760" cy="8445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Ser atendido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20" name="Group 3"/>
          <p:cNvGrpSpPr/>
          <p:nvPr/>
        </p:nvGrpSpPr>
        <p:grpSpPr>
          <a:xfrm>
            <a:off x="1637280" y="2081520"/>
            <a:ext cx="1119600" cy="909720"/>
            <a:chOff x="1637280" y="2081520"/>
            <a:chExt cx="1119600" cy="909720"/>
          </a:xfrm>
        </p:grpSpPr>
        <p:grpSp>
          <p:nvGrpSpPr>
            <p:cNvPr id="121" name="Group 4"/>
            <p:cNvGrpSpPr/>
            <p:nvPr/>
          </p:nvGrpSpPr>
          <p:grpSpPr>
            <a:xfrm>
              <a:off x="2021400" y="2081520"/>
              <a:ext cx="347040" cy="648000"/>
              <a:chOff x="2021400" y="2081520"/>
              <a:chExt cx="347040" cy="648000"/>
            </a:xfrm>
          </p:grpSpPr>
          <p:sp>
            <p:nvSpPr>
              <p:cNvPr id="122" name="CustomShape 5"/>
              <p:cNvSpPr/>
              <p:nvPr/>
            </p:nvSpPr>
            <p:spPr>
              <a:xfrm>
                <a:off x="2094840" y="208152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6"/>
              <p:cNvSpPr/>
              <p:nvPr/>
            </p:nvSpPr>
            <p:spPr>
              <a:xfrm flipH="1">
                <a:off x="2189160" y="229788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7"/>
              <p:cNvSpPr/>
              <p:nvPr/>
            </p:nvSpPr>
            <p:spPr>
              <a:xfrm>
                <a:off x="2046960" y="239508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8"/>
              <p:cNvSpPr/>
              <p:nvPr/>
            </p:nvSpPr>
            <p:spPr>
              <a:xfrm flipH="1">
                <a:off x="2021040" y="252144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9"/>
              <p:cNvSpPr/>
              <p:nvPr/>
            </p:nvSpPr>
            <p:spPr>
              <a:xfrm rot="10800000">
                <a:off x="2204280" y="252756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7" name="CustomShape 10"/>
            <p:cNvSpPr/>
            <p:nvPr/>
          </p:nvSpPr>
          <p:spPr>
            <a:xfrm>
              <a:off x="1637280" y="261936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28" name="CustomShape 11"/>
          <p:cNvSpPr/>
          <p:nvPr/>
        </p:nvSpPr>
        <p:spPr>
          <a:xfrm>
            <a:off x="143280" y="3097440"/>
            <a:ext cx="9410760" cy="15012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3366360" y="3744720"/>
            <a:ext cx="1599120" cy="6436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Atender cliente</a:t>
            </a:r>
            <a:endParaRPr b="0" lang="pt-BR" sz="1000" spc="-1" strike="noStrike">
              <a:latin typeface="Arial"/>
            </a:endParaRPr>
          </a:p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3929040" y="2026800"/>
            <a:ext cx="1099080" cy="579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Atendimento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298480" y="2027880"/>
            <a:ext cx="1099080" cy="579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2" name="CustomShape 15"/>
          <p:cNvSpPr/>
          <p:nvPr/>
        </p:nvSpPr>
        <p:spPr>
          <a:xfrm>
            <a:off x="5256000" y="1008000"/>
            <a:ext cx="501120" cy="101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6"/>
          <p:cNvSpPr/>
          <p:nvPr/>
        </p:nvSpPr>
        <p:spPr>
          <a:xfrm flipH="1">
            <a:off x="2301120" y="936000"/>
            <a:ext cx="2085120" cy="114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 flipH="1">
            <a:off x="4533120" y="936000"/>
            <a:ext cx="285480" cy="108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8"/>
          <p:cNvSpPr/>
          <p:nvPr/>
        </p:nvSpPr>
        <p:spPr>
          <a:xfrm>
            <a:off x="5112000" y="3888000"/>
            <a:ext cx="1221480" cy="2415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5904000" y="2612160"/>
            <a:ext cx="360" cy="127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0"/>
          <p:cNvSpPr/>
          <p:nvPr/>
        </p:nvSpPr>
        <p:spPr>
          <a:xfrm rot="10800000">
            <a:off x="4487400" y="2612160"/>
            <a:ext cx="360" cy="11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6492600" y="3744720"/>
            <a:ext cx="1496880" cy="5799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Gerir caixa</a:t>
            </a:r>
            <a:endParaRPr b="0" lang="pt-BR" sz="1000" spc="-1" strike="noStrike">
              <a:latin typeface="Arial"/>
            </a:endParaRPr>
          </a:p>
          <a:p>
            <a:pPr marL="457200" indent="-289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9" name="CustomShape 22"/>
          <p:cNvSpPr/>
          <p:nvPr/>
        </p:nvSpPr>
        <p:spPr>
          <a:xfrm>
            <a:off x="6696000" y="2027520"/>
            <a:ext cx="1099080" cy="57996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0" name="CustomShape 23"/>
          <p:cNvSpPr/>
          <p:nvPr/>
        </p:nvSpPr>
        <p:spPr>
          <a:xfrm>
            <a:off x="5544000" y="1058760"/>
            <a:ext cx="1725480" cy="96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4"/>
          <p:cNvSpPr/>
          <p:nvPr/>
        </p:nvSpPr>
        <p:spPr>
          <a:xfrm>
            <a:off x="7344000" y="2612160"/>
            <a:ext cx="360" cy="113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3280" y="1593360"/>
            <a:ext cx="9410760" cy="15012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033800" y="204840"/>
            <a:ext cx="1994760" cy="8445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 produtos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44" name="Group 3"/>
          <p:cNvGrpSpPr/>
          <p:nvPr/>
        </p:nvGrpSpPr>
        <p:grpSpPr>
          <a:xfrm>
            <a:off x="1637280" y="2081520"/>
            <a:ext cx="1119600" cy="909720"/>
            <a:chOff x="1637280" y="2081520"/>
            <a:chExt cx="1119600" cy="909720"/>
          </a:xfrm>
        </p:grpSpPr>
        <p:grpSp>
          <p:nvGrpSpPr>
            <p:cNvPr id="145" name="Group 4"/>
            <p:cNvGrpSpPr/>
            <p:nvPr/>
          </p:nvGrpSpPr>
          <p:grpSpPr>
            <a:xfrm>
              <a:off x="2021400" y="2081520"/>
              <a:ext cx="347040" cy="648000"/>
              <a:chOff x="2021400" y="2081520"/>
              <a:chExt cx="347040" cy="648000"/>
            </a:xfrm>
          </p:grpSpPr>
          <p:sp>
            <p:nvSpPr>
              <p:cNvPr id="146" name="CustomShape 5"/>
              <p:cNvSpPr/>
              <p:nvPr/>
            </p:nvSpPr>
            <p:spPr>
              <a:xfrm>
                <a:off x="2094840" y="208152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6"/>
              <p:cNvSpPr/>
              <p:nvPr/>
            </p:nvSpPr>
            <p:spPr>
              <a:xfrm flipH="1">
                <a:off x="2189160" y="229788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7"/>
              <p:cNvSpPr/>
              <p:nvPr/>
            </p:nvSpPr>
            <p:spPr>
              <a:xfrm>
                <a:off x="2046960" y="239508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8"/>
              <p:cNvSpPr/>
              <p:nvPr/>
            </p:nvSpPr>
            <p:spPr>
              <a:xfrm flipH="1">
                <a:off x="2021040" y="252144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9"/>
              <p:cNvSpPr/>
              <p:nvPr/>
            </p:nvSpPr>
            <p:spPr>
              <a:xfrm rot="10800000">
                <a:off x="2204280" y="252756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1" name="CustomShape 10"/>
            <p:cNvSpPr/>
            <p:nvPr/>
          </p:nvSpPr>
          <p:spPr>
            <a:xfrm>
              <a:off x="1637280" y="261936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52" name="CustomShape 11"/>
          <p:cNvSpPr/>
          <p:nvPr/>
        </p:nvSpPr>
        <p:spPr>
          <a:xfrm>
            <a:off x="143280" y="3100680"/>
            <a:ext cx="9410760" cy="15012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4392000" y="2009160"/>
            <a:ext cx="1099080" cy="579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 flipH="1" rot="10800000">
            <a:off x="2229120" y="722880"/>
            <a:ext cx="1798920" cy="13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4"/>
          <p:cNvSpPr/>
          <p:nvPr/>
        </p:nvSpPr>
        <p:spPr>
          <a:xfrm>
            <a:off x="3888000" y="3773520"/>
            <a:ext cx="2013120" cy="5436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 rot="10800000">
            <a:off x="4967640" y="985320"/>
            <a:ext cx="360" cy="102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6"/>
          <p:cNvSpPr/>
          <p:nvPr/>
        </p:nvSpPr>
        <p:spPr>
          <a:xfrm>
            <a:off x="4968000" y="2598840"/>
            <a:ext cx="360" cy="11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3280" y="1593360"/>
            <a:ext cx="9410760" cy="15012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033800" y="204840"/>
            <a:ext cx="1994760" cy="8445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43280" y="3100680"/>
            <a:ext cx="9410760" cy="15012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392000" y="2009160"/>
            <a:ext cx="1099080" cy="579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3888000" y="3773520"/>
            <a:ext cx="2013120" cy="54360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Gerenciar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 rot="10800000">
            <a:off x="4967640" y="985320"/>
            <a:ext cx="360" cy="102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4968000" y="2598840"/>
            <a:ext cx="360" cy="115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43280" y="1593360"/>
            <a:ext cx="9410760" cy="15012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033800" y="204840"/>
            <a:ext cx="1994760" cy="84456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 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67" name="Group 3"/>
          <p:cNvGrpSpPr/>
          <p:nvPr/>
        </p:nvGrpSpPr>
        <p:grpSpPr>
          <a:xfrm>
            <a:off x="1637280" y="2081520"/>
            <a:ext cx="1119600" cy="909720"/>
            <a:chOff x="1637280" y="2081520"/>
            <a:chExt cx="1119600" cy="909720"/>
          </a:xfrm>
        </p:grpSpPr>
        <p:grpSp>
          <p:nvGrpSpPr>
            <p:cNvPr id="168" name="Group 4"/>
            <p:cNvGrpSpPr/>
            <p:nvPr/>
          </p:nvGrpSpPr>
          <p:grpSpPr>
            <a:xfrm>
              <a:off x="2021400" y="2081520"/>
              <a:ext cx="347040" cy="648000"/>
              <a:chOff x="2021400" y="2081520"/>
              <a:chExt cx="347040" cy="648000"/>
            </a:xfrm>
          </p:grpSpPr>
          <p:sp>
            <p:nvSpPr>
              <p:cNvPr id="169" name="CustomShape 5"/>
              <p:cNvSpPr/>
              <p:nvPr/>
            </p:nvSpPr>
            <p:spPr>
              <a:xfrm>
                <a:off x="2094840" y="208152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6"/>
              <p:cNvSpPr/>
              <p:nvPr/>
            </p:nvSpPr>
            <p:spPr>
              <a:xfrm flipH="1">
                <a:off x="2189160" y="229788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7"/>
              <p:cNvSpPr/>
              <p:nvPr/>
            </p:nvSpPr>
            <p:spPr>
              <a:xfrm>
                <a:off x="2046960" y="239508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8"/>
              <p:cNvSpPr/>
              <p:nvPr/>
            </p:nvSpPr>
            <p:spPr>
              <a:xfrm flipH="1">
                <a:off x="2021040" y="252144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9"/>
              <p:cNvSpPr/>
              <p:nvPr/>
            </p:nvSpPr>
            <p:spPr>
              <a:xfrm rot="10800000">
                <a:off x="2204280" y="252756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4" name="CustomShape 10"/>
            <p:cNvSpPr/>
            <p:nvPr/>
          </p:nvSpPr>
          <p:spPr>
            <a:xfrm>
              <a:off x="1637280" y="261936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75" name="CustomShape 11"/>
          <p:cNvSpPr/>
          <p:nvPr/>
        </p:nvSpPr>
        <p:spPr>
          <a:xfrm>
            <a:off x="143280" y="3100680"/>
            <a:ext cx="9410760" cy="150120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3826800" y="3456000"/>
            <a:ext cx="2578320" cy="8449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Controlar fluxo de caixa</a:t>
            </a:r>
            <a:endParaRPr b="0" lang="pt-BR" sz="1000" spc="-1" strike="noStrike">
              <a:latin typeface="Arial"/>
            </a:endParaRPr>
          </a:p>
          <a:p>
            <a:pPr marL="457200" indent="-2858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planejamento financeiro.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4442040" y="2009160"/>
            <a:ext cx="1099080" cy="579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Financeiro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 rot="16200000">
            <a:off x="2369520" y="781920"/>
            <a:ext cx="1811880" cy="151092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5"/>
          <p:cNvSpPr/>
          <p:nvPr/>
        </p:nvSpPr>
        <p:spPr>
          <a:xfrm rot="10800000">
            <a:off x="5033880" y="1010880"/>
            <a:ext cx="5400" cy="101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6"/>
          <p:cNvSpPr/>
          <p:nvPr/>
        </p:nvSpPr>
        <p:spPr>
          <a:xfrm flipH="1" rot="10800000">
            <a:off x="5034240" y="2594880"/>
            <a:ext cx="360" cy="78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1" name="Group 17"/>
          <p:cNvGrpSpPr/>
          <p:nvPr/>
        </p:nvGrpSpPr>
        <p:grpSpPr>
          <a:xfrm>
            <a:off x="6840720" y="2009160"/>
            <a:ext cx="1119600" cy="909720"/>
            <a:chOff x="6840720" y="2009160"/>
            <a:chExt cx="1119600" cy="909720"/>
          </a:xfrm>
        </p:grpSpPr>
        <p:grpSp>
          <p:nvGrpSpPr>
            <p:cNvPr id="182" name="Group 18"/>
            <p:cNvGrpSpPr/>
            <p:nvPr/>
          </p:nvGrpSpPr>
          <p:grpSpPr>
            <a:xfrm>
              <a:off x="7224840" y="2009160"/>
              <a:ext cx="347040" cy="648000"/>
              <a:chOff x="7224840" y="2009160"/>
              <a:chExt cx="347040" cy="648000"/>
            </a:xfrm>
          </p:grpSpPr>
          <p:sp>
            <p:nvSpPr>
              <p:cNvPr id="183" name="CustomShape 19"/>
              <p:cNvSpPr/>
              <p:nvPr/>
            </p:nvSpPr>
            <p:spPr>
              <a:xfrm>
                <a:off x="7298280" y="2009160"/>
                <a:ext cx="208080" cy="210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20"/>
              <p:cNvSpPr/>
              <p:nvPr/>
            </p:nvSpPr>
            <p:spPr>
              <a:xfrm flipH="1">
                <a:off x="7392600" y="2225520"/>
                <a:ext cx="3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21"/>
              <p:cNvSpPr/>
              <p:nvPr/>
            </p:nvSpPr>
            <p:spPr>
              <a:xfrm>
                <a:off x="7250400" y="2322720"/>
                <a:ext cx="30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22"/>
              <p:cNvSpPr/>
              <p:nvPr/>
            </p:nvSpPr>
            <p:spPr>
              <a:xfrm flipH="1">
                <a:off x="7224480" y="2449080"/>
                <a:ext cx="16380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23"/>
              <p:cNvSpPr/>
              <p:nvPr/>
            </p:nvSpPr>
            <p:spPr>
              <a:xfrm rot="10800000">
                <a:off x="7407720" y="2455200"/>
                <a:ext cx="164160" cy="20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8" name="CustomShape 24"/>
            <p:cNvSpPr/>
            <p:nvPr/>
          </p:nvSpPr>
          <p:spPr>
            <a:xfrm>
              <a:off x="6840720" y="2547000"/>
              <a:ext cx="111960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Outros bares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89" name="CustomShape 25"/>
          <p:cNvSpPr/>
          <p:nvPr/>
        </p:nvSpPr>
        <p:spPr>
          <a:xfrm>
            <a:off x="6031080" y="628560"/>
            <a:ext cx="1370160" cy="137844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  <dc:creator/>
  <dc:description/>
  <dc:language>pt-BR</dc:language>
  <cp:lastModifiedBy/>
  <dcterms:modified xsi:type="dcterms:W3CDTF">2020-05-16T21:44:53Z</dcterms:modified>
  <cp:revision>8</cp:revision>
  <dc:subject/>
  <dc:title/>
</cp:coreProperties>
</file>