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033800" y="204840"/>
            <a:ext cx="1996200" cy="8460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Contexto Lanchonete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2654280" y="2880000"/>
            <a:ext cx="1374840" cy="581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Mega lancheteria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78" name="Group 3"/>
          <p:cNvGrpSpPr/>
          <p:nvPr/>
        </p:nvGrpSpPr>
        <p:grpSpPr>
          <a:xfrm>
            <a:off x="27360" y="2736000"/>
            <a:ext cx="1121040" cy="910800"/>
            <a:chOff x="27360" y="2736000"/>
            <a:chExt cx="1121040" cy="910800"/>
          </a:xfrm>
        </p:grpSpPr>
        <p:grpSp>
          <p:nvGrpSpPr>
            <p:cNvPr id="79" name="Group 4"/>
            <p:cNvGrpSpPr/>
            <p:nvPr/>
          </p:nvGrpSpPr>
          <p:grpSpPr>
            <a:xfrm>
              <a:off x="412920" y="2736000"/>
              <a:ext cx="345600" cy="648000"/>
              <a:chOff x="412920" y="2736000"/>
              <a:chExt cx="345600" cy="648000"/>
            </a:xfrm>
          </p:grpSpPr>
          <p:sp>
            <p:nvSpPr>
              <p:cNvPr id="80" name="CustomShape 5"/>
              <p:cNvSpPr/>
              <p:nvPr/>
            </p:nvSpPr>
            <p:spPr>
              <a:xfrm>
                <a:off x="484920" y="2736000"/>
                <a:ext cx="209520" cy="2116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" name="CustomShape 6"/>
              <p:cNvSpPr/>
              <p:nvPr/>
            </p:nvSpPr>
            <p:spPr>
              <a:xfrm flipH="1">
                <a:off x="582120" y="2952000"/>
                <a:ext cx="360" cy="220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" name="CustomShape 7"/>
              <p:cNvSpPr/>
              <p:nvPr/>
            </p:nvSpPr>
            <p:spPr>
              <a:xfrm>
                <a:off x="437040" y="3049200"/>
                <a:ext cx="3056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" name="CustomShape 8"/>
              <p:cNvSpPr/>
              <p:nvPr/>
            </p:nvSpPr>
            <p:spPr>
              <a:xfrm flipH="1">
                <a:off x="412560" y="3175560"/>
                <a:ext cx="165240" cy="203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" name="CustomShape 9"/>
              <p:cNvSpPr/>
              <p:nvPr/>
            </p:nvSpPr>
            <p:spPr>
              <a:xfrm rot="10800000">
                <a:off x="592920" y="3180600"/>
                <a:ext cx="165600" cy="203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5" name="CustomShape 10"/>
            <p:cNvSpPr/>
            <p:nvPr/>
          </p:nvSpPr>
          <p:spPr>
            <a:xfrm>
              <a:off x="27360" y="3273480"/>
              <a:ext cx="1121040" cy="373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Contador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86" name="CustomShape 11"/>
          <p:cNvSpPr/>
          <p:nvPr/>
        </p:nvSpPr>
        <p:spPr>
          <a:xfrm>
            <a:off x="2417040" y="1584000"/>
            <a:ext cx="3340080" cy="122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376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Vender produtos.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100" spc="-1" strike="noStrike">
              <a:latin typeface="Arial"/>
            </a:endParaRPr>
          </a:p>
        </p:txBody>
      </p:sp>
      <p:sp>
        <p:nvSpPr>
          <p:cNvPr id="87" name="CustomShape 12"/>
          <p:cNvSpPr/>
          <p:nvPr/>
        </p:nvSpPr>
        <p:spPr>
          <a:xfrm>
            <a:off x="2488320" y="4104000"/>
            <a:ext cx="3340080" cy="9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376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Ser atendido.</a:t>
            </a:r>
            <a:endParaRPr b="0" lang="pt-BR" sz="11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11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1100" spc="-1" strike="noStrike">
              <a:latin typeface="Arial"/>
            </a:endParaRPr>
          </a:p>
        </p:txBody>
      </p:sp>
      <p:sp>
        <p:nvSpPr>
          <p:cNvPr id="88" name="CustomShape 13"/>
          <p:cNvSpPr/>
          <p:nvPr/>
        </p:nvSpPr>
        <p:spPr>
          <a:xfrm>
            <a:off x="8735760" y="5061600"/>
            <a:ext cx="1273320" cy="51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Legenda:</a:t>
            </a:r>
            <a:endParaRPr b="0" lang="pt-BR" sz="1000" spc="-1" strike="noStrike">
              <a:latin typeface="Arial"/>
            </a:endParaRPr>
          </a:p>
          <a:p>
            <a:pPr marL="457200" indent="-28728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Cenários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89" name="Group 14"/>
          <p:cNvGrpSpPr/>
          <p:nvPr/>
        </p:nvGrpSpPr>
        <p:grpSpPr>
          <a:xfrm>
            <a:off x="466920" y="1008000"/>
            <a:ext cx="1473480" cy="902520"/>
            <a:chOff x="466920" y="1008000"/>
            <a:chExt cx="1473480" cy="902520"/>
          </a:xfrm>
        </p:grpSpPr>
        <p:grpSp>
          <p:nvGrpSpPr>
            <p:cNvPr id="90" name="Group 15"/>
            <p:cNvGrpSpPr/>
            <p:nvPr/>
          </p:nvGrpSpPr>
          <p:grpSpPr>
            <a:xfrm>
              <a:off x="1014480" y="1008000"/>
              <a:ext cx="306000" cy="642240"/>
              <a:chOff x="1014480" y="1008000"/>
              <a:chExt cx="306000" cy="642240"/>
            </a:xfrm>
          </p:grpSpPr>
          <p:sp>
            <p:nvSpPr>
              <p:cNvPr id="91" name="CustomShape 16"/>
              <p:cNvSpPr/>
              <p:nvPr/>
            </p:nvSpPr>
            <p:spPr>
              <a:xfrm>
                <a:off x="1078560" y="1008000"/>
                <a:ext cx="185040" cy="20952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" name="CustomShape 17"/>
              <p:cNvSpPr/>
              <p:nvPr/>
            </p:nvSpPr>
            <p:spPr>
              <a:xfrm flipH="1">
                <a:off x="1163520" y="1222560"/>
                <a:ext cx="360" cy="2181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" name="CustomShape 18"/>
              <p:cNvSpPr/>
              <p:nvPr/>
            </p:nvSpPr>
            <p:spPr>
              <a:xfrm>
                <a:off x="1036080" y="1318320"/>
                <a:ext cx="2707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" name="CustomShape 19"/>
              <p:cNvSpPr/>
              <p:nvPr/>
            </p:nvSpPr>
            <p:spPr>
              <a:xfrm flipH="1">
                <a:off x="1014480" y="1443960"/>
                <a:ext cx="146160" cy="2016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" name="CustomShape 20"/>
              <p:cNvSpPr/>
              <p:nvPr/>
            </p:nvSpPr>
            <p:spPr>
              <a:xfrm rot="10800000">
                <a:off x="1174680" y="1448640"/>
                <a:ext cx="145800" cy="2016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6" name="CustomShape 21"/>
            <p:cNvSpPr/>
            <p:nvPr/>
          </p:nvSpPr>
          <p:spPr>
            <a:xfrm>
              <a:off x="466920" y="1540800"/>
              <a:ext cx="1473480" cy="369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Fornecedor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97" name="CustomShape 22"/>
          <p:cNvSpPr/>
          <p:nvPr/>
        </p:nvSpPr>
        <p:spPr>
          <a:xfrm>
            <a:off x="675360" y="2722680"/>
            <a:ext cx="3340080" cy="9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376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Realizar contabilidade.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100" spc="-1" strike="noStrike">
              <a:latin typeface="Arial"/>
            </a:endParaRPr>
          </a:p>
        </p:txBody>
      </p:sp>
      <p:grpSp>
        <p:nvGrpSpPr>
          <p:cNvPr id="98" name="Group 23"/>
          <p:cNvGrpSpPr/>
          <p:nvPr/>
        </p:nvGrpSpPr>
        <p:grpSpPr>
          <a:xfrm>
            <a:off x="675360" y="4176000"/>
            <a:ext cx="1121040" cy="910800"/>
            <a:chOff x="675360" y="4176000"/>
            <a:chExt cx="1121040" cy="910800"/>
          </a:xfrm>
        </p:grpSpPr>
        <p:grpSp>
          <p:nvGrpSpPr>
            <p:cNvPr id="99" name="Group 24"/>
            <p:cNvGrpSpPr/>
            <p:nvPr/>
          </p:nvGrpSpPr>
          <p:grpSpPr>
            <a:xfrm>
              <a:off x="1060920" y="4176000"/>
              <a:ext cx="345600" cy="648000"/>
              <a:chOff x="1060920" y="4176000"/>
              <a:chExt cx="345600" cy="648000"/>
            </a:xfrm>
          </p:grpSpPr>
          <p:sp>
            <p:nvSpPr>
              <p:cNvPr id="100" name="CustomShape 25"/>
              <p:cNvSpPr/>
              <p:nvPr/>
            </p:nvSpPr>
            <p:spPr>
              <a:xfrm>
                <a:off x="1132920" y="4176000"/>
                <a:ext cx="209520" cy="2116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" name="CustomShape 26"/>
              <p:cNvSpPr/>
              <p:nvPr/>
            </p:nvSpPr>
            <p:spPr>
              <a:xfrm flipH="1">
                <a:off x="1230120" y="4392000"/>
                <a:ext cx="360" cy="220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" name="CustomShape 27"/>
              <p:cNvSpPr/>
              <p:nvPr/>
            </p:nvSpPr>
            <p:spPr>
              <a:xfrm>
                <a:off x="1085040" y="4489200"/>
                <a:ext cx="3056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" name="CustomShape 28"/>
              <p:cNvSpPr/>
              <p:nvPr/>
            </p:nvSpPr>
            <p:spPr>
              <a:xfrm flipH="1">
                <a:off x="1060560" y="4615560"/>
                <a:ext cx="165240" cy="203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" name="CustomShape 29"/>
              <p:cNvSpPr/>
              <p:nvPr/>
            </p:nvSpPr>
            <p:spPr>
              <a:xfrm rot="10800000">
                <a:off x="1240920" y="4620600"/>
                <a:ext cx="165600" cy="203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5" name="CustomShape 30"/>
            <p:cNvSpPr/>
            <p:nvPr/>
          </p:nvSpPr>
          <p:spPr>
            <a:xfrm>
              <a:off x="675360" y="4713480"/>
              <a:ext cx="1121040" cy="373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Cliente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06" name="CustomShape 31"/>
          <p:cNvSpPr/>
          <p:nvPr/>
        </p:nvSpPr>
        <p:spPr>
          <a:xfrm>
            <a:off x="1943280" y="1460520"/>
            <a:ext cx="1397160" cy="141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32"/>
          <p:cNvSpPr/>
          <p:nvPr/>
        </p:nvSpPr>
        <p:spPr>
          <a:xfrm flipH="1" rot="10800000">
            <a:off x="1797840" y="3462840"/>
            <a:ext cx="1541160" cy="116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33"/>
          <p:cNvSpPr/>
          <p:nvPr/>
        </p:nvSpPr>
        <p:spPr>
          <a:xfrm flipH="1" rot="10800000">
            <a:off x="1151280" y="3170520"/>
            <a:ext cx="1500480" cy="1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9" name="Group 34"/>
          <p:cNvGrpSpPr/>
          <p:nvPr/>
        </p:nvGrpSpPr>
        <p:grpSpPr>
          <a:xfrm>
            <a:off x="4796640" y="1144440"/>
            <a:ext cx="1857600" cy="902520"/>
            <a:chOff x="4796640" y="1144440"/>
            <a:chExt cx="1857600" cy="902520"/>
          </a:xfrm>
        </p:grpSpPr>
        <p:grpSp>
          <p:nvGrpSpPr>
            <p:cNvPr id="110" name="Group 35"/>
            <p:cNvGrpSpPr/>
            <p:nvPr/>
          </p:nvGrpSpPr>
          <p:grpSpPr>
            <a:xfrm>
              <a:off x="5344200" y="1144440"/>
              <a:ext cx="306000" cy="642240"/>
              <a:chOff x="5344200" y="1144440"/>
              <a:chExt cx="306000" cy="642240"/>
            </a:xfrm>
          </p:grpSpPr>
          <p:sp>
            <p:nvSpPr>
              <p:cNvPr id="111" name="CustomShape 36"/>
              <p:cNvSpPr/>
              <p:nvPr/>
            </p:nvSpPr>
            <p:spPr>
              <a:xfrm>
                <a:off x="5408280" y="1144440"/>
                <a:ext cx="185040" cy="20952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" name="CustomShape 37"/>
              <p:cNvSpPr/>
              <p:nvPr/>
            </p:nvSpPr>
            <p:spPr>
              <a:xfrm flipH="1">
                <a:off x="5493240" y="1359000"/>
                <a:ext cx="360" cy="2181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" name="CustomShape 38"/>
              <p:cNvSpPr/>
              <p:nvPr/>
            </p:nvSpPr>
            <p:spPr>
              <a:xfrm>
                <a:off x="5365800" y="1454760"/>
                <a:ext cx="2707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" name="CustomShape 39"/>
              <p:cNvSpPr/>
              <p:nvPr/>
            </p:nvSpPr>
            <p:spPr>
              <a:xfrm flipH="1">
                <a:off x="5344200" y="1580400"/>
                <a:ext cx="146160" cy="2016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" name="CustomShape 40"/>
              <p:cNvSpPr/>
              <p:nvPr/>
            </p:nvSpPr>
            <p:spPr>
              <a:xfrm rot="10800000">
                <a:off x="5504400" y="1585080"/>
                <a:ext cx="145800" cy="2016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6" name="CustomShape 41"/>
            <p:cNvSpPr/>
            <p:nvPr/>
          </p:nvSpPr>
          <p:spPr>
            <a:xfrm>
              <a:off x="4796640" y="1677240"/>
              <a:ext cx="1857600" cy="369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Bares/Lanchonetes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17" name="CustomShape 42"/>
          <p:cNvSpPr/>
          <p:nvPr/>
        </p:nvSpPr>
        <p:spPr>
          <a:xfrm flipH="1">
            <a:off x="3495960" y="1461960"/>
            <a:ext cx="1541160" cy="141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8" name="Group 43"/>
          <p:cNvGrpSpPr/>
          <p:nvPr/>
        </p:nvGrpSpPr>
        <p:grpSpPr>
          <a:xfrm>
            <a:off x="5039640" y="2624400"/>
            <a:ext cx="1857600" cy="902520"/>
            <a:chOff x="5039640" y="2624400"/>
            <a:chExt cx="1857600" cy="902520"/>
          </a:xfrm>
        </p:grpSpPr>
        <p:grpSp>
          <p:nvGrpSpPr>
            <p:cNvPr id="119" name="Group 44"/>
            <p:cNvGrpSpPr/>
            <p:nvPr/>
          </p:nvGrpSpPr>
          <p:grpSpPr>
            <a:xfrm>
              <a:off x="5587200" y="2624400"/>
              <a:ext cx="306000" cy="642240"/>
              <a:chOff x="5587200" y="2624400"/>
              <a:chExt cx="306000" cy="642240"/>
            </a:xfrm>
          </p:grpSpPr>
          <p:sp>
            <p:nvSpPr>
              <p:cNvPr id="120" name="CustomShape 45"/>
              <p:cNvSpPr/>
              <p:nvPr/>
            </p:nvSpPr>
            <p:spPr>
              <a:xfrm>
                <a:off x="5651280" y="2624400"/>
                <a:ext cx="185040" cy="20952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" name="CustomShape 46"/>
              <p:cNvSpPr/>
              <p:nvPr/>
            </p:nvSpPr>
            <p:spPr>
              <a:xfrm flipH="1">
                <a:off x="5736240" y="2838960"/>
                <a:ext cx="360" cy="2181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" name="CustomShape 47"/>
              <p:cNvSpPr/>
              <p:nvPr/>
            </p:nvSpPr>
            <p:spPr>
              <a:xfrm>
                <a:off x="5608800" y="2934720"/>
                <a:ext cx="2707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" name="CustomShape 48"/>
              <p:cNvSpPr/>
              <p:nvPr/>
            </p:nvSpPr>
            <p:spPr>
              <a:xfrm flipH="1">
                <a:off x="5587200" y="3060360"/>
                <a:ext cx="146160" cy="2016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" name="CustomShape 49"/>
              <p:cNvSpPr/>
              <p:nvPr/>
            </p:nvSpPr>
            <p:spPr>
              <a:xfrm rot="10800000">
                <a:off x="5747400" y="3065040"/>
                <a:ext cx="145800" cy="2016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5" name="CustomShape 50"/>
            <p:cNvSpPr/>
            <p:nvPr/>
          </p:nvSpPr>
          <p:spPr>
            <a:xfrm>
              <a:off x="5039640" y="3157200"/>
              <a:ext cx="1857600" cy="369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Filiais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26" name="CustomShape 51"/>
          <p:cNvSpPr/>
          <p:nvPr/>
        </p:nvSpPr>
        <p:spPr>
          <a:xfrm flipH="1" rot="10800000">
            <a:off x="4046760" y="3170520"/>
            <a:ext cx="1500480" cy="1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43280" y="1593360"/>
            <a:ext cx="9412200" cy="15026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033800" y="204840"/>
            <a:ext cx="1996200" cy="8460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728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Ser atendido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129" name="Group 3"/>
          <p:cNvGrpSpPr/>
          <p:nvPr/>
        </p:nvGrpSpPr>
        <p:grpSpPr>
          <a:xfrm>
            <a:off x="1637280" y="2081520"/>
            <a:ext cx="1121040" cy="911160"/>
            <a:chOff x="1637280" y="2081520"/>
            <a:chExt cx="1121040" cy="911160"/>
          </a:xfrm>
        </p:grpSpPr>
        <p:grpSp>
          <p:nvGrpSpPr>
            <p:cNvPr id="130" name="Group 4"/>
            <p:cNvGrpSpPr/>
            <p:nvPr/>
          </p:nvGrpSpPr>
          <p:grpSpPr>
            <a:xfrm>
              <a:off x="2022840" y="2081520"/>
              <a:ext cx="345600" cy="648000"/>
              <a:chOff x="2022840" y="2081520"/>
              <a:chExt cx="345600" cy="648000"/>
            </a:xfrm>
          </p:grpSpPr>
          <p:sp>
            <p:nvSpPr>
              <p:cNvPr id="131" name="CustomShape 5"/>
              <p:cNvSpPr/>
              <p:nvPr/>
            </p:nvSpPr>
            <p:spPr>
              <a:xfrm>
                <a:off x="2094840" y="2081520"/>
                <a:ext cx="209520" cy="2116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" name="CustomShape 6"/>
              <p:cNvSpPr/>
              <p:nvPr/>
            </p:nvSpPr>
            <p:spPr>
              <a:xfrm flipH="1">
                <a:off x="2192040" y="2297880"/>
                <a:ext cx="360" cy="220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" name="CustomShape 7"/>
              <p:cNvSpPr/>
              <p:nvPr/>
            </p:nvSpPr>
            <p:spPr>
              <a:xfrm>
                <a:off x="2046960" y="2395080"/>
                <a:ext cx="3056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" name="CustomShape 8"/>
              <p:cNvSpPr/>
              <p:nvPr/>
            </p:nvSpPr>
            <p:spPr>
              <a:xfrm flipH="1">
                <a:off x="2022480" y="2521440"/>
                <a:ext cx="165240" cy="203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" name="CustomShape 9"/>
              <p:cNvSpPr/>
              <p:nvPr/>
            </p:nvSpPr>
            <p:spPr>
              <a:xfrm rot="10800000">
                <a:off x="2202840" y="2526120"/>
                <a:ext cx="165600" cy="203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36" name="CustomShape 10"/>
            <p:cNvSpPr/>
            <p:nvPr/>
          </p:nvSpPr>
          <p:spPr>
            <a:xfrm>
              <a:off x="1637280" y="2619360"/>
              <a:ext cx="1121040" cy="373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Cliente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37" name="CustomShape 11"/>
          <p:cNvSpPr/>
          <p:nvPr/>
        </p:nvSpPr>
        <p:spPr>
          <a:xfrm>
            <a:off x="143280" y="3097440"/>
            <a:ext cx="9412200" cy="15026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8" name="CustomShape 12"/>
          <p:cNvSpPr/>
          <p:nvPr/>
        </p:nvSpPr>
        <p:spPr>
          <a:xfrm>
            <a:off x="3366360" y="3744720"/>
            <a:ext cx="1600560" cy="64512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72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Atender cliente</a:t>
            </a:r>
            <a:endParaRPr b="0" lang="pt-BR" sz="1000" spc="-1" strike="noStrike">
              <a:latin typeface="Arial"/>
            </a:endParaRPr>
          </a:p>
          <a:p>
            <a:pPr marL="457200" indent="-2872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Entregar pedido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39" name="CustomShape 13"/>
          <p:cNvSpPr/>
          <p:nvPr/>
        </p:nvSpPr>
        <p:spPr>
          <a:xfrm>
            <a:off x="3929040" y="2026800"/>
            <a:ext cx="1100520" cy="581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Atendimento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40" name="CustomShape 14"/>
          <p:cNvSpPr/>
          <p:nvPr/>
        </p:nvSpPr>
        <p:spPr>
          <a:xfrm>
            <a:off x="5298480" y="2027880"/>
            <a:ext cx="1100520" cy="581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Cozinha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41" name="CustomShape 15"/>
          <p:cNvSpPr/>
          <p:nvPr/>
        </p:nvSpPr>
        <p:spPr>
          <a:xfrm>
            <a:off x="5256000" y="1008000"/>
            <a:ext cx="502560" cy="101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6"/>
          <p:cNvSpPr/>
          <p:nvPr/>
        </p:nvSpPr>
        <p:spPr>
          <a:xfrm flipH="1">
            <a:off x="2302560" y="936000"/>
            <a:ext cx="2086560" cy="115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7"/>
          <p:cNvSpPr/>
          <p:nvPr/>
        </p:nvSpPr>
        <p:spPr>
          <a:xfrm flipH="1">
            <a:off x="4534560" y="936000"/>
            <a:ext cx="286920" cy="108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8"/>
          <p:cNvSpPr/>
          <p:nvPr/>
        </p:nvSpPr>
        <p:spPr>
          <a:xfrm>
            <a:off x="5112000" y="3888000"/>
            <a:ext cx="1222920" cy="24300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72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Preparar pedido.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45" name="CustomShape 19"/>
          <p:cNvSpPr/>
          <p:nvPr/>
        </p:nvSpPr>
        <p:spPr>
          <a:xfrm>
            <a:off x="5904000" y="2612160"/>
            <a:ext cx="360" cy="127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0"/>
          <p:cNvSpPr/>
          <p:nvPr/>
        </p:nvSpPr>
        <p:spPr>
          <a:xfrm rot="10800000">
            <a:off x="4487400" y="2610720"/>
            <a:ext cx="360" cy="113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1"/>
          <p:cNvSpPr/>
          <p:nvPr/>
        </p:nvSpPr>
        <p:spPr>
          <a:xfrm>
            <a:off x="6492600" y="3744720"/>
            <a:ext cx="1498320" cy="58140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Gerir caixa</a:t>
            </a:r>
            <a:endParaRPr b="0" lang="pt-BR" sz="1000" spc="-1" strike="noStrike">
              <a:latin typeface="Arial"/>
            </a:endParaRPr>
          </a:p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Receber pagamento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48" name="CustomShape 22"/>
          <p:cNvSpPr/>
          <p:nvPr/>
        </p:nvSpPr>
        <p:spPr>
          <a:xfrm>
            <a:off x="6696000" y="2027520"/>
            <a:ext cx="1100520" cy="5814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Caixa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49" name="CustomShape 23"/>
          <p:cNvSpPr/>
          <p:nvPr/>
        </p:nvSpPr>
        <p:spPr>
          <a:xfrm>
            <a:off x="5544000" y="1058760"/>
            <a:ext cx="172692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4"/>
          <p:cNvSpPr/>
          <p:nvPr/>
        </p:nvSpPr>
        <p:spPr>
          <a:xfrm>
            <a:off x="7344000" y="2612160"/>
            <a:ext cx="360" cy="113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43280" y="1593360"/>
            <a:ext cx="9412200" cy="15026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4033800" y="204840"/>
            <a:ext cx="1996200" cy="8460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728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Vender produtos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153" name="Group 3"/>
          <p:cNvGrpSpPr/>
          <p:nvPr/>
        </p:nvGrpSpPr>
        <p:grpSpPr>
          <a:xfrm>
            <a:off x="1637280" y="2081520"/>
            <a:ext cx="1121040" cy="911160"/>
            <a:chOff x="1637280" y="2081520"/>
            <a:chExt cx="1121040" cy="911160"/>
          </a:xfrm>
        </p:grpSpPr>
        <p:grpSp>
          <p:nvGrpSpPr>
            <p:cNvPr id="154" name="Group 4"/>
            <p:cNvGrpSpPr/>
            <p:nvPr/>
          </p:nvGrpSpPr>
          <p:grpSpPr>
            <a:xfrm>
              <a:off x="2022840" y="2081520"/>
              <a:ext cx="345600" cy="648000"/>
              <a:chOff x="2022840" y="2081520"/>
              <a:chExt cx="345600" cy="648000"/>
            </a:xfrm>
          </p:grpSpPr>
          <p:sp>
            <p:nvSpPr>
              <p:cNvPr id="155" name="CustomShape 5"/>
              <p:cNvSpPr/>
              <p:nvPr/>
            </p:nvSpPr>
            <p:spPr>
              <a:xfrm>
                <a:off x="2094840" y="2081520"/>
                <a:ext cx="209520" cy="2116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" name="CustomShape 6"/>
              <p:cNvSpPr/>
              <p:nvPr/>
            </p:nvSpPr>
            <p:spPr>
              <a:xfrm flipH="1">
                <a:off x="2192040" y="2297880"/>
                <a:ext cx="360" cy="220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" name="CustomShape 7"/>
              <p:cNvSpPr/>
              <p:nvPr/>
            </p:nvSpPr>
            <p:spPr>
              <a:xfrm>
                <a:off x="2046960" y="2395080"/>
                <a:ext cx="3056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CustomShape 8"/>
              <p:cNvSpPr/>
              <p:nvPr/>
            </p:nvSpPr>
            <p:spPr>
              <a:xfrm flipH="1">
                <a:off x="2022480" y="2521440"/>
                <a:ext cx="165240" cy="203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" name="CustomShape 9"/>
              <p:cNvSpPr/>
              <p:nvPr/>
            </p:nvSpPr>
            <p:spPr>
              <a:xfrm rot="10800000">
                <a:off x="2202840" y="2526120"/>
                <a:ext cx="165600" cy="203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0" name="CustomShape 10"/>
            <p:cNvSpPr/>
            <p:nvPr/>
          </p:nvSpPr>
          <p:spPr>
            <a:xfrm>
              <a:off x="1637280" y="2619360"/>
              <a:ext cx="1121040" cy="373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Fornecedor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61" name="CustomShape 11"/>
          <p:cNvSpPr/>
          <p:nvPr/>
        </p:nvSpPr>
        <p:spPr>
          <a:xfrm>
            <a:off x="143280" y="3100680"/>
            <a:ext cx="9412200" cy="15026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62" name="CustomShape 12"/>
          <p:cNvSpPr/>
          <p:nvPr/>
        </p:nvSpPr>
        <p:spPr>
          <a:xfrm>
            <a:off x="4392000" y="2009160"/>
            <a:ext cx="1100520" cy="581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Compras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63" name="CustomShape 13"/>
          <p:cNvSpPr/>
          <p:nvPr/>
        </p:nvSpPr>
        <p:spPr>
          <a:xfrm flipH="1" rot="10800000">
            <a:off x="2230560" y="721440"/>
            <a:ext cx="1800360" cy="136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4"/>
          <p:cNvSpPr/>
          <p:nvPr/>
        </p:nvSpPr>
        <p:spPr>
          <a:xfrm>
            <a:off x="3888000" y="3773520"/>
            <a:ext cx="2014560" cy="54504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72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Comprar produtos</a:t>
            </a:r>
            <a:endParaRPr b="0" lang="pt-BR" sz="1000" spc="-1" strike="noStrike">
              <a:latin typeface="Arial"/>
            </a:endParaRPr>
          </a:p>
          <a:p>
            <a:pPr marL="457200" indent="-2872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Gerenciar produtos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65" name="CustomShape 15"/>
          <p:cNvSpPr/>
          <p:nvPr/>
        </p:nvSpPr>
        <p:spPr>
          <a:xfrm rot="10800000">
            <a:off x="4967640" y="983880"/>
            <a:ext cx="360" cy="102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6"/>
          <p:cNvSpPr/>
          <p:nvPr/>
        </p:nvSpPr>
        <p:spPr>
          <a:xfrm>
            <a:off x="4968000" y="2598840"/>
            <a:ext cx="360" cy="115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7" name="Group 17"/>
          <p:cNvGrpSpPr/>
          <p:nvPr/>
        </p:nvGrpSpPr>
        <p:grpSpPr>
          <a:xfrm>
            <a:off x="6936120" y="1888920"/>
            <a:ext cx="1800360" cy="911160"/>
            <a:chOff x="6936120" y="1888920"/>
            <a:chExt cx="1800360" cy="911160"/>
          </a:xfrm>
        </p:grpSpPr>
        <p:grpSp>
          <p:nvGrpSpPr>
            <p:cNvPr id="168" name="Group 18"/>
            <p:cNvGrpSpPr/>
            <p:nvPr/>
          </p:nvGrpSpPr>
          <p:grpSpPr>
            <a:xfrm>
              <a:off x="7321680" y="1888920"/>
              <a:ext cx="345600" cy="648000"/>
              <a:chOff x="7321680" y="1888920"/>
              <a:chExt cx="345600" cy="648000"/>
            </a:xfrm>
          </p:grpSpPr>
          <p:sp>
            <p:nvSpPr>
              <p:cNvPr id="169" name="CustomShape 19"/>
              <p:cNvSpPr/>
              <p:nvPr/>
            </p:nvSpPr>
            <p:spPr>
              <a:xfrm>
                <a:off x="7393680" y="1888920"/>
                <a:ext cx="209520" cy="2116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" name="CustomShape 20"/>
              <p:cNvSpPr/>
              <p:nvPr/>
            </p:nvSpPr>
            <p:spPr>
              <a:xfrm flipH="1">
                <a:off x="7490880" y="2105280"/>
                <a:ext cx="360" cy="220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" name="CustomShape 21"/>
              <p:cNvSpPr/>
              <p:nvPr/>
            </p:nvSpPr>
            <p:spPr>
              <a:xfrm>
                <a:off x="7345800" y="2202480"/>
                <a:ext cx="3056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" name="CustomShape 22"/>
              <p:cNvSpPr/>
              <p:nvPr/>
            </p:nvSpPr>
            <p:spPr>
              <a:xfrm flipH="1">
                <a:off x="7321320" y="2328840"/>
                <a:ext cx="165240" cy="203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" name="CustomShape 23"/>
              <p:cNvSpPr/>
              <p:nvPr/>
            </p:nvSpPr>
            <p:spPr>
              <a:xfrm rot="10800000">
                <a:off x="7501680" y="2333520"/>
                <a:ext cx="165600" cy="203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74" name="CustomShape 24"/>
            <p:cNvSpPr/>
            <p:nvPr/>
          </p:nvSpPr>
          <p:spPr>
            <a:xfrm>
              <a:off x="6936120" y="2426760"/>
              <a:ext cx="1800360" cy="373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Bares/Lanchonetes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75" name="CustomShape 25"/>
          <p:cNvSpPr/>
          <p:nvPr/>
        </p:nvSpPr>
        <p:spPr>
          <a:xfrm>
            <a:off x="6031440" y="565920"/>
            <a:ext cx="1369440" cy="136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43280" y="1593360"/>
            <a:ext cx="9412200" cy="15026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4033800" y="204840"/>
            <a:ext cx="1996200" cy="8460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728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Trocar produtos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43280" y="3100680"/>
            <a:ext cx="9412200" cy="15026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4392000" y="2009160"/>
            <a:ext cx="1100520" cy="581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Compras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 rot="10800000">
            <a:off x="4967640" y="983880"/>
            <a:ext cx="360" cy="102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1" name="Group 6"/>
          <p:cNvGrpSpPr/>
          <p:nvPr/>
        </p:nvGrpSpPr>
        <p:grpSpPr>
          <a:xfrm>
            <a:off x="6936120" y="1888920"/>
            <a:ext cx="1800360" cy="911160"/>
            <a:chOff x="6936120" y="1888920"/>
            <a:chExt cx="1800360" cy="911160"/>
          </a:xfrm>
        </p:grpSpPr>
        <p:grpSp>
          <p:nvGrpSpPr>
            <p:cNvPr id="182" name="Group 7"/>
            <p:cNvGrpSpPr/>
            <p:nvPr/>
          </p:nvGrpSpPr>
          <p:grpSpPr>
            <a:xfrm>
              <a:off x="7321680" y="1888920"/>
              <a:ext cx="345600" cy="648000"/>
              <a:chOff x="7321680" y="1888920"/>
              <a:chExt cx="345600" cy="648000"/>
            </a:xfrm>
          </p:grpSpPr>
          <p:sp>
            <p:nvSpPr>
              <p:cNvPr id="183" name="CustomShape 8"/>
              <p:cNvSpPr/>
              <p:nvPr/>
            </p:nvSpPr>
            <p:spPr>
              <a:xfrm>
                <a:off x="7393680" y="1888920"/>
                <a:ext cx="209520" cy="2116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" name="CustomShape 9"/>
              <p:cNvSpPr/>
              <p:nvPr/>
            </p:nvSpPr>
            <p:spPr>
              <a:xfrm flipH="1">
                <a:off x="7490880" y="2105280"/>
                <a:ext cx="360" cy="220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" name="CustomShape 10"/>
              <p:cNvSpPr/>
              <p:nvPr/>
            </p:nvSpPr>
            <p:spPr>
              <a:xfrm>
                <a:off x="7345800" y="2202480"/>
                <a:ext cx="3056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" name="CustomShape 11"/>
              <p:cNvSpPr/>
              <p:nvPr/>
            </p:nvSpPr>
            <p:spPr>
              <a:xfrm flipH="1">
                <a:off x="7321320" y="2328840"/>
                <a:ext cx="165240" cy="203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" name="CustomShape 12"/>
              <p:cNvSpPr/>
              <p:nvPr/>
            </p:nvSpPr>
            <p:spPr>
              <a:xfrm rot="10800000">
                <a:off x="7501680" y="2333520"/>
                <a:ext cx="165600" cy="203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88" name="CustomShape 13"/>
            <p:cNvSpPr/>
            <p:nvPr/>
          </p:nvSpPr>
          <p:spPr>
            <a:xfrm>
              <a:off x="6936120" y="2426760"/>
              <a:ext cx="1800360" cy="373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Bares/Lanchonetes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89" name="CustomShape 14"/>
          <p:cNvSpPr/>
          <p:nvPr/>
        </p:nvSpPr>
        <p:spPr>
          <a:xfrm>
            <a:off x="6031440" y="565920"/>
            <a:ext cx="1369440" cy="136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5"/>
          <p:cNvSpPr/>
          <p:nvPr/>
        </p:nvSpPr>
        <p:spPr>
          <a:xfrm>
            <a:off x="4968000" y="2590920"/>
            <a:ext cx="360" cy="108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16"/>
          <p:cNvSpPr/>
          <p:nvPr/>
        </p:nvSpPr>
        <p:spPr>
          <a:xfrm>
            <a:off x="4176000" y="3702960"/>
            <a:ext cx="1584000" cy="54504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72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Trocar produtos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43280" y="1593360"/>
            <a:ext cx="9412200" cy="15026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033800" y="204840"/>
            <a:ext cx="1996200" cy="8460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728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Realizar contabilidade 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194" name="Group 3"/>
          <p:cNvGrpSpPr/>
          <p:nvPr/>
        </p:nvGrpSpPr>
        <p:grpSpPr>
          <a:xfrm>
            <a:off x="1637280" y="2081520"/>
            <a:ext cx="1121040" cy="911160"/>
            <a:chOff x="1637280" y="2081520"/>
            <a:chExt cx="1121040" cy="911160"/>
          </a:xfrm>
        </p:grpSpPr>
        <p:grpSp>
          <p:nvGrpSpPr>
            <p:cNvPr id="195" name="Group 4"/>
            <p:cNvGrpSpPr/>
            <p:nvPr/>
          </p:nvGrpSpPr>
          <p:grpSpPr>
            <a:xfrm>
              <a:off x="2022840" y="2081520"/>
              <a:ext cx="345600" cy="648000"/>
              <a:chOff x="2022840" y="2081520"/>
              <a:chExt cx="345600" cy="648000"/>
            </a:xfrm>
          </p:grpSpPr>
          <p:sp>
            <p:nvSpPr>
              <p:cNvPr id="196" name="CustomShape 5"/>
              <p:cNvSpPr/>
              <p:nvPr/>
            </p:nvSpPr>
            <p:spPr>
              <a:xfrm>
                <a:off x="2094840" y="2081520"/>
                <a:ext cx="209520" cy="2116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7" name="CustomShape 6"/>
              <p:cNvSpPr/>
              <p:nvPr/>
            </p:nvSpPr>
            <p:spPr>
              <a:xfrm flipH="1">
                <a:off x="2192040" y="2297880"/>
                <a:ext cx="360" cy="220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" name="CustomShape 7"/>
              <p:cNvSpPr/>
              <p:nvPr/>
            </p:nvSpPr>
            <p:spPr>
              <a:xfrm>
                <a:off x="2046960" y="2395080"/>
                <a:ext cx="3056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9" name="CustomShape 8"/>
              <p:cNvSpPr/>
              <p:nvPr/>
            </p:nvSpPr>
            <p:spPr>
              <a:xfrm flipH="1">
                <a:off x="2022480" y="2521440"/>
                <a:ext cx="165240" cy="203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" name="CustomShape 9"/>
              <p:cNvSpPr/>
              <p:nvPr/>
            </p:nvSpPr>
            <p:spPr>
              <a:xfrm rot="10800000">
                <a:off x="2202840" y="2526120"/>
                <a:ext cx="165600" cy="203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01" name="CustomShape 10"/>
            <p:cNvSpPr/>
            <p:nvPr/>
          </p:nvSpPr>
          <p:spPr>
            <a:xfrm>
              <a:off x="1637280" y="2619360"/>
              <a:ext cx="1121040" cy="373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Contador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202" name="CustomShape 11"/>
          <p:cNvSpPr/>
          <p:nvPr/>
        </p:nvSpPr>
        <p:spPr>
          <a:xfrm>
            <a:off x="143280" y="3100680"/>
            <a:ext cx="9412200" cy="15026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03" name="CustomShape 12"/>
          <p:cNvSpPr/>
          <p:nvPr/>
        </p:nvSpPr>
        <p:spPr>
          <a:xfrm>
            <a:off x="3826800" y="3456000"/>
            <a:ext cx="2579760" cy="84636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Controlar fluxo de caixa</a:t>
            </a:r>
            <a:endParaRPr b="0" lang="pt-BR" sz="1000" spc="-1" strike="noStrike">
              <a:latin typeface="Arial"/>
            </a:endParaRPr>
          </a:p>
          <a:p>
            <a:pPr marL="457200" indent="-2872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Realizar planejamento financeiro.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04" name="CustomShape 13"/>
          <p:cNvSpPr/>
          <p:nvPr/>
        </p:nvSpPr>
        <p:spPr>
          <a:xfrm>
            <a:off x="4442040" y="2009160"/>
            <a:ext cx="1100520" cy="581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Financeiro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05" name="CustomShape 14"/>
          <p:cNvSpPr/>
          <p:nvPr/>
        </p:nvSpPr>
        <p:spPr>
          <a:xfrm rot="16200000">
            <a:off x="2369520" y="780480"/>
            <a:ext cx="1813320" cy="1512360"/>
          </a:xfrm>
          <a:prstGeom prst="curvedConnector2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5"/>
          <p:cNvSpPr/>
          <p:nvPr/>
        </p:nvSpPr>
        <p:spPr>
          <a:xfrm rot="10800000">
            <a:off x="5032440" y="1009440"/>
            <a:ext cx="6840" cy="101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16"/>
          <p:cNvSpPr/>
          <p:nvPr/>
        </p:nvSpPr>
        <p:spPr>
          <a:xfrm flipH="1" rot="10800000">
            <a:off x="5037120" y="2593440"/>
            <a:ext cx="360" cy="79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08" name="Group 17"/>
          <p:cNvGrpSpPr/>
          <p:nvPr/>
        </p:nvGrpSpPr>
        <p:grpSpPr>
          <a:xfrm>
            <a:off x="6840720" y="2009160"/>
            <a:ext cx="1121040" cy="911160"/>
            <a:chOff x="6840720" y="2009160"/>
            <a:chExt cx="1121040" cy="911160"/>
          </a:xfrm>
        </p:grpSpPr>
        <p:grpSp>
          <p:nvGrpSpPr>
            <p:cNvPr id="209" name="Group 18"/>
            <p:cNvGrpSpPr/>
            <p:nvPr/>
          </p:nvGrpSpPr>
          <p:grpSpPr>
            <a:xfrm>
              <a:off x="7226280" y="2009160"/>
              <a:ext cx="345600" cy="648000"/>
              <a:chOff x="7226280" y="2009160"/>
              <a:chExt cx="345600" cy="648000"/>
            </a:xfrm>
          </p:grpSpPr>
          <p:sp>
            <p:nvSpPr>
              <p:cNvPr id="210" name="CustomShape 19"/>
              <p:cNvSpPr/>
              <p:nvPr/>
            </p:nvSpPr>
            <p:spPr>
              <a:xfrm>
                <a:off x="7298280" y="2009160"/>
                <a:ext cx="209520" cy="2116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" name="CustomShape 20"/>
              <p:cNvSpPr/>
              <p:nvPr/>
            </p:nvSpPr>
            <p:spPr>
              <a:xfrm flipH="1">
                <a:off x="7395480" y="2225520"/>
                <a:ext cx="360" cy="220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" name="CustomShape 21"/>
              <p:cNvSpPr/>
              <p:nvPr/>
            </p:nvSpPr>
            <p:spPr>
              <a:xfrm>
                <a:off x="7250400" y="2322720"/>
                <a:ext cx="3056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" name="CustomShape 22"/>
              <p:cNvSpPr/>
              <p:nvPr/>
            </p:nvSpPr>
            <p:spPr>
              <a:xfrm flipH="1">
                <a:off x="7225920" y="2449080"/>
                <a:ext cx="165240" cy="203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" name="CustomShape 23"/>
              <p:cNvSpPr/>
              <p:nvPr/>
            </p:nvSpPr>
            <p:spPr>
              <a:xfrm rot="10800000">
                <a:off x="7406280" y="2453760"/>
                <a:ext cx="165600" cy="203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15" name="CustomShape 24"/>
            <p:cNvSpPr/>
            <p:nvPr/>
          </p:nvSpPr>
          <p:spPr>
            <a:xfrm>
              <a:off x="6840720" y="2547000"/>
              <a:ext cx="1121040" cy="373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Outros bares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216" name="CustomShape 25"/>
          <p:cNvSpPr/>
          <p:nvPr/>
        </p:nvSpPr>
        <p:spPr>
          <a:xfrm>
            <a:off x="6031080" y="628560"/>
            <a:ext cx="1371600" cy="1379880"/>
          </a:xfrm>
          <a:prstGeom prst="curvedConnector2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LibreOffice/6.3.4.2$Windows_X86_64 LibreOffice_project/60da17e045e08f1793c57c00ba83cdfce946d0aa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2020-04-05T19:09:06Z</dcterms:created>
  <dc:creator/>
  <dc:description/>
  <dc:language>pt-BR</dc:language>
  <cp:lastModifiedBy/>
  <dcterms:modified xsi:type="dcterms:W3CDTF">2020-05-15T08:08:05Z</dcterms:modified>
  <cp:revision>4</cp:revision>
  <dc:subject/>
  <dc:title/>
</cp:coreProperties>
</file>