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4120" cy="580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20320" cy="910080"/>
            <a:chOff x="27360" y="2736000"/>
            <a:chExt cx="1120320" cy="910080"/>
          </a:xfrm>
        </p:grpSpPr>
        <p:grpSp>
          <p:nvGrpSpPr>
            <p:cNvPr id="79" name="Group 4"/>
            <p:cNvGrpSpPr/>
            <p:nvPr/>
          </p:nvGrpSpPr>
          <p:grpSpPr>
            <a:xfrm>
              <a:off x="412200" y="2736000"/>
              <a:ext cx="346320" cy="648000"/>
              <a:chOff x="412200" y="2736000"/>
              <a:chExt cx="34632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80680" y="295200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1840" y="317556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3640" y="318132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3936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0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3936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0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260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2760" cy="901800"/>
            <a:chOff x="466920" y="1008000"/>
            <a:chExt cx="1472760" cy="90180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3760" y="1008000"/>
              <a:ext cx="306720" cy="642240"/>
              <a:chOff x="1013760" y="1008000"/>
              <a:chExt cx="30672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4320" cy="2088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2080" y="1222560"/>
                <a:ext cx="360" cy="217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70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3760" y="1443960"/>
                <a:ext cx="145440" cy="20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5400" y="1449360"/>
                <a:ext cx="145080" cy="20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276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3936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30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20320" cy="910080"/>
            <a:chOff x="675360" y="4176000"/>
            <a:chExt cx="1120320" cy="910080"/>
          </a:xfrm>
        </p:grpSpPr>
        <p:grpSp>
          <p:nvGrpSpPr>
            <p:cNvPr id="99" name="Group 24"/>
            <p:cNvGrpSpPr/>
            <p:nvPr/>
          </p:nvGrpSpPr>
          <p:grpSpPr>
            <a:xfrm>
              <a:off x="1060200" y="4176000"/>
              <a:ext cx="346320" cy="648000"/>
              <a:chOff x="1060200" y="4176000"/>
              <a:chExt cx="34632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28680" y="439200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59840" y="461556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1640" y="462132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6440" cy="14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7120" y="3463560"/>
            <a:ext cx="1540440" cy="116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1280" y="3171240"/>
            <a:ext cx="149976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5039640" y="2624400"/>
            <a:ext cx="1856880" cy="901800"/>
            <a:chOff x="5039640" y="2624400"/>
            <a:chExt cx="1856880" cy="901800"/>
          </a:xfrm>
        </p:grpSpPr>
        <p:grpSp>
          <p:nvGrpSpPr>
            <p:cNvPr id="110" name="Group 35"/>
            <p:cNvGrpSpPr/>
            <p:nvPr/>
          </p:nvGrpSpPr>
          <p:grpSpPr>
            <a:xfrm>
              <a:off x="5586480" y="2624400"/>
              <a:ext cx="306720" cy="642240"/>
              <a:chOff x="5586480" y="2624400"/>
              <a:chExt cx="30672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651280" y="2624400"/>
                <a:ext cx="184320" cy="2088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734800" y="2838960"/>
                <a:ext cx="360" cy="217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608800" y="2934720"/>
                <a:ext cx="270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586480" y="3060360"/>
                <a:ext cx="145440" cy="20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748120" y="3065760"/>
                <a:ext cx="145080" cy="20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5039640" y="3157200"/>
              <a:ext cx="185688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 rot="10800000">
            <a:off x="4046760" y="3171240"/>
            <a:ext cx="149976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121" name="Group 4"/>
            <p:cNvGrpSpPr/>
            <p:nvPr/>
          </p:nvGrpSpPr>
          <p:grpSpPr>
            <a:xfrm>
              <a:off x="2022120" y="2081520"/>
              <a:ext cx="346320" cy="648000"/>
              <a:chOff x="2022120" y="2081520"/>
              <a:chExt cx="346320" cy="648000"/>
            </a:xfrm>
          </p:grpSpPr>
          <p:sp>
            <p:nvSpPr>
              <p:cNvPr id="122" name="CustomShape 5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6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7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9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CustomShape 10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8" name="CustomShape 11"/>
          <p:cNvSpPr/>
          <p:nvPr/>
        </p:nvSpPr>
        <p:spPr>
          <a:xfrm>
            <a:off x="143280" y="309744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366360" y="3744720"/>
            <a:ext cx="1599840" cy="6444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929040" y="2026800"/>
            <a:ext cx="1099800" cy="580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298480" y="2027880"/>
            <a:ext cx="1099800" cy="580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5256000" y="1008000"/>
            <a:ext cx="501840" cy="101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 flipH="1">
            <a:off x="2301840" y="936000"/>
            <a:ext cx="2085840" cy="11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 flipH="1">
            <a:off x="4533840" y="936000"/>
            <a:ext cx="286200" cy="10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5112000" y="3888000"/>
            <a:ext cx="1222200" cy="242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5904000" y="2612160"/>
            <a:ext cx="360" cy="127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 rot="10800000">
            <a:off x="4487400" y="2611440"/>
            <a:ext cx="360" cy="11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6492600" y="3744720"/>
            <a:ext cx="1497600" cy="5806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89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6696000" y="2027520"/>
            <a:ext cx="1099800" cy="5806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>
            <a:off x="5544000" y="1058760"/>
            <a:ext cx="1726200" cy="9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7344000" y="2612160"/>
            <a:ext cx="360" cy="11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145" name="Group 4"/>
            <p:cNvGrpSpPr/>
            <p:nvPr/>
          </p:nvGrpSpPr>
          <p:grpSpPr>
            <a:xfrm>
              <a:off x="2022120" y="2081520"/>
              <a:ext cx="346320" cy="648000"/>
              <a:chOff x="2022120" y="2081520"/>
              <a:chExt cx="346320" cy="648000"/>
            </a:xfrm>
          </p:grpSpPr>
          <p:sp>
            <p:nvSpPr>
              <p:cNvPr id="146" name="CustomShape 5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6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7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8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9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" name="CustomShape 10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52" name="CustomShape 11"/>
          <p:cNvSpPr/>
          <p:nvPr/>
        </p:nvSpPr>
        <p:spPr>
          <a:xfrm>
            <a:off x="143280" y="310068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4392000" y="2009160"/>
            <a:ext cx="1099800" cy="580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flipH="1" rot="10800000">
            <a:off x="2229840" y="722160"/>
            <a:ext cx="179964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4"/>
          <p:cNvSpPr/>
          <p:nvPr/>
        </p:nvSpPr>
        <p:spPr>
          <a:xfrm>
            <a:off x="3888000" y="3773520"/>
            <a:ext cx="2013840" cy="5443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 rot="10800000">
            <a:off x="4967640" y="984600"/>
            <a:ext cx="360" cy="10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6"/>
          <p:cNvSpPr/>
          <p:nvPr/>
        </p:nvSpPr>
        <p:spPr>
          <a:xfrm>
            <a:off x="4968000" y="2598840"/>
            <a:ext cx="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3280" y="159336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33800" y="204840"/>
            <a:ext cx="1995480" cy="8452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0" name="Group 3"/>
          <p:cNvGrpSpPr/>
          <p:nvPr/>
        </p:nvGrpSpPr>
        <p:grpSpPr>
          <a:xfrm>
            <a:off x="1637280" y="2081520"/>
            <a:ext cx="1120320" cy="910440"/>
            <a:chOff x="1637280" y="2081520"/>
            <a:chExt cx="1120320" cy="910440"/>
          </a:xfrm>
        </p:grpSpPr>
        <p:grpSp>
          <p:nvGrpSpPr>
            <p:cNvPr id="161" name="Group 4"/>
            <p:cNvGrpSpPr/>
            <p:nvPr/>
          </p:nvGrpSpPr>
          <p:grpSpPr>
            <a:xfrm>
              <a:off x="2022120" y="2081520"/>
              <a:ext cx="346320" cy="648000"/>
              <a:chOff x="2022120" y="2081520"/>
              <a:chExt cx="346320" cy="648000"/>
            </a:xfrm>
          </p:grpSpPr>
          <p:sp>
            <p:nvSpPr>
              <p:cNvPr id="162" name="CustomShape 5"/>
              <p:cNvSpPr/>
              <p:nvPr/>
            </p:nvSpPr>
            <p:spPr>
              <a:xfrm>
                <a:off x="2094840" y="208152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6"/>
              <p:cNvSpPr/>
              <p:nvPr/>
            </p:nvSpPr>
            <p:spPr>
              <a:xfrm flipH="1">
                <a:off x="2190600" y="229788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7"/>
              <p:cNvSpPr/>
              <p:nvPr/>
            </p:nvSpPr>
            <p:spPr>
              <a:xfrm>
                <a:off x="2046960" y="239508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8"/>
              <p:cNvSpPr/>
              <p:nvPr/>
            </p:nvSpPr>
            <p:spPr>
              <a:xfrm flipH="1">
                <a:off x="2021760" y="252144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9"/>
              <p:cNvSpPr/>
              <p:nvPr/>
            </p:nvSpPr>
            <p:spPr>
              <a:xfrm rot="10800000">
                <a:off x="2203560" y="252684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7" name="CustomShape 10"/>
            <p:cNvSpPr/>
            <p:nvPr/>
          </p:nvSpPr>
          <p:spPr>
            <a:xfrm>
              <a:off x="1637280" y="261936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68" name="CustomShape 11"/>
          <p:cNvSpPr/>
          <p:nvPr/>
        </p:nvSpPr>
        <p:spPr>
          <a:xfrm>
            <a:off x="143280" y="3100680"/>
            <a:ext cx="9411480" cy="1501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3826800" y="3456000"/>
            <a:ext cx="2579040" cy="8456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65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4442040" y="2009160"/>
            <a:ext cx="1099800" cy="580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 rot="16200000">
            <a:off x="2369520" y="781200"/>
            <a:ext cx="1812600" cy="151164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 rot="10800000">
            <a:off x="5033160" y="1010160"/>
            <a:ext cx="6120" cy="101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 flipH="1" rot="10800000">
            <a:off x="5035680" y="2594160"/>
            <a:ext cx="360" cy="78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17"/>
          <p:cNvGrpSpPr/>
          <p:nvPr/>
        </p:nvGrpSpPr>
        <p:grpSpPr>
          <a:xfrm>
            <a:off x="6840720" y="2009160"/>
            <a:ext cx="1120320" cy="910440"/>
            <a:chOff x="6840720" y="2009160"/>
            <a:chExt cx="1120320" cy="910440"/>
          </a:xfrm>
        </p:grpSpPr>
        <p:grpSp>
          <p:nvGrpSpPr>
            <p:cNvPr id="175" name="Group 18"/>
            <p:cNvGrpSpPr/>
            <p:nvPr/>
          </p:nvGrpSpPr>
          <p:grpSpPr>
            <a:xfrm>
              <a:off x="7225560" y="2009160"/>
              <a:ext cx="346320" cy="648000"/>
              <a:chOff x="7225560" y="2009160"/>
              <a:chExt cx="346320" cy="648000"/>
            </a:xfrm>
          </p:grpSpPr>
          <p:sp>
            <p:nvSpPr>
              <p:cNvPr id="176" name="CustomShape 19"/>
              <p:cNvSpPr/>
              <p:nvPr/>
            </p:nvSpPr>
            <p:spPr>
              <a:xfrm>
                <a:off x="7298280" y="2009160"/>
                <a:ext cx="208800" cy="2109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20"/>
              <p:cNvSpPr/>
              <p:nvPr/>
            </p:nvSpPr>
            <p:spPr>
              <a:xfrm flipH="1">
                <a:off x="7394040" y="2225520"/>
                <a:ext cx="360" cy="219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21"/>
              <p:cNvSpPr/>
              <p:nvPr/>
            </p:nvSpPr>
            <p:spPr>
              <a:xfrm>
                <a:off x="7250400" y="2322720"/>
                <a:ext cx="304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22"/>
              <p:cNvSpPr/>
              <p:nvPr/>
            </p:nvSpPr>
            <p:spPr>
              <a:xfrm flipH="1">
                <a:off x="7225200" y="2449080"/>
                <a:ext cx="16452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23"/>
              <p:cNvSpPr/>
              <p:nvPr/>
            </p:nvSpPr>
            <p:spPr>
              <a:xfrm rot="10800000">
                <a:off x="7407000" y="2454480"/>
                <a:ext cx="16488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1" name="CustomShape 24"/>
            <p:cNvSpPr/>
            <p:nvPr/>
          </p:nvSpPr>
          <p:spPr>
            <a:xfrm>
              <a:off x="6840720" y="2547000"/>
              <a:ext cx="1120320" cy="37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2" name="CustomShape 25"/>
          <p:cNvSpPr/>
          <p:nvPr/>
        </p:nvSpPr>
        <p:spPr>
          <a:xfrm>
            <a:off x="6031080" y="628560"/>
            <a:ext cx="1370880" cy="137916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2020-05-15T12:16:56Z</dcterms:modified>
  <cp:revision>6</cp:revision>
  <dc:subject/>
  <dc:title/>
</cp:coreProperties>
</file>