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1042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a:t>
            </a:r>
            <a:r>
              <a:rPr lang="en-US" sz="1050" dirty="0">
                <a:solidFill>
                  <a:schemeClr val="tx1"/>
                </a:solidFill>
              </a:rPr>
              <a:t>Dariha </a:t>
            </a:r>
            <a:r>
              <a:rPr lang="en-US" sz="1050" dirty="0" err="1">
                <a:solidFill>
                  <a:schemeClr val="tx1"/>
                </a:solidFill>
              </a:rPr>
              <a:t>Febi</a:t>
            </a:r>
            <a:r>
              <a:rPr lang="en-US" sz="1050" dirty="0">
                <a:solidFill>
                  <a:schemeClr val="tx1"/>
                </a:solidFill>
              </a:rPr>
              <a:t> </a:t>
            </a:r>
            <a:r>
              <a:rPr lang="en-US" sz="1050" dirty="0" err="1">
                <a:solidFill>
                  <a:schemeClr val="tx1"/>
                </a:solidFill>
              </a:rPr>
              <a:t>Mol.A</a:t>
            </a:r>
            <a:endParaRPr lang="en-US" sz="105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au960221104047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Arunachala</a:t>
            </a:r>
            <a:r>
              <a:rPr lang="en-US" sz="1100" dirty="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6" name="Picture 5">
            <a:extLst>
              <a:ext uri="{FF2B5EF4-FFF2-40B4-BE49-F238E27FC236}">
                <a16:creationId xmlns:a16="http://schemas.microsoft.com/office/drawing/2014/main" id="{2F48F505-53AB-0D40-1117-6C658D4F750D}"/>
              </a:ext>
            </a:extLst>
          </p:cNvPr>
          <p:cNvPicPr>
            <a:picLocks noChangeAspect="1"/>
          </p:cNvPicPr>
          <p:nvPr/>
        </p:nvPicPr>
        <p:blipFill>
          <a:blip r:embed="rId2"/>
          <a:srcRect/>
          <a:stretch/>
        </p:blipFill>
        <p:spPr>
          <a:xfrm>
            <a:off x="233266" y="1222311"/>
            <a:ext cx="8754884" cy="330804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FE45E2DE-5B6D-8411-F158-FD184B593FED}"/>
              </a:ext>
            </a:extLst>
          </p:cNvPr>
          <p:cNvPicPr>
            <a:picLocks noChangeAspect="1"/>
          </p:cNvPicPr>
          <p:nvPr/>
        </p:nvPicPr>
        <p:blipFill>
          <a:blip r:embed="rId2"/>
          <a:srcRect/>
          <a:stretch/>
        </p:blipFill>
        <p:spPr>
          <a:xfrm>
            <a:off x="2073468" y="1294863"/>
            <a:ext cx="4996613" cy="342053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C329F7AC-8605-9FBC-3F4E-832BC2D3A15E}"/>
              </a:ext>
            </a:extLst>
          </p:cNvPr>
          <p:cNvPicPr>
            <a:picLocks noChangeAspect="1"/>
          </p:cNvPicPr>
          <p:nvPr/>
        </p:nvPicPr>
        <p:blipFill>
          <a:blip r:embed="rId2"/>
          <a:srcRect/>
          <a:stretch/>
        </p:blipFill>
        <p:spPr>
          <a:xfrm>
            <a:off x="1553879" y="1267649"/>
            <a:ext cx="6035792" cy="339513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45A6C0A2-7C0D-5748-D0D8-7DB2B26CCF98}"/>
              </a:ext>
            </a:extLst>
          </p:cNvPr>
          <p:cNvPicPr>
            <a:picLocks noChangeAspect="1"/>
          </p:cNvPicPr>
          <p:nvPr/>
        </p:nvPicPr>
        <p:blipFill rotWithShape="1">
          <a:blip r:embed="rId2"/>
          <a:srcRect t="29241" r="-1296" b="35938"/>
          <a:stretch/>
        </p:blipFill>
        <p:spPr>
          <a:xfrm>
            <a:off x="1970463" y="1569721"/>
            <a:ext cx="4840765" cy="316723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84D3CB00-BB2E-AA2D-1253-DF5369CE2EF7}"/>
              </a:ext>
            </a:extLst>
          </p:cNvPr>
          <p:cNvPicPr>
            <a:picLocks noChangeAspect="1"/>
          </p:cNvPicPr>
          <p:nvPr/>
        </p:nvPicPr>
        <p:blipFill>
          <a:blip r:embed="rId2"/>
          <a:srcRect/>
          <a:stretch/>
        </p:blipFill>
        <p:spPr>
          <a:xfrm>
            <a:off x="1523775" y="1269236"/>
            <a:ext cx="6096000" cy="340042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93</TotalTime>
  <Words>789</Words>
  <Application>Microsoft Office PowerPoint</Application>
  <PresentationFormat>On-screen Show (16:9)</PresentationFormat>
  <Paragraphs>64</Paragraphs>
  <Slides>18</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Dariha Suresh</cp:lastModifiedBy>
  <cp:revision>15</cp:revision>
  <dcterms:modified xsi:type="dcterms:W3CDTF">2024-04-10T14:35:45Z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