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153F-0EEC-4BAE-8B0A-771DE2EAB967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49A9-4371-4898-88A7-03132F70AF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138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153F-0EEC-4BAE-8B0A-771DE2EAB967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49A9-4371-4898-88A7-03132F70AF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0724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153F-0EEC-4BAE-8B0A-771DE2EAB967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49A9-4371-4898-88A7-03132F70AF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14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153F-0EEC-4BAE-8B0A-771DE2EAB967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49A9-4371-4898-88A7-03132F70AF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522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153F-0EEC-4BAE-8B0A-771DE2EAB967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49A9-4371-4898-88A7-03132F70AF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344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153F-0EEC-4BAE-8B0A-771DE2EAB967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49A9-4371-4898-88A7-03132F70AF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606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153F-0EEC-4BAE-8B0A-771DE2EAB967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49A9-4371-4898-88A7-03132F70AF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67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153F-0EEC-4BAE-8B0A-771DE2EAB967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49A9-4371-4898-88A7-03132F70AF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665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153F-0EEC-4BAE-8B0A-771DE2EAB967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49A9-4371-4898-88A7-03132F70AF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36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153F-0EEC-4BAE-8B0A-771DE2EAB967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49A9-4371-4898-88A7-03132F70AF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209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153F-0EEC-4BAE-8B0A-771DE2EAB967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49A9-4371-4898-88A7-03132F70AF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39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A153F-0EEC-4BAE-8B0A-771DE2EAB967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449A9-4371-4898-88A7-03132F70AF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21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904942" y="2699547"/>
            <a:ext cx="5976664" cy="30963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563888" y="3573016"/>
            <a:ext cx="33843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563888" y="4216361"/>
            <a:ext cx="33843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2807804" y="3604374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login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2807804" y="4247719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hasło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283968" y="2929849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 smtClean="0"/>
              <a:t>Dom aukcyjny</a:t>
            </a:r>
            <a:endParaRPr lang="ru-RU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940152" y="4959733"/>
            <a:ext cx="1008112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b="1" dirty="0" smtClean="0"/>
              <a:t>Zaloguj</a:t>
            </a:r>
            <a:endParaRPr lang="ru-R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563888" y="4753639"/>
            <a:ext cx="1971658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sz="1600" dirty="0" smtClean="0"/>
              <a:t>Nie masz konta?</a:t>
            </a:r>
            <a:endParaRPr lang="ru-RU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3561330" y="5184512"/>
            <a:ext cx="1974215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sz="1600" dirty="0" smtClean="0"/>
              <a:t>Nie pamiętasz hasło?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91067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259632" y="1628800"/>
            <a:ext cx="6984776" cy="4104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50"/>
          <p:cNvSpPr txBox="1"/>
          <p:nvPr/>
        </p:nvSpPr>
        <p:spPr>
          <a:xfrm>
            <a:off x="1259632" y="1641175"/>
            <a:ext cx="1440159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 smtClean="0"/>
              <a:t>    zdjęcie</a:t>
            </a:r>
            <a:endParaRPr lang="ru-RU" dirty="0"/>
          </a:p>
        </p:txBody>
      </p:sp>
      <p:sp>
        <p:nvSpPr>
          <p:cNvPr id="5" name="Прямоугольник с одним вырезанным скругленным углом 4"/>
          <p:cNvSpPr/>
          <p:nvPr/>
        </p:nvSpPr>
        <p:spPr>
          <a:xfrm>
            <a:off x="1259632" y="1268760"/>
            <a:ext cx="1296144" cy="36004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książki</a:t>
            </a:r>
            <a:endParaRPr lang="ru-RU" dirty="0"/>
          </a:p>
        </p:txBody>
      </p:sp>
      <p:sp>
        <p:nvSpPr>
          <p:cNvPr id="6" name="Прямоугольник с одним вырезанным скругленным углом 5"/>
          <p:cNvSpPr/>
          <p:nvPr/>
        </p:nvSpPr>
        <p:spPr>
          <a:xfrm>
            <a:off x="2699792" y="1268760"/>
            <a:ext cx="1368152" cy="360040"/>
          </a:xfrm>
          <a:prstGeom prst="snip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с одним вырезанным скругленным углом 6"/>
          <p:cNvSpPr/>
          <p:nvPr/>
        </p:nvSpPr>
        <p:spPr>
          <a:xfrm>
            <a:off x="4355976" y="1268760"/>
            <a:ext cx="1440160" cy="360040"/>
          </a:xfrm>
          <a:prstGeom prst="snip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2699792" y="130168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obrazy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355976" y="1268760"/>
            <a:ext cx="12961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dirty="0" smtClean="0"/>
              <a:t>monety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403648" y="2746381"/>
            <a:ext cx="1152128" cy="64807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403648" y="3501008"/>
            <a:ext cx="1152128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403648" y="4301480"/>
            <a:ext cx="1152128" cy="64807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699792" y="1628800"/>
            <a:ext cx="1224136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 smtClean="0"/>
              <a:t>Nazwa ksi.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2741712" y="1975328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Autor</a:t>
            </a:r>
          </a:p>
          <a:p>
            <a:r>
              <a:rPr lang="pl-PL" dirty="0" smtClean="0"/>
              <a:t>tytuł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2741712" y="2746381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Autor</a:t>
            </a:r>
          </a:p>
          <a:p>
            <a:r>
              <a:rPr lang="pl-PL" dirty="0" smtClean="0"/>
              <a:t>tytuł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403648" y="1988840"/>
            <a:ext cx="1152128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741712" y="3531898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Autor</a:t>
            </a:r>
          </a:p>
          <a:p>
            <a:r>
              <a:rPr lang="pl-PL" dirty="0" smtClean="0"/>
              <a:t>tytuł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2741712" y="4301480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Autor</a:t>
            </a:r>
          </a:p>
          <a:p>
            <a:r>
              <a:rPr lang="pl-PL" dirty="0" smtClean="0"/>
              <a:t>tytuł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3965847" y="1628800"/>
            <a:ext cx="1303815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 smtClean="0"/>
              <a:t>Konić Auk.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026559" y="2060848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20/05/02 18:00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4026559" y="2740463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20/05/02 18:00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4045527" y="3501008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20/05/02 18:00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4073236" y="4299739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20/05/02 18:00</a:t>
            </a:r>
            <a:endParaRPr lang="ru-RU" dirty="0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V="1">
            <a:off x="1403648" y="2621659"/>
            <a:ext cx="6768752" cy="15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flipV="1">
            <a:off x="1316284" y="3376001"/>
            <a:ext cx="6943480" cy="16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flipV="1">
            <a:off x="1334642" y="4178229"/>
            <a:ext cx="6768752" cy="15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3923928" y="1628800"/>
            <a:ext cx="41919" cy="3317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269662" y="1628800"/>
            <a:ext cx="1534586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 smtClean="0"/>
              <a:t>Stawka (PLN)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5332930" y="2113827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12 000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5357013" y="2885751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12 000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5357013" y="3639507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12 000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5441388" y="443823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12 000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6665524" y="1650473"/>
            <a:ext cx="1578884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pl-PL" dirty="0" smtClean="0"/>
              <a:t>Twoja Stawka</a:t>
            </a:r>
            <a:endParaRPr lang="ru-RU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6804248" y="2113827"/>
            <a:ext cx="1299146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/>
          <p:cNvSpPr/>
          <p:nvPr/>
        </p:nvSpPr>
        <p:spPr>
          <a:xfrm>
            <a:off x="6805393" y="2876445"/>
            <a:ext cx="1299146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6804248" y="3639507"/>
            <a:ext cx="1299146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6804248" y="4428932"/>
            <a:ext cx="1299146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единительная линия 42"/>
          <p:cNvCxnSpPr/>
          <p:nvPr/>
        </p:nvCxnSpPr>
        <p:spPr>
          <a:xfrm>
            <a:off x="6670460" y="1611805"/>
            <a:ext cx="0" cy="3334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>
            <a:off x="2699792" y="1650473"/>
            <a:ext cx="41920" cy="3295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 flipV="1">
            <a:off x="1392261" y="4949552"/>
            <a:ext cx="6768752" cy="15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6670460" y="5085184"/>
            <a:ext cx="1432934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Licytuj</a:t>
            </a:r>
            <a:endParaRPr lang="ru-RU" dirty="0"/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269662" y="1611805"/>
            <a:ext cx="1" cy="3334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1403648" y="5085184"/>
            <a:ext cx="515341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403648" y="5085184"/>
            <a:ext cx="5153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public class </a:t>
            </a:r>
            <a:r>
              <a:rPr lang="en-US" sz="1200" dirty="0" err="1"/>
              <a:t>JTextArea</a:t>
            </a:r>
            <a:r>
              <a:rPr lang="en-US" sz="1200" dirty="0"/>
              <a:t> extends </a:t>
            </a:r>
            <a:r>
              <a:rPr lang="en-US" sz="1200" dirty="0" err="1"/>
              <a:t>JTextComponent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076175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6328" y="17116"/>
            <a:ext cx="9332416" cy="23705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Прямоугольник 53"/>
          <p:cNvSpPr/>
          <p:nvPr/>
        </p:nvSpPr>
        <p:spPr>
          <a:xfrm>
            <a:off x="1934579" y="116632"/>
            <a:ext cx="7101917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/>
          <p:cNvSpPr/>
          <p:nvPr/>
        </p:nvSpPr>
        <p:spPr>
          <a:xfrm>
            <a:off x="2374592" y="318180"/>
            <a:ext cx="61926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Autor i tytul</a:t>
            </a:r>
            <a:endParaRPr lang="ru-RU" dirty="0"/>
          </a:p>
        </p:txBody>
      </p:sp>
      <p:sp>
        <p:nvSpPr>
          <p:cNvPr id="53" name="Прямоугольник 52"/>
          <p:cNvSpPr/>
          <p:nvPr/>
        </p:nvSpPr>
        <p:spPr>
          <a:xfrm>
            <a:off x="6817565" y="1772816"/>
            <a:ext cx="1702387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LICYTUJ</a:t>
            </a:r>
            <a:endParaRPr lang="ru-RU" dirty="0"/>
          </a:p>
        </p:txBody>
      </p:sp>
      <p:sp>
        <p:nvSpPr>
          <p:cNvPr id="56" name="Прямоугольник 55"/>
          <p:cNvSpPr/>
          <p:nvPr/>
        </p:nvSpPr>
        <p:spPr>
          <a:xfrm>
            <a:off x="2345159" y="1786016"/>
            <a:ext cx="1702387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dirty="0" smtClean="0">
                <a:solidFill>
                  <a:schemeClr val="tx1"/>
                </a:solidFill>
              </a:rPr>
              <a:t>Twoja stawka: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4605887" y="1772816"/>
            <a:ext cx="1702387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2345159" y="936384"/>
            <a:ext cx="2103039" cy="661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dirty="0" smtClean="0">
                <a:solidFill>
                  <a:schemeClr val="tx1"/>
                </a:solidFill>
              </a:rPr>
              <a:t>Cena</a:t>
            </a:r>
          </a:p>
          <a:p>
            <a:r>
              <a:rPr lang="pl-PL" dirty="0" smtClean="0">
                <a:solidFill>
                  <a:schemeClr val="tx1"/>
                </a:solidFill>
              </a:rPr>
              <a:t>wywolawcza (PLN):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0" name="Прямоугольник 59"/>
          <p:cNvSpPr/>
          <p:nvPr/>
        </p:nvSpPr>
        <p:spPr>
          <a:xfrm>
            <a:off x="4605887" y="1196752"/>
            <a:ext cx="1702387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chemeClr val="tx1"/>
                </a:solidFill>
              </a:rPr>
              <a:t>55 000  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1" name="Прямоугольник 60"/>
          <p:cNvSpPr/>
          <p:nvPr/>
        </p:nvSpPr>
        <p:spPr>
          <a:xfrm>
            <a:off x="49051" y="1946280"/>
            <a:ext cx="2103039" cy="33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dirty="0" smtClean="0">
                <a:solidFill>
                  <a:schemeClr val="tx1"/>
                </a:solidFill>
              </a:rPr>
              <a:t>Kończy się 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2" name="Прямоугольник 61"/>
          <p:cNvSpPr/>
          <p:nvPr/>
        </p:nvSpPr>
        <p:spPr>
          <a:xfrm>
            <a:off x="1172578" y="1972821"/>
            <a:ext cx="979512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2020-06-30</a:t>
            </a:r>
            <a:endParaRPr lang="ru-RU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2718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78</Words>
  <Application>Microsoft Office PowerPoint</Application>
  <PresentationFormat>Экран (4:3)</PresentationFormat>
  <Paragraphs>40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9</cp:revision>
  <dcterms:created xsi:type="dcterms:W3CDTF">2020-06-14T15:21:18Z</dcterms:created>
  <dcterms:modified xsi:type="dcterms:W3CDTF">2020-06-22T03:01:43Z</dcterms:modified>
</cp:coreProperties>
</file>