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relega One" panose="020B0604020202020204" charset="0"/>
      <p:regular r:id="rId9"/>
    </p:embeddedFont>
    <p:embeddedFont>
      <p:font typeface="DM Sans" panose="020B0604020202020204" charset="0"/>
      <p:regular r:id="rId10"/>
      <p:bold r:id="rId11"/>
      <p:italic r:id="rId12"/>
      <p:boldItalic r:id="rId13"/>
    </p:embeddedFont>
    <p:embeddedFont>
      <p:font typeface="Raleway" panose="020B0604020202020204" charset="-52"/>
      <p:regular r:id="rId14"/>
      <p:bold r:id="rId15"/>
      <p:italic r:id="rId16"/>
      <p:boldItalic r:id="rId17"/>
    </p:embeddedFont>
    <p:embeddedFont>
      <p:font typeface="Poppi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09973E-4ABF-4500-8E73-8C725661CFD1}">
  <a:tblStyle styleId="{9809973E-4ABF-4500-8E73-8C725661C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0" name="Google Shape;10;p2"/>
            <p:cNvSpPr/>
            <p:nvPr/>
          </p:nvSpPr>
          <p:spPr>
            <a:xfrm>
              <a:off x="-186200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39127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/>
          <p:nvPr/>
        </p:nvSpPr>
        <p:spPr>
          <a:xfrm>
            <a:off x="6981755" y="4846125"/>
            <a:ext cx="426600" cy="42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086200" y="1530138"/>
            <a:ext cx="4971600" cy="152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196975" y="3114163"/>
            <a:ext cx="4749900" cy="4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highlight>
                  <a:schemeClr val="accent2"/>
                </a:highlight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43" name="Google Shape;243;p24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" name="Google Shape;245;p24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246" name="Google Shape;246;p24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52" name="Google Shape;252;p2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5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255" name="Google Shape;255;p25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7" name="Google Shape;257;p25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5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186200" y="0"/>
            <a:ext cx="9344153" cy="5370181"/>
            <a:chOff x="-186200" y="0"/>
            <a:chExt cx="9344153" cy="5370181"/>
          </a:xfrm>
        </p:grpSpPr>
        <p:sp>
          <p:nvSpPr>
            <p:cNvPr id="17" name="Google Shape;17;p3"/>
            <p:cNvSpPr/>
            <p:nvPr/>
          </p:nvSpPr>
          <p:spPr>
            <a:xfrm flipH="1">
              <a:off x="4090517" y="1873200"/>
              <a:ext cx="5067435" cy="3496981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flipH="1">
              <a:off x="-186200" y="0"/>
              <a:ext cx="2718826" cy="3998616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210775" y="1798800"/>
            <a:ext cx="905546" cy="3571371"/>
            <a:chOff x="210775" y="1798800"/>
            <a:chExt cx="905546" cy="3571371"/>
          </a:xfrm>
        </p:grpSpPr>
        <p:sp>
          <p:nvSpPr>
            <p:cNvPr id="20" name="Google Shape;20;p3"/>
            <p:cNvSpPr/>
            <p:nvPr/>
          </p:nvSpPr>
          <p:spPr>
            <a:xfrm rot="10800000" flipH="1">
              <a:off x="313875" y="45460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10775" y="17988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169500" y="2268150"/>
            <a:ext cx="3717300" cy="161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4169500" y="1256250"/>
            <a:ext cx="1117500" cy="101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highlight>
                  <a:schemeClr val="accent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>
            <a:off x="885275" y="771650"/>
            <a:ext cx="2588700" cy="3600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27" name="Google Shape;27;p4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293405" y="-214575"/>
            <a:ext cx="8725453" cy="5605096"/>
            <a:chOff x="293405" y="-214575"/>
            <a:chExt cx="8725453" cy="5605096"/>
          </a:xfrm>
        </p:grpSpPr>
        <p:sp>
          <p:nvSpPr>
            <p:cNvPr id="30" name="Google Shape;30;p4"/>
            <p:cNvSpPr/>
            <p:nvPr/>
          </p:nvSpPr>
          <p:spPr>
            <a:xfrm>
              <a:off x="8423988" y="42454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93405" y="1084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8216413" y="-2145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 flipH="1">
              <a:off x="554588" y="45664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5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38" name="Google Shape;38;p5"/>
            <p:cNvSpPr/>
            <p:nvPr/>
          </p:nvSpPr>
          <p:spPr>
            <a:xfrm rot="10800000" flipH="1">
              <a:off x="7218500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10800000" flipH="1">
              <a:off x="202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4923249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2"/>
          </p:nvPr>
        </p:nvSpPr>
        <p:spPr>
          <a:xfrm>
            <a:off x="1715375" y="2169951"/>
            <a:ext cx="2505600" cy="15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3"/>
          </p:nvPr>
        </p:nvSpPr>
        <p:spPr>
          <a:xfrm>
            <a:off x="1715375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4"/>
          </p:nvPr>
        </p:nvSpPr>
        <p:spPr>
          <a:xfrm>
            <a:off x="4923250" y="17017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relega One"/>
              <a:buNone/>
              <a:defRPr sz="2000"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7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57" name="Google Shape;57;p7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7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1427538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720000" y="2000238"/>
            <a:ext cx="3735900" cy="17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4979744" y="535000"/>
            <a:ext cx="3449100" cy="1998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7"/>
          <p:cNvSpPr>
            <a:spLocks noGrp="1"/>
          </p:cNvSpPr>
          <p:nvPr>
            <p:ph type="pic" idx="3"/>
          </p:nvPr>
        </p:nvSpPr>
        <p:spPr>
          <a:xfrm>
            <a:off x="4951001" y="2749175"/>
            <a:ext cx="3477900" cy="1859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65" name="Google Shape;65;p8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8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67;p8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68" name="Google Shape;68;p8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9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75" name="Google Shape;75;p9"/>
            <p:cNvSpPr/>
            <p:nvPr/>
          </p:nvSpPr>
          <p:spPr>
            <a:xfrm flipH="1">
              <a:off x="202" y="-8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 flipH="1">
              <a:off x="6585308" y="3377970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9"/>
          <p:cNvGrpSpPr/>
          <p:nvPr/>
        </p:nvGrpSpPr>
        <p:grpSpPr>
          <a:xfrm>
            <a:off x="-82450" y="-151275"/>
            <a:ext cx="9377008" cy="5171825"/>
            <a:chOff x="-82450" y="-151275"/>
            <a:chExt cx="9377008" cy="5171825"/>
          </a:xfrm>
        </p:grpSpPr>
        <p:sp>
          <p:nvSpPr>
            <p:cNvPr id="78" name="Google Shape;78;p9"/>
            <p:cNvSpPr/>
            <p:nvPr/>
          </p:nvSpPr>
          <p:spPr>
            <a:xfrm>
              <a:off x="6531550" y="469955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" name="Google Shape;79;p9"/>
            <p:cNvSpPr/>
            <p:nvPr/>
          </p:nvSpPr>
          <p:spPr>
            <a:xfrm>
              <a:off x="1733180" y="-1512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0" name="Google Shape;80;p9"/>
            <p:cNvSpPr/>
            <p:nvPr/>
          </p:nvSpPr>
          <p:spPr>
            <a:xfrm flipH="1">
              <a:off x="-82450" y="41964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>
              <a:off x="8492113" y="2225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202" y="-8"/>
            <a:ext cx="9143799" cy="5143510"/>
            <a:chOff x="202" y="-8"/>
            <a:chExt cx="9143799" cy="5143510"/>
          </a:xfrm>
        </p:grpSpPr>
        <p:sp>
          <p:nvSpPr>
            <p:cNvPr id="96" name="Google Shape;96;p13"/>
            <p:cNvSpPr/>
            <p:nvPr/>
          </p:nvSpPr>
          <p:spPr>
            <a:xfrm rot="10800000">
              <a:off x="202" y="2311641"/>
              <a:ext cx="1925501" cy="2831862"/>
            </a:xfrm>
            <a:custGeom>
              <a:avLst/>
              <a:gdLst/>
              <a:ahLst/>
              <a:cxnLst/>
              <a:rect l="l" t="t" r="r" b="b"/>
              <a:pathLst>
                <a:path w="58322" h="85775" extrusionOk="0">
                  <a:moveTo>
                    <a:pt x="35214" y="49319"/>
                  </a:moveTo>
                  <a:lnTo>
                    <a:pt x="35214" y="49319"/>
                  </a:lnTo>
                  <a:lnTo>
                    <a:pt x="35259" y="49540"/>
                  </a:lnTo>
                  <a:lnTo>
                    <a:pt x="35259" y="49762"/>
                  </a:lnTo>
                  <a:lnTo>
                    <a:pt x="35170" y="50206"/>
                  </a:lnTo>
                  <a:lnTo>
                    <a:pt x="34993" y="50560"/>
                  </a:lnTo>
                  <a:lnTo>
                    <a:pt x="34727" y="50871"/>
                  </a:lnTo>
                  <a:lnTo>
                    <a:pt x="34372" y="51137"/>
                  </a:lnTo>
                  <a:lnTo>
                    <a:pt x="34017" y="51314"/>
                  </a:lnTo>
                  <a:lnTo>
                    <a:pt x="33573" y="51403"/>
                  </a:lnTo>
                  <a:lnTo>
                    <a:pt x="33352" y="51403"/>
                  </a:lnTo>
                  <a:lnTo>
                    <a:pt x="33130" y="51403"/>
                  </a:lnTo>
                  <a:lnTo>
                    <a:pt x="33130" y="51403"/>
                  </a:lnTo>
                  <a:lnTo>
                    <a:pt x="32864" y="51314"/>
                  </a:lnTo>
                  <a:lnTo>
                    <a:pt x="32598" y="51226"/>
                  </a:lnTo>
                  <a:lnTo>
                    <a:pt x="32376" y="51093"/>
                  </a:lnTo>
                  <a:lnTo>
                    <a:pt x="32154" y="50871"/>
                  </a:lnTo>
                  <a:lnTo>
                    <a:pt x="31977" y="50693"/>
                  </a:lnTo>
                  <a:lnTo>
                    <a:pt x="31844" y="50427"/>
                  </a:lnTo>
                  <a:lnTo>
                    <a:pt x="31711" y="50206"/>
                  </a:lnTo>
                  <a:lnTo>
                    <a:pt x="31666" y="49939"/>
                  </a:lnTo>
                  <a:lnTo>
                    <a:pt x="31666" y="49939"/>
                  </a:lnTo>
                  <a:lnTo>
                    <a:pt x="31622" y="49673"/>
                  </a:lnTo>
                  <a:lnTo>
                    <a:pt x="31622" y="49452"/>
                  </a:lnTo>
                  <a:lnTo>
                    <a:pt x="31711" y="49052"/>
                  </a:lnTo>
                  <a:lnTo>
                    <a:pt x="31888" y="48653"/>
                  </a:lnTo>
                  <a:lnTo>
                    <a:pt x="32154" y="48343"/>
                  </a:lnTo>
                  <a:lnTo>
                    <a:pt x="32465" y="48077"/>
                  </a:lnTo>
                  <a:lnTo>
                    <a:pt x="32864" y="47899"/>
                  </a:lnTo>
                  <a:lnTo>
                    <a:pt x="33307" y="47811"/>
                  </a:lnTo>
                  <a:lnTo>
                    <a:pt x="33529" y="47811"/>
                  </a:lnTo>
                  <a:lnTo>
                    <a:pt x="33751" y="47811"/>
                  </a:lnTo>
                  <a:lnTo>
                    <a:pt x="33751" y="47811"/>
                  </a:lnTo>
                  <a:lnTo>
                    <a:pt x="34017" y="47899"/>
                  </a:lnTo>
                  <a:lnTo>
                    <a:pt x="34283" y="47988"/>
                  </a:lnTo>
                  <a:lnTo>
                    <a:pt x="34505" y="48165"/>
                  </a:lnTo>
                  <a:lnTo>
                    <a:pt x="34727" y="48343"/>
                  </a:lnTo>
                  <a:lnTo>
                    <a:pt x="34904" y="48565"/>
                  </a:lnTo>
                  <a:lnTo>
                    <a:pt x="35037" y="48786"/>
                  </a:lnTo>
                  <a:lnTo>
                    <a:pt x="35170" y="49052"/>
                  </a:lnTo>
                  <a:lnTo>
                    <a:pt x="35214" y="49319"/>
                  </a:lnTo>
                  <a:lnTo>
                    <a:pt x="35214" y="49319"/>
                  </a:lnTo>
                  <a:close/>
                  <a:moveTo>
                    <a:pt x="30425" y="20225"/>
                  </a:moveTo>
                  <a:lnTo>
                    <a:pt x="30425" y="20225"/>
                  </a:lnTo>
                  <a:lnTo>
                    <a:pt x="30513" y="20313"/>
                  </a:lnTo>
                  <a:lnTo>
                    <a:pt x="30602" y="20313"/>
                  </a:lnTo>
                  <a:lnTo>
                    <a:pt x="30691" y="20313"/>
                  </a:lnTo>
                  <a:lnTo>
                    <a:pt x="30779" y="20225"/>
                  </a:lnTo>
                  <a:lnTo>
                    <a:pt x="51003" y="1"/>
                  </a:lnTo>
                  <a:lnTo>
                    <a:pt x="58321" y="1"/>
                  </a:lnTo>
                  <a:lnTo>
                    <a:pt x="58321" y="51226"/>
                  </a:lnTo>
                  <a:lnTo>
                    <a:pt x="40182" y="69276"/>
                  </a:lnTo>
                  <a:lnTo>
                    <a:pt x="40182" y="69276"/>
                  </a:lnTo>
                  <a:lnTo>
                    <a:pt x="40137" y="69365"/>
                  </a:lnTo>
                  <a:lnTo>
                    <a:pt x="40093" y="69454"/>
                  </a:lnTo>
                  <a:lnTo>
                    <a:pt x="40093" y="69454"/>
                  </a:lnTo>
                  <a:lnTo>
                    <a:pt x="40137" y="69542"/>
                  </a:lnTo>
                  <a:lnTo>
                    <a:pt x="40182" y="69631"/>
                  </a:lnTo>
                  <a:lnTo>
                    <a:pt x="40182" y="69631"/>
                  </a:lnTo>
                  <a:lnTo>
                    <a:pt x="40270" y="69675"/>
                  </a:lnTo>
                  <a:lnTo>
                    <a:pt x="40359" y="69720"/>
                  </a:lnTo>
                  <a:lnTo>
                    <a:pt x="40448" y="69675"/>
                  </a:lnTo>
                  <a:lnTo>
                    <a:pt x="40537" y="69631"/>
                  </a:lnTo>
                  <a:lnTo>
                    <a:pt x="58321" y="51980"/>
                  </a:lnTo>
                  <a:lnTo>
                    <a:pt x="58321" y="85775"/>
                  </a:lnTo>
                  <a:lnTo>
                    <a:pt x="50915" y="82493"/>
                  </a:lnTo>
                  <a:lnTo>
                    <a:pt x="50915" y="82493"/>
                  </a:lnTo>
                  <a:lnTo>
                    <a:pt x="50471" y="82271"/>
                  </a:lnTo>
                  <a:lnTo>
                    <a:pt x="50072" y="82049"/>
                  </a:lnTo>
                  <a:lnTo>
                    <a:pt x="49673" y="81783"/>
                  </a:lnTo>
                  <a:lnTo>
                    <a:pt x="49318" y="81517"/>
                  </a:lnTo>
                  <a:lnTo>
                    <a:pt x="49007" y="81251"/>
                  </a:lnTo>
                  <a:lnTo>
                    <a:pt x="48653" y="80940"/>
                  </a:lnTo>
                  <a:lnTo>
                    <a:pt x="48076" y="80319"/>
                  </a:lnTo>
                  <a:lnTo>
                    <a:pt x="47588" y="79610"/>
                  </a:lnTo>
                  <a:lnTo>
                    <a:pt x="47189" y="78856"/>
                  </a:lnTo>
                  <a:lnTo>
                    <a:pt x="46879" y="78058"/>
                  </a:lnTo>
                  <a:lnTo>
                    <a:pt x="46613" y="77215"/>
                  </a:lnTo>
                  <a:lnTo>
                    <a:pt x="46479" y="76417"/>
                  </a:lnTo>
                  <a:lnTo>
                    <a:pt x="46435" y="75530"/>
                  </a:lnTo>
                  <a:lnTo>
                    <a:pt x="46524" y="74687"/>
                  </a:lnTo>
                  <a:lnTo>
                    <a:pt x="46657" y="73844"/>
                  </a:lnTo>
                  <a:lnTo>
                    <a:pt x="46923" y="73046"/>
                  </a:lnTo>
                  <a:lnTo>
                    <a:pt x="47100" y="72647"/>
                  </a:lnTo>
                  <a:lnTo>
                    <a:pt x="47278" y="72248"/>
                  </a:lnTo>
                  <a:lnTo>
                    <a:pt x="47544" y="71849"/>
                  </a:lnTo>
                  <a:lnTo>
                    <a:pt x="47766" y="71494"/>
                  </a:lnTo>
                  <a:lnTo>
                    <a:pt x="48032" y="71095"/>
                  </a:lnTo>
                  <a:lnTo>
                    <a:pt x="48342" y="70740"/>
                  </a:lnTo>
                  <a:lnTo>
                    <a:pt x="48342" y="70740"/>
                  </a:lnTo>
                  <a:lnTo>
                    <a:pt x="48564" y="70518"/>
                  </a:lnTo>
                  <a:lnTo>
                    <a:pt x="51048" y="68034"/>
                  </a:lnTo>
                  <a:lnTo>
                    <a:pt x="51048" y="68034"/>
                  </a:lnTo>
                  <a:lnTo>
                    <a:pt x="51225" y="67813"/>
                  </a:lnTo>
                  <a:lnTo>
                    <a:pt x="51358" y="67591"/>
                  </a:lnTo>
                  <a:lnTo>
                    <a:pt x="51447" y="67369"/>
                  </a:lnTo>
                  <a:lnTo>
                    <a:pt x="51447" y="67103"/>
                  </a:lnTo>
                  <a:lnTo>
                    <a:pt x="51447" y="66837"/>
                  </a:lnTo>
                  <a:lnTo>
                    <a:pt x="51358" y="66571"/>
                  </a:lnTo>
                  <a:lnTo>
                    <a:pt x="51225" y="66349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1048" y="66127"/>
                  </a:lnTo>
                  <a:lnTo>
                    <a:pt x="50826" y="65950"/>
                  </a:lnTo>
                  <a:lnTo>
                    <a:pt x="50560" y="65817"/>
                  </a:lnTo>
                  <a:lnTo>
                    <a:pt x="50338" y="65728"/>
                  </a:lnTo>
                  <a:lnTo>
                    <a:pt x="50072" y="65684"/>
                  </a:lnTo>
                  <a:lnTo>
                    <a:pt x="49806" y="65728"/>
                  </a:lnTo>
                  <a:lnTo>
                    <a:pt x="49540" y="65817"/>
                  </a:lnTo>
                  <a:lnTo>
                    <a:pt x="49274" y="65950"/>
                  </a:lnTo>
                  <a:lnTo>
                    <a:pt x="49096" y="66127"/>
                  </a:lnTo>
                  <a:lnTo>
                    <a:pt x="49096" y="66127"/>
                  </a:lnTo>
                  <a:lnTo>
                    <a:pt x="41157" y="74022"/>
                  </a:lnTo>
                  <a:lnTo>
                    <a:pt x="41157" y="74022"/>
                  </a:lnTo>
                  <a:lnTo>
                    <a:pt x="40625" y="74510"/>
                  </a:lnTo>
                  <a:lnTo>
                    <a:pt x="40093" y="74909"/>
                  </a:lnTo>
                  <a:lnTo>
                    <a:pt x="39472" y="75264"/>
                  </a:lnTo>
                  <a:lnTo>
                    <a:pt x="38851" y="75574"/>
                  </a:lnTo>
                  <a:lnTo>
                    <a:pt x="38186" y="75796"/>
                  </a:lnTo>
                  <a:lnTo>
                    <a:pt x="37565" y="75929"/>
                  </a:lnTo>
                  <a:lnTo>
                    <a:pt x="36900" y="76017"/>
                  </a:lnTo>
                  <a:lnTo>
                    <a:pt x="36190" y="76062"/>
                  </a:lnTo>
                  <a:lnTo>
                    <a:pt x="35525" y="76017"/>
                  </a:lnTo>
                  <a:lnTo>
                    <a:pt x="34860" y="75929"/>
                  </a:lnTo>
                  <a:lnTo>
                    <a:pt x="34194" y="75796"/>
                  </a:lnTo>
                  <a:lnTo>
                    <a:pt x="33573" y="75574"/>
                  </a:lnTo>
                  <a:lnTo>
                    <a:pt x="32953" y="75264"/>
                  </a:lnTo>
                  <a:lnTo>
                    <a:pt x="32332" y="74909"/>
                  </a:lnTo>
                  <a:lnTo>
                    <a:pt x="31755" y="74510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1223" y="74022"/>
                  </a:lnTo>
                  <a:lnTo>
                    <a:pt x="30735" y="73490"/>
                  </a:lnTo>
                  <a:lnTo>
                    <a:pt x="30336" y="72913"/>
                  </a:lnTo>
                  <a:lnTo>
                    <a:pt x="29981" y="72292"/>
                  </a:lnTo>
                  <a:lnTo>
                    <a:pt x="29671" y="71671"/>
                  </a:lnTo>
                  <a:lnTo>
                    <a:pt x="29449" y="71050"/>
                  </a:lnTo>
                  <a:lnTo>
                    <a:pt x="29316" y="70385"/>
                  </a:lnTo>
                  <a:lnTo>
                    <a:pt x="29183" y="69720"/>
                  </a:lnTo>
                  <a:lnTo>
                    <a:pt x="29183" y="69054"/>
                  </a:lnTo>
                  <a:lnTo>
                    <a:pt x="29183" y="68345"/>
                  </a:lnTo>
                  <a:lnTo>
                    <a:pt x="29316" y="67680"/>
                  </a:lnTo>
                  <a:lnTo>
                    <a:pt x="29449" y="67014"/>
                  </a:lnTo>
                  <a:lnTo>
                    <a:pt x="29671" y="66393"/>
                  </a:lnTo>
                  <a:lnTo>
                    <a:pt x="29981" y="65773"/>
                  </a:lnTo>
                  <a:lnTo>
                    <a:pt x="30336" y="65152"/>
                  </a:lnTo>
                  <a:lnTo>
                    <a:pt x="30735" y="64575"/>
                  </a:lnTo>
                  <a:lnTo>
                    <a:pt x="31223" y="64043"/>
                  </a:lnTo>
                  <a:lnTo>
                    <a:pt x="54596" y="39961"/>
                  </a:lnTo>
                  <a:lnTo>
                    <a:pt x="54596" y="34639"/>
                  </a:lnTo>
                  <a:lnTo>
                    <a:pt x="45814" y="43420"/>
                  </a:lnTo>
                  <a:lnTo>
                    <a:pt x="45814" y="43420"/>
                  </a:lnTo>
                  <a:lnTo>
                    <a:pt x="45105" y="44085"/>
                  </a:lnTo>
                  <a:lnTo>
                    <a:pt x="44306" y="44662"/>
                  </a:lnTo>
                  <a:lnTo>
                    <a:pt x="43464" y="45150"/>
                  </a:lnTo>
                  <a:lnTo>
                    <a:pt x="42577" y="45593"/>
                  </a:lnTo>
                  <a:lnTo>
                    <a:pt x="41690" y="45904"/>
                  </a:lnTo>
                  <a:lnTo>
                    <a:pt x="40758" y="46125"/>
                  </a:lnTo>
                  <a:lnTo>
                    <a:pt x="39827" y="46258"/>
                  </a:lnTo>
                  <a:lnTo>
                    <a:pt x="38896" y="46303"/>
                  </a:lnTo>
                  <a:lnTo>
                    <a:pt x="37964" y="46258"/>
                  </a:lnTo>
                  <a:lnTo>
                    <a:pt x="37033" y="46125"/>
                  </a:lnTo>
                  <a:lnTo>
                    <a:pt x="36101" y="45904"/>
                  </a:lnTo>
                  <a:lnTo>
                    <a:pt x="35214" y="45593"/>
                  </a:lnTo>
                  <a:lnTo>
                    <a:pt x="34327" y="45150"/>
                  </a:lnTo>
                  <a:lnTo>
                    <a:pt x="33485" y="44662"/>
                  </a:lnTo>
                  <a:lnTo>
                    <a:pt x="32731" y="44085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977" y="43420"/>
                  </a:lnTo>
                  <a:lnTo>
                    <a:pt x="31312" y="42666"/>
                  </a:lnTo>
                  <a:lnTo>
                    <a:pt x="30691" y="41868"/>
                  </a:lnTo>
                  <a:lnTo>
                    <a:pt x="30203" y="41025"/>
                  </a:lnTo>
                  <a:lnTo>
                    <a:pt x="29804" y="40182"/>
                  </a:lnTo>
                  <a:lnTo>
                    <a:pt x="29493" y="39295"/>
                  </a:lnTo>
                  <a:lnTo>
                    <a:pt x="29272" y="38364"/>
                  </a:lnTo>
                  <a:lnTo>
                    <a:pt x="29138" y="37433"/>
                  </a:lnTo>
                  <a:lnTo>
                    <a:pt x="29094" y="36501"/>
                  </a:lnTo>
                  <a:lnTo>
                    <a:pt x="29138" y="35526"/>
                  </a:lnTo>
                  <a:lnTo>
                    <a:pt x="29272" y="34594"/>
                  </a:lnTo>
                  <a:lnTo>
                    <a:pt x="29493" y="33707"/>
                  </a:lnTo>
                  <a:lnTo>
                    <a:pt x="29804" y="32776"/>
                  </a:lnTo>
                  <a:lnTo>
                    <a:pt x="30203" y="31933"/>
                  </a:lnTo>
                  <a:lnTo>
                    <a:pt x="30691" y="31091"/>
                  </a:lnTo>
                  <a:lnTo>
                    <a:pt x="31312" y="30292"/>
                  </a:lnTo>
                  <a:lnTo>
                    <a:pt x="31977" y="29538"/>
                  </a:lnTo>
                  <a:lnTo>
                    <a:pt x="45371" y="16144"/>
                  </a:lnTo>
                  <a:lnTo>
                    <a:pt x="45371" y="16144"/>
                  </a:lnTo>
                  <a:lnTo>
                    <a:pt x="45592" y="15878"/>
                  </a:lnTo>
                  <a:lnTo>
                    <a:pt x="45726" y="15657"/>
                  </a:lnTo>
                  <a:lnTo>
                    <a:pt x="45770" y="15346"/>
                  </a:lnTo>
                  <a:lnTo>
                    <a:pt x="45814" y="15080"/>
                  </a:lnTo>
                  <a:lnTo>
                    <a:pt x="45770" y="14770"/>
                  </a:lnTo>
                  <a:lnTo>
                    <a:pt x="45726" y="14503"/>
                  </a:lnTo>
                  <a:lnTo>
                    <a:pt x="45592" y="14237"/>
                  </a:lnTo>
                  <a:lnTo>
                    <a:pt x="45371" y="14016"/>
                  </a:lnTo>
                  <a:lnTo>
                    <a:pt x="45371" y="14016"/>
                  </a:lnTo>
                  <a:lnTo>
                    <a:pt x="45149" y="13838"/>
                  </a:lnTo>
                  <a:lnTo>
                    <a:pt x="44883" y="13705"/>
                  </a:lnTo>
                  <a:lnTo>
                    <a:pt x="44617" y="13616"/>
                  </a:lnTo>
                  <a:lnTo>
                    <a:pt x="44306" y="13572"/>
                  </a:lnTo>
                  <a:lnTo>
                    <a:pt x="44040" y="13616"/>
                  </a:lnTo>
                  <a:lnTo>
                    <a:pt x="43774" y="13705"/>
                  </a:lnTo>
                  <a:lnTo>
                    <a:pt x="43508" y="13838"/>
                  </a:lnTo>
                  <a:lnTo>
                    <a:pt x="43286" y="14016"/>
                  </a:lnTo>
                  <a:lnTo>
                    <a:pt x="23417" y="33885"/>
                  </a:lnTo>
                  <a:lnTo>
                    <a:pt x="23417" y="33885"/>
                  </a:lnTo>
                  <a:lnTo>
                    <a:pt x="22974" y="34284"/>
                  </a:lnTo>
                  <a:lnTo>
                    <a:pt x="22530" y="34594"/>
                  </a:lnTo>
                  <a:lnTo>
                    <a:pt x="22042" y="34860"/>
                  </a:lnTo>
                  <a:lnTo>
                    <a:pt x="21555" y="35126"/>
                  </a:lnTo>
                  <a:lnTo>
                    <a:pt x="21067" y="35304"/>
                  </a:lnTo>
                  <a:lnTo>
                    <a:pt x="20534" y="35393"/>
                  </a:lnTo>
                  <a:lnTo>
                    <a:pt x="20002" y="35481"/>
                  </a:lnTo>
                  <a:lnTo>
                    <a:pt x="19470" y="35526"/>
                  </a:lnTo>
                  <a:lnTo>
                    <a:pt x="18938" y="35481"/>
                  </a:lnTo>
                  <a:lnTo>
                    <a:pt x="18406" y="35393"/>
                  </a:lnTo>
                  <a:lnTo>
                    <a:pt x="17918" y="35304"/>
                  </a:lnTo>
                  <a:lnTo>
                    <a:pt x="17386" y="35126"/>
                  </a:lnTo>
                  <a:lnTo>
                    <a:pt x="16898" y="34860"/>
                  </a:lnTo>
                  <a:lnTo>
                    <a:pt x="16454" y="34594"/>
                  </a:lnTo>
                  <a:lnTo>
                    <a:pt x="15966" y="34284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567" y="33885"/>
                  </a:lnTo>
                  <a:lnTo>
                    <a:pt x="15168" y="33485"/>
                  </a:lnTo>
                  <a:lnTo>
                    <a:pt x="14858" y="33042"/>
                  </a:lnTo>
                  <a:lnTo>
                    <a:pt x="14591" y="32554"/>
                  </a:lnTo>
                  <a:lnTo>
                    <a:pt x="14325" y="32066"/>
                  </a:lnTo>
                  <a:lnTo>
                    <a:pt x="14148" y="31534"/>
                  </a:lnTo>
                  <a:lnTo>
                    <a:pt x="14059" y="31046"/>
                  </a:lnTo>
                  <a:lnTo>
                    <a:pt x="13971" y="30514"/>
                  </a:lnTo>
                  <a:lnTo>
                    <a:pt x="13926" y="29982"/>
                  </a:lnTo>
                  <a:lnTo>
                    <a:pt x="13971" y="29450"/>
                  </a:lnTo>
                  <a:lnTo>
                    <a:pt x="14059" y="28917"/>
                  </a:lnTo>
                  <a:lnTo>
                    <a:pt x="14148" y="28385"/>
                  </a:lnTo>
                  <a:lnTo>
                    <a:pt x="14325" y="27897"/>
                  </a:lnTo>
                  <a:lnTo>
                    <a:pt x="14591" y="27409"/>
                  </a:lnTo>
                  <a:lnTo>
                    <a:pt x="14858" y="26922"/>
                  </a:lnTo>
                  <a:lnTo>
                    <a:pt x="15168" y="26478"/>
                  </a:lnTo>
                  <a:lnTo>
                    <a:pt x="15567" y="26035"/>
                  </a:lnTo>
                  <a:lnTo>
                    <a:pt x="29316" y="12286"/>
                  </a:lnTo>
                  <a:lnTo>
                    <a:pt x="29316" y="12286"/>
                  </a:lnTo>
                  <a:lnTo>
                    <a:pt x="29538" y="12020"/>
                  </a:lnTo>
                  <a:lnTo>
                    <a:pt x="29671" y="11754"/>
                  </a:lnTo>
                  <a:lnTo>
                    <a:pt x="29759" y="11443"/>
                  </a:lnTo>
                  <a:lnTo>
                    <a:pt x="29804" y="11089"/>
                  </a:lnTo>
                  <a:lnTo>
                    <a:pt x="29759" y="10778"/>
                  </a:lnTo>
                  <a:lnTo>
                    <a:pt x="29671" y="10468"/>
                  </a:lnTo>
                  <a:lnTo>
                    <a:pt x="29493" y="10202"/>
                  </a:lnTo>
                  <a:lnTo>
                    <a:pt x="29272" y="9935"/>
                  </a:lnTo>
                  <a:lnTo>
                    <a:pt x="29272" y="9935"/>
                  </a:lnTo>
                  <a:lnTo>
                    <a:pt x="29005" y="9758"/>
                  </a:lnTo>
                  <a:lnTo>
                    <a:pt x="28739" y="9625"/>
                  </a:lnTo>
                  <a:lnTo>
                    <a:pt x="28429" y="9581"/>
                  </a:lnTo>
                  <a:lnTo>
                    <a:pt x="28118" y="9581"/>
                  </a:lnTo>
                  <a:lnTo>
                    <a:pt x="27808" y="9625"/>
                  </a:lnTo>
                  <a:lnTo>
                    <a:pt x="27542" y="9714"/>
                  </a:lnTo>
                  <a:lnTo>
                    <a:pt x="27276" y="9847"/>
                  </a:lnTo>
                  <a:lnTo>
                    <a:pt x="27010" y="10068"/>
                  </a:lnTo>
                  <a:lnTo>
                    <a:pt x="26832" y="10246"/>
                  </a:lnTo>
                  <a:lnTo>
                    <a:pt x="26832" y="10246"/>
                  </a:lnTo>
                  <a:lnTo>
                    <a:pt x="26389" y="10689"/>
                  </a:lnTo>
                  <a:lnTo>
                    <a:pt x="25945" y="11089"/>
                  </a:lnTo>
                  <a:lnTo>
                    <a:pt x="25457" y="11443"/>
                  </a:lnTo>
                  <a:lnTo>
                    <a:pt x="24970" y="11754"/>
                  </a:lnTo>
                  <a:lnTo>
                    <a:pt x="24482" y="12064"/>
                  </a:lnTo>
                  <a:lnTo>
                    <a:pt x="23994" y="12375"/>
                  </a:lnTo>
                  <a:lnTo>
                    <a:pt x="23462" y="12596"/>
                  </a:lnTo>
                  <a:lnTo>
                    <a:pt x="22974" y="12818"/>
                  </a:lnTo>
                  <a:lnTo>
                    <a:pt x="22442" y="13040"/>
                  </a:lnTo>
                  <a:lnTo>
                    <a:pt x="21865" y="13217"/>
                  </a:lnTo>
                  <a:lnTo>
                    <a:pt x="21333" y="13350"/>
                  </a:lnTo>
                  <a:lnTo>
                    <a:pt x="20801" y="13483"/>
                  </a:lnTo>
                  <a:lnTo>
                    <a:pt x="20224" y="13572"/>
                  </a:lnTo>
                  <a:lnTo>
                    <a:pt x="19692" y="13661"/>
                  </a:lnTo>
                  <a:lnTo>
                    <a:pt x="19115" y="13661"/>
                  </a:lnTo>
                  <a:lnTo>
                    <a:pt x="18539" y="13705"/>
                  </a:lnTo>
                  <a:lnTo>
                    <a:pt x="18006" y="13661"/>
                  </a:lnTo>
                  <a:lnTo>
                    <a:pt x="17430" y="13661"/>
                  </a:lnTo>
                  <a:lnTo>
                    <a:pt x="16853" y="13572"/>
                  </a:lnTo>
                  <a:lnTo>
                    <a:pt x="16321" y="13483"/>
                  </a:lnTo>
                  <a:lnTo>
                    <a:pt x="15745" y="13350"/>
                  </a:lnTo>
                  <a:lnTo>
                    <a:pt x="15212" y="13217"/>
                  </a:lnTo>
                  <a:lnTo>
                    <a:pt x="14680" y="13040"/>
                  </a:lnTo>
                  <a:lnTo>
                    <a:pt x="14148" y="12818"/>
                  </a:lnTo>
                  <a:lnTo>
                    <a:pt x="13616" y="12596"/>
                  </a:lnTo>
                  <a:lnTo>
                    <a:pt x="13128" y="12375"/>
                  </a:lnTo>
                  <a:lnTo>
                    <a:pt x="12596" y="12064"/>
                  </a:lnTo>
                  <a:lnTo>
                    <a:pt x="12108" y="11754"/>
                  </a:lnTo>
                  <a:lnTo>
                    <a:pt x="11620" y="11443"/>
                  </a:lnTo>
                  <a:lnTo>
                    <a:pt x="11177" y="11089"/>
                  </a:lnTo>
                  <a:lnTo>
                    <a:pt x="10689" y="10689"/>
                  </a:lnTo>
                  <a:lnTo>
                    <a:pt x="10290" y="10246"/>
                  </a:lnTo>
                  <a:lnTo>
                    <a:pt x="0" y="1"/>
                  </a:lnTo>
                  <a:lnTo>
                    <a:pt x="50294" y="1"/>
                  </a:lnTo>
                  <a:lnTo>
                    <a:pt x="30425" y="19870"/>
                  </a:lnTo>
                  <a:lnTo>
                    <a:pt x="30425" y="19870"/>
                  </a:lnTo>
                  <a:lnTo>
                    <a:pt x="30380" y="19959"/>
                  </a:lnTo>
                  <a:lnTo>
                    <a:pt x="30336" y="20047"/>
                  </a:lnTo>
                  <a:lnTo>
                    <a:pt x="30336" y="20047"/>
                  </a:lnTo>
                  <a:lnTo>
                    <a:pt x="30380" y="20136"/>
                  </a:lnTo>
                  <a:lnTo>
                    <a:pt x="30425" y="20225"/>
                  </a:lnTo>
                  <a:lnTo>
                    <a:pt x="30425" y="20225"/>
                  </a:lnTo>
                  <a:close/>
                  <a:moveTo>
                    <a:pt x="54729" y="46524"/>
                  </a:moveTo>
                  <a:lnTo>
                    <a:pt x="54729" y="46524"/>
                  </a:lnTo>
                  <a:lnTo>
                    <a:pt x="54640" y="46436"/>
                  </a:lnTo>
                  <a:lnTo>
                    <a:pt x="54551" y="46436"/>
                  </a:lnTo>
                  <a:lnTo>
                    <a:pt x="54463" y="46436"/>
                  </a:lnTo>
                  <a:lnTo>
                    <a:pt x="54374" y="46524"/>
                  </a:lnTo>
                  <a:lnTo>
                    <a:pt x="43331" y="57523"/>
                  </a:lnTo>
                  <a:lnTo>
                    <a:pt x="43331" y="57523"/>
                  </a:lnTo>
                  <a:lnTo>
                    <a:pt x="43286" y="57612"/>
                  </a:lnTo>
                  <a:lnTo>
                    <a:pt x="43286" y="57701"/>
                  </a:lnTo>
                  <a:lnTo>
                    <a:pt x="43286" y="57701"/>
                  </a:lnTo>
                  <a:lnTo>
                    <a:pt x="43286" y="57834"/>
                  </a:lnTo>
                  <a:lnTo>
                    <a:pt x="43331" y="57878"/>
                  </a:lnTo>
                  <a:lnTo>
                    <a:pt x="43331" y="57878"/>
                  </a:lnTo>
                  <a:lnTo>
                    <a:pt x="43419" y="57967"/>
                  </a:lnTo>
                  <a:lnTo>
                    <a:pt x="43508" y="57967"/>
                  </a:lnTo>
                  <a:lnTo>
                    <a:pt x="43597" y="57967"/>
                  </a:lnTo>
                  <a:lnTo>
                    <a:pt x="43685" y="57878"/>
                  </a:lnTo>
                  <a:lnTo>
                    <a:pt x="54729" y="46879"/>
                  </a:lnTo>
                  <a:lnTo>
                    <a:pt x="54729" y="46879"/>
                  </a:lnTo>
                  <a:lnTo>
                    <a:pt x="54773" y="46791"/>
                  </a:lnTo>
                  <a:lnTo>
                    <a:pt x="54817" y="46702"/>
                  </a:lnTo>
                  <a:lnTo>
                    <a:pt x="54773" y="46613"/>
                  </a:lnTo>
                  <a:lnTo>
                    <a:pt x="54729" y="46524"/>
                  </a:lnTo>
                  <a:lnTo>
                    <a:pt x="54729" y="46524"/>
                  </a:lnTo>
                  <a:close/>
                  <a:moveTo>
                    <a:pt x="32066" y="9004"/>
                  </a:moveTo>
                  <a:lnTo>
                    <a:pt x="32066" y="9004"/>
                  </a:lnTo>
                  <a:lnTo>
                    <a:pt x="32420" y="9048"/>
                  </a:lnTo>
                  <a:lnTo>
                    <a:pt x="32731" y="8960"/>
                  </a:lnTo>
                  <a:lnTo>
                    <a:pt x="33041" y="8827"/>
                  </a:lnTo>
                  <a:lnTo>
                    <a:pt x="33307" y="8649"/>
                  </a:lnTo>
                  <a:lnTo>
                    <a:pt x="33485" y="8383"/>
                  </a:lnTo>
                  <a:lnTo>
                    <a:pt x="33662" y="8073"/>
                  </a:lnTo>
                  <a:lnTo>
                    <a:pt x="33707" y="7762"/>
                  </a:lnTo>
                  <a:lnTo>
                    <a:pt x="33662" y="7363"/>
                  </a:lnTo>
                  <a:lnTo>
                    <a:pt x="33662" y="7363"/>
                  </a:lnTo>
                  <a:lnTo>
                    <a:pt x="33618" y="7186"/>
                  </a:lnTo>
                  <a:lnTo>
                    <a:pt x="33529" y="7008"/>
                  </a:lnTo>
                  <a:lnTo>
                    <a:pt x="33440" y="6831"/>
                  </a:lnTo>
                  <a:lnTo>
                    <a:pt x="33307" y="6698"/>
                  </a:lnTo>
                  <a:lnTo>
                    <a:pt x="33174" y="6565"/>
                  </a:lnTo>
                  <a:lnTo>
                    <a:pt x="32997" y="6432"/>
                  </a:lnTo>
                  <a:lnTo>
                    <a:pt x="32775" y="6343"/>
                  </a:lnTo>
                  <a:lnTo>
                    <a:pt x="32598" y="6299"/>
                  </a:lnTo>
                  <a:lnTo>
                    <a:pt x="32598" y="6299"/>
                  </a:lnTo>
                  <a:lnTo>
                    <a:pt x="32243" y="6299"/>
                  </a:lnTo>
                  <a:lnTo>
                    <a:pt x="31888" y="6343"/>
                  </a:lnTo>
                  <a:lnTo>
                    <a:pt x="31622" y="6476"/>
                  </a:lnTo>
                  <a:lnTo>
                    <a:pt x="31356" y="6698"/>
                  </a:lnTo>
                  <a:lnTo>
                    <a:pt x="31134" y="6920"/>
                  </a:lnTo>
                  <a:lnTo>
                    <a:pt x="31001" y="7230"/>
                  </a:lnTo>
                  <a:lnTo>
                    <a:pt x="30957" y="7585"/>
                  </a:lnTo>
                  <a:lnTo>
                    <a:pt x="30957" y="7940"/>
                  </a:lnTo>
                  <a:lnTo>
                    <a:pt x="30957" y="7940"/>
                  </a:lnTo>
                  <a:lnTo>
                    <a:pt x="31046" y="8117"/>
                  </a:lnTo>
                  <a:lnTo>
                    <a:pt x="31090" y="8294"/>
                  </a:lnTo>
                  <a:lnTo>
                    <a:pt x="31223" y="8472"/>
                  </a:lnTo>
                  <a:lnTo>
                    <a:pt x="31356" y="8649"/>
                  </a:lnTo>
                  <a:lnTo>
                    <a:pt x="31489" y="8782"/>
                  </a:lnTo>
                  <a:lnTo>
                    <a:pt x="31666" y="8871"/>
                  </a:lnTo>
                  <a:lnTo>
                    <a:pt x="31844" y="8960"/>
                  </a:lnTo>
                  <a:lnTo>
                    <a:pt x="32066" y="9004"/>
                  </a:lnTo>
                  <a:lnTo>
                    <a:pt x="32066" y="9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 rot="10800000">
              <a:off x="6585308" y="-8"/>
              <a:ext cx="2558693" cy="1765532"/>
            </a:xfrm>
            <a:custGeom>
              <a:avLst/>
              <a:gdLst/>
              <a:ahLst/>
              <a:cxnLst/>
              <a:rect l="l" t="t" r="r" b="b"/>
              <a:pathLst>
                <a:path w="74554" h="51447" extrusionOk="0">
                  <a:moveTo>
                    <a:pt x="47677" y="51269"/>
                  </a:moveTo>
                  <a:lnTo>
                    <a:pt x="61381" y="39428"/>
                  </a:lnTo>
                  <a:lnTo>
                    <a:pt x="61381" y="39428"/>
                  </a:lnTo>
                  <a:lnTo>
                    <a:pt x="61426" y="39339"/>
                  </a:lnTo>
                  <a:lnTo>
                    <a:pt x="61470" y="39295"/>
                  </a:lnTo>
                  <a:lnTo>
                    <a:pt x="61470" y="39206"/>
                  </a:lnTo>
                  <a:lnTo>
                    <a:pt x="61426" y="39117"/>
                  </a:lnTo>
                  <a:lnTo>
                    <a:pt x="61426" y="39117"/>
                  </a:lnTo>
                  <a:lnTo>
                    <a:pt x="61337" y="39073"/>
                  </a:lnTo>
                  <a:lnTo>
                    <a:pt x="61248" y="39029"/>
                  </a:lnTo>
                  <a:lnTo>
                    <a:pt x="61248" y="39029"/>
                  </a:lnTo>
                  <a:lnTo>
                    <a:pt x="61160" y="39073"/>
                  </a:lnTo>
                  <a:lnTo>
                    <a:pt x="61115" y="39117"/>
                  </a:lnTo>
                  <a:lnTo>
                    <a:pt x="47012" y="51269"/>
                  </a:lnTo>
                  <a:lnTo>
                    <a:pt x="0" y="51447"/>
                  </a:lnTo>
                  <a:lnTo>
                    <a:pt x="0" y="44084"/>
                  </a:lnTo>
                  <a:lnTo>
                    <a:pt x="19293" y="27852"/>
                  </a:lnTo>
                  <a:lnTo>
                    <a:pt x="19293" y="27852"/>
                  </a:lnTo>
                  <a:lnTo>
                    <a:pt x="19382" y="27808"/>
                  </a:lnTo>
                  <a:lnTo>
                    <a:pt x="19382" y="27719"/>
                  </a:lnTo>
                  <a:lnTo>
                    <a:pt x="19382" y="27630"/>
                  </a:lnTo>
                  <a:lnTo>
                    <a:pt x="19337" y="27542"/>
                  </a:lnTo>
                  <a:lnTo>
                    <a:pt x="19337" y="27542"/>
                  </a:lnTo>
                  <a:lnTo>
                    <a:pt x="19249" y="27497"/>
                  </a:lnTo>
                  <a:lnTo>
                    <a:pt x="19204" y="27497"/>
                  </a:lnTo>
                  <a:lnTo>
                    <a:pt x="19204" y="27497"/>
                  </a:lnTo>
                  <a:lnTo>
                    <a:pt x="19115" y="27497"/>
                  </a:lnTo>
                  <a:lnTo>
                    <a:pt x="19027" y="27542"/>
                  </a:lnTo>
                  <a:lnTo>
                    <a:pt x="0" y="43464"/>
                  </a:lnTo>
                  <a:lnTo>
                    <a:pt x="0" y="0"/>
                  </a:lnTo>
                  <a:lnTo>
                    <a:pt x="10512" y="8338"/>
                  </a:lnTo>
                  <a:lnTo>
                    <a:pt x="10512" y="8338"/>
                  </a:lnTo>
                  <a:lnTo>
                    <a:pt x="10955" y="8693"/>
                  </a:lnTo>
                  <a:lnTo>
                    <a:pt x="11354" y="9092"/>
                  </a:lnTo>
                  <a:lnTo>
                    <a:pt x="11753" y="9491"/>
                  </a:lnTo>
                  <a:lnTo>
                    <a:pt x="12108" y="9935"/>
                  </a:lnTo>
                  <a:lnTo>
                    <a:pt x="12419" y="10334"/>
                  </a:lnTo>
                  <a:lnTo>
                    <a:pt x="12729" y="10822"/>
                  </a:lnTo>
                  <a:lnTo>
                    <a:pt x="13039" y="11265"/>
                  </a:lnTo>
                  <a:lnTo>
                    <a:pt x="13261" y="11753"/>
                  </a:lnTo>
                  <a:lnTo>
                    <a:pt x="13527" y="12241"/>
                  </a:lnTo>
                  <a:lnTo>
                    <a:pt x="13705" y="12729"/>
                  </a:lnTo>
                  <a:lnTo>
                    <a:pt x="13882" y="13217"/>
                  </a:lnTo>
                  <a:lnTo>
                    <a:pt x="14015" y="13749"/>
                  </a:lnTo>
                  <a:lnTo>
                    <a:pt x="14148" y="14237"/>
                  </a:lnTo>
                  <a:lnTo>
                    <a:pt x="14237" y="14769"/>
                  </a:lnTo>
                  <a:lnTo>
                    <a:pt x="14326" y="15301"/>
                  </a:lnTo>
                  <a:lnTo>
                    <a:pt x="14370" y="15833"/>
                  </a:lnTo>
                  <a:lnTo>
                    <a:pt x="14370" y="16365"/>
                  </a:lnTo>
                  <a:lnTo>
                    <a:pt x="14326" y="16898"/>
                  </a:lnTo>
                  <a:lnTo>
                    <a:pt x="14326" y="17430"/>
                  </a:lnTo>
                  <a:lnTo>
                    <a:pt x="14237" y="17918"/>
                  </a:lnTo>
                  <a:lnTo>
                    <a:pt x="14148" y="18450"/>
                  </a:lnTo>
                  <a:lnTo>
                    <a:pt x="14015" y="18982"/>
                  </a:lnTo>
                  <a:lnTo>
                    <a:pt x="13838" y="19470"/>
                  </a:lnTo>
                  <a:lnTo>
                    <a:pt x="13660" y="20002"/>
                  </a:lnTo>
                  <a:lnTo>
                    <a:pt x="13483" y="20490"/>
                  </a:lnTo>
                  <a:lnTo>
                    <a:pt x="13217" y="20978"/>
                  </a:lnTo>
                  <a:lnTo>
                    <a:pt x="12951" y="21421"/>
                  </a:lnTo>
                  <a:lnTo>
                    <a:pt x="12685" y="21909"/>
                  </a:lnTo>
                  <a:lnTo>
                    <a:pt x="12330" y="22353"/>
                  </a:lnTo>
                  <a:lnTo>
                    <a:pt x="11975" y="22752"/>
                  </a:lnTo>
                  <a:lnTo>
                    <a:pt x="11620" y="23195"/>
                  </a:lnTo>
                  <a:lnTo>
                    <a:pt x="11221" y="23595"/>
                  </a:lnTo>
                  <a:lnTo>
                    <a:pt x="11221" y="23595"/>
                  </a:lnTo>
                  <a:lnTo>
                    <a:pt x="10955" y="23816"/>
                  </a:lnTo>
                  <a:lnTo>
                    <a:pt x="10778" y="23994"/>
                  </a:lnTo>
                  <a:lnTo>
                    <a:pt x="10778" y="23994"/>
                  </a:lnTo>
                  <a:lnTo>
                    <a:pt x="10556" y="24171"/>
                  </a:lnTo>
                  <a:lnTo>
                    <a:pt x="10423" y="24393"/>
                  </a:lnTo>
                  <a:lnTo>
                    <a:pt x="10334" y="24659"/>
                  </a:lnTo>
                  <a:lnTo>
                    <a:pt x="10245" y="24925"/>
                  </a:lnTo>
                  <a:lnTo>
                    <a:pt x="10245" y="25191"/>
                  </a:lnTo>
                  <a:lnTo>
                    <a:pt x="10290" y="25457"/>
                  </a:lnTo>
                  <a:lnTo>
                    <a:pt x="10378" y="25723"/>
                  </a:lnTo>
                  <a:lnTo>
                    <a:pt x="10556" y="25945"/>
                  </a:lnTo>
                  <a:lnTo>
                    <a:pt x="10556" y="25945"/>
                  </a:lnTo>
                  <a:lnTo>
                    <a:pt x="10733" y="26123"/>
                  </a:lnTo>
                  <a:lnTo>
                    <a:pt x="10999" y="26300"/>
                  </a:lnTo>
                  <a:lnTo>
                    <a:pt x="11221" y="26389"/>
                  </a:lnTo>
                  <a:lnTo>
                    <a:pt x="11487" y="26433"/>
                  </a:lnTo>
                  <a:lnTo>
                    <a:pt x="11798" y="26433"/>
                  </a:lnTo>
                  <a:lnTo>
                    <a:pt x="12064" y="26389"/>
                  </a:lnTo>
                  <a:lnTo>
                    <a:pt x="12286" y="26256"/>
                  </a:lnTo>
                  <a:lnTo>
                    <a:pt x="12552" y="26123"/>
                  </a:lnTo>
                  <a:lnTo>
                    <a:pt x="25280" y="15079"/>
                  </a:lnTo>
                  <a:lnTo>
                    <a:pt x="25280" y="15079"/>
                  </a:lnTo>
                  <a:lnTo>
                    <a:pt x="25679" y="14769"/>
                  </a:lnTo>
                  <a:lnTo>
                    <a:pt x="26079" y="14547"/>
                  </a:lnTo>
                  <a:lnTo>
                    <a:pt x="26522" y="14325"/>
                  </a:lnTo>
                  <a:lnTo>
                    <a:pt x="26966" y="14148"/>
                  </a:lnTo>
                  <a:lnTo>
                    <a:pt x="27409" y="14015"/>
                  </a:lnTo>
                  <a:lnTo>
                    <a:pt x="27853" y="13971"/>
                  </a:lnTo>
                  <a:lnTo>
                    <a:pt x="28340" y="13926"/>
                  </a:lnTo>
                  <a:lnTo>
                    <a:pt x="28784" y="13926"/>
                  </a:lnTo>
                  <a:lnTo>
                    <a:pt x="29227" y="13971"/>
                  </a:lnTo>
                  <a:lnTo>
                    <a:pt x="29715" y="14104"/>
                  </a:lnTo>
                  <a:lnTo>
                    <a:pt x="30159" y="14237"/>
                  </a:lnTo>
                  <a:lnTo>
                    <a:pt x="30558" y="14414"/>
                  </a:lnTo>
                  <a:lnTo>
                    <a:pt x="31001" y="14636"/>
                  </a:lnTo>
                  <a:lnTo>
                    <a:pt x="31356" y="14902"/>
                  </a:lnTo>
                  <a:lnTo>
                    <a:pt x="31755" y="15212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066" y="15567"/>
                  </a:lnTo>
                  <a:lnTo>
                    <a:pt x="32376" y="15966"/>
                  </a:lnTo>
                  <a:lnTo>
                    <a:pt x="32642" y="16365"/>
                  </a:lnTo>
                  <a:lnTo>
                    <a:pt x="32864" y="16809"/>
                  </a:lnTo>
                  <a:lnTo>
                    <a:pt x="32997" y="17252"/>
                  </a:lnTo>
                  <a:lnTo>
                    <a:pt x="33130" y="17696"/>
                  </a:lnTo>
                  <a:lnTo>
                    <a:pt x="33219" y="18139"/>
                  </a:lnTo>
                  <a:lnTo>
                    <a:pt x="33263" y="18627"/>
                  </a:lnTo>
                  <a:lnTo>
                    <a:pt x="33219" y="19071"/>
                  </a:lnTo>
                  <a:lnTo>
                    <a:pt x="33175" y="19514"/>
                  </a:lnTo>
                  <a:lnTo>
                    <a:pt x="33086" y="19958"/>
                  </a:lnTo>
                  <a:lnTo>
                    <a:pt x="32953" y="20401"/>
                  </a:lnTo>
                  <a:lnTo>
                    <a:pt x="32731" y="20845"/>
                  </a:lnTo>
                  <a:lnTo>
                    <a:pt x="32509" y="21244"/>
                  </a:lnTo>
                  <a:lnTo>
                    <a:pt x="32243" y="21643"/>
                  </a:lnTo>
                  <a:lnTo>
                    <a:pt x="31933" y="21998"/>
                  </a:lnTo>
                  <a:lnTo>
                    <a:pt x="31578" y="22353"/>
                  </a:lnTo>
                  <a:lnTo>
                    <a:pt x="13173" y="38230"/>
                  </a:lnTo>
                  <a:lnTo>
                    <a:pt x="13173" y="38230"/>
                  </a:lnTo>
                  <a:lnTo>
                    <a:pt x="12995" y="38408"/>
                  </a:lnTo>
                  <a:lnTo>
                    <a:pt x="12862" y="38629"/>
                  </a:lnTo>
                  <a:lnTo>
                    <a:pt x="12773" y="38895"/>
                  </a:lnTo>
                  <a:lnTo>
                    <a:pt x="12729" y="39117"/>
                  </a:lnTo>
                  <a:lnTo>
                    <a:pt x="12729" y="39383"/>
                  </a:lnTo>
                  <a:lnTo>
                    <a:pt x="12773" y="39605"/>
                  </a:lnTo>
                  <a:lnTo>
                    <a:pt x="12862" y="39827"/>
                  </a:lnTo>
                  <a:lnTo>
                    <a:pt x="12995" y="40049"/>
                  </a:lnTo>
                  <a:lnTo>
                    <a:pt x="12995" y="40049"/>
                  </a:lnTo>
                  <a:lnTo>
                    <a:pt x="13173" y="40270"/>
                  </a:lnTo>
                  <a:lnTo>
                    <a:pt x="13394" y="40403"/>
                  </a:lnTo>
                  <a:lnTo>
                    <a:pt x="13616" y="40492"/>
                  </a:lnTo>
                  <a:lnTo>
                    <a:pt x="13882" y="40536"/>
                  </a:lnTo>
                  <a:lnTo>
                    <a:pt x="14148" y="40536"/>
                  </a:lnTo>
                  <a:lnTo>
                    <a:pt x="14370" y="40492"/>
                  </a:lnTo>
                  <a:lnTo>
                    <a:pt x="14636" y="40403"/>
                  </a:lnTo>
                  <a:lnTo>
                    <a:pt x="14858" y="40226"/>
                  </a:lnTo>
                  <a:lnTo>
                    <a:pt x="27276" y="29493"/>
                  </a:lnTo>
                  <a:lnTo>
                    <a:pt x="27276" y="29493"/>
                  </a:lnTo>
                  <a:lnTo>
                    <a:pt x="27986" y="28961"/>
                  </a:lnTo>
                  <a:lnTo>
                    <a:pt x="28695" y="28473"/>
                  </a:lnTo>
                  <a:lnTo>
                    <a:pt x="29449" y="28118"/>
                  </a:lnTo>
                  <a:lnTo>
                    <a:pt x="30247" y="27808"/>
                  </a:lnTo>
                  <a:lnTo>
                    <a:pt x="31046" y="27630"/>
                  </a:lnTo>
                  <a:lnTo>
                    <a:pt x="31844" y="27453"/>
                  </a:lnTo>
                  <a:lnTo>
                    <a:pt x="32642" y="27409"/>
                  </a:lnTo>
                  <a:lnTo>
                    <a:pt x="33485" y="27453"/>
                  </a:lnTo>
                  <a:lnTo>
                    <a:pt x="34283" y="27542"/>
                  </a:lnTo>
                  <a:lnTo>
                    <a:pt x="35082" y="27719"/>
                  </a:lnTo>
                  <a:lnTo>
                    <a:pt x="35836" y="27985"/>
                  </a:lnTo>
                  <a:lnTo>
                    <a:pt x="36590" y="28296"/>
                  </a:lnTo>
                  <a:lnTo>
                    <a:pt x="37344" y="28695"/>
                  </a:lnTo>
                  <a:lnTo>
                    <a:pt x="38009" y="29183"/>
                  </a:lnTo>
                  <a:lnTo>
                    <a:pt x="38674" y="29715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295" y="30380"/>
                  </a:lnTo>
                  <a:lnTo>
                    <a:pt x="39827" y="31045"/>
                  </a:lnTo>
                  <a:lnTo>
                    <a:pt x="40271" y="31755"/>
                  </a:lnTo>
                  <a:lnTo>
                    <a:pt x="40625" y="32509"/>
                  </a:lnTo>
                  <a:lnTo>
                    <a:pt x="40936" y="33307"/>
                  </a:lnTo>
                  <a:lnTo>
                    <a:pt x="41158" y="34106"/>
                  </a:lnTo>
                  <a:lnTo>
                    <a:pt x="41291" y="34904"/>
                  </a:lnTo>
                  <a:lnTo>
                    <a:pt x="41335" y="35702"/>
                  </a:lnTo>
                  <a:lnTo>
                    <a:pt x="41335" y="36545"/>
                  </a:lnTo>
                  <a:lnTo>
                    <a:pt x="41202" y="37343"/>
                  </a:lnTo>
                  <a:lnTo>
                    <a:pt x="41069" y="38142"/>
                  </a:lnTo>
                  <a:lnTo>
                    <a:pt x="40803" y="38940"/>
                  </a:lnTo>
                  <a:lnTo>
                    <a:pt x="40448" y="39694"/>
                  </a:lnTo>
                  <a:lnTo>
                    <a:pt x="40049" y="40403"/>
                  </a:lnTo>
                  <a:lnTo>
                    <a:pt x="39561" y="41113"/>
                  </a:lnTo>
                  <a:lnTo>
                    <a:pt x="39029" y="41734"/>
                  </a:lnTo>
                  <a:lnTo>
                    <a:pt x="38408" y="42355"/>
                  </a:lnTo>
                  <a:lnTo>
                    <a:pt x="30247" y="49362"/>
                  </a:lnTo>
                  <a:lnTo>
                    <a:pt x="35481" y="49362"/>
                  </a:lnTo>
                  <a:lnTo>
                    <a:pt x="57168" y="31045"/>
                  </a:lnTo>
                  <a:lnTo>
                    <a:pt x="57168" y="31045"/>
                  </a:lnTo>
                  <a:lnTo>
                    <a:pt x="57656" y="30646"/>
                  </a:lnTo>
                  <a:lnTo>
                    <a:pt x="58188" y="30336"/>
                  </a:lnTo>
                  <a:lnTo>
                    <a:pt x="58720" y="30070"/>
                  </a:lnTo>
                  <a:lnTo>
                    <a:pt x="59253" y="29848"/>
                  </a:lnTo>
                  <a:lnTo>
                    <a:pt x="59829" y="29671"/>
                  </a:lnTo>
                  <a:lnTo>
                    <a:pt x="60406" y="29582"/>
                  </a:lnTo>
                  <a:lnTo>
                    <a:pt x="61027" y="29538"/>
                  </a:lnTo>
                  <a:lnTo>
                    <a:pt x="61603" y="29582"/>
                  </a:lnTo>
                  <a:lnTo>
                    <a:pt x="62180" y="29626"/>
                  </a:lnTo>
                  <a:lnTo>
                    <a:pt x="62756" y="29759"/>
                  </a:lnTo>
                  <a:lnTo>
                    <a:pt x="63289" y="29937"/>
                  </a:lnTo>
                  <a:lnTo>
                    <a:pt x="63865" y="30158"/>
                  </a:lnTo>
                  <a:lnTo>
                    <a:pt x="64353" y="30469"/>
                  </a:lnTo>
                  <a:lnTo>
                    <a:pt x="64885" y="30824"/>
                  </a:lnTo>
                  <a:lnTo>
                    <a:pt x="65329" y="31223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5772" y="31666"/>
                  </a:lnTo>
                  <a:lnTo>
                    <a:pt x="66127" y="32154"/>
                  </a:lnTo>
                  <a:lnTo>
                    <a:pt x="66482" y="32686"/>
                  </a:lnTo>
                  <a:lnTo>
                    <a:pt x="66748" y="33219"/>
                  </a:lnTo>
                  <a:lnTo>
                    <a:pt x="66970" y="33751"/>
                  </a:lnTo>
                  <a:lnTo>
                    <a:pt x="67103" y="34327"/>
                  </a:lnTo>
                  <a:lnTo>
                    <a:pt x="67191" y="34904"/>
                  </a:lnTo>
                  <a:lnTo>
                    <a:pt x="67236" y="35481"/>
                  </a:lnTo>
                  <a:lnTo>
                    <a:pt x="67236" y="36101"/>
                  </a:lnTo>
                  <a:lnTo>
                    <a:pt x="67147" y="36678"/>
                  </a:lnTo>
                  <a:lnTo>
                    <a:pt x="67014" y="37255"/>
                  </a:lnTo>
                  <a:lnTo>
                    <a:pt x="66837" y="37787"/>
                  </a:lnTo>
                  <a:lnTo>
                    <a:pt x="66615" y="38363"/>
                  </a:lnTo>
                  <a:lnTo>
                    <a:pt x="66304" y="38851"/>
                  </a:lnTo>
                  <a:lnTo>
                    <a:pt x="65994" y="39339"/>
                  </a:lnTo>
                  <a:lnTo>
                    <a:pt x="65595" y="39827"/>
                  </a:lnTo>
                  <a:lnTo>
                    <a:pt x="65151" y="40270"/>
                  </a:lnTo>
                  <a:lnTo>
                    <a:pt x="65151" y="40270"/>
                  </a:lnTo>
                  <a:lnTo>
                    <a:pt x="57789" y="46568"/>
                  </a:lnTo>
                  <a:lnTo>
                    <a:pt x="57789" y="46568"/>
                  </a:lnTo>
                  <a:lnTo>
                    <a:pt x="57656" y="46745"/>
                  </a:lnTo>
                  <a:lnTo>
                    <a:pt x="57523" y="46967"/>
                  </a:lnTo>
                  <a:lnTo>
                    <a:pt x="57434" y="47189"/>
                  </a:lnTo>
                  <a:lnTo>
                    <a:pt x="57390" y="47411"/>
                  </a:lnTo>
                  <a:lnTo>
                    <a:pt x="57390" y="47633"/>
                  </a:lnTo>
                  <a:lnTo>
                    <a:pt x="57434" y="47854"/>
                  </a:lnTo>
                  <a:lnTo>
                    <a:pt x="57567" y="48076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700" y="48298"/>
                  </a:lnTo>
                  <a:lnTo>
                    <a:pt x="57878" y="48475"/>
                  </a:lnTo>
                  <a:lnTo>
                    <a:pt x="58055" y="48564"/>
                  </a:lnTo>
                  <a:lnTo>
                    <a:pt x="58277" y="48653"/>
                  </a:lnTo>
                  <a:lnTo>
                    <a:pt x="58499" y="48697"/>
                  </a:lnTo>
                  <a:lnTo>
                    <a:pt x="58720" y="48697"/>
                  </a:lnTo>
                  <a:lnTo>
                    <a:pt x="58942" y="48653"/>
                  </a:lnTo>
                  <a:lnTo>
                    <a:pt x="59164" y="48564"/>
                  </a:lnTo>
                  <a:lnTo>
                    <a:pt x="59341" y="48431"/>
                  </a:lnTo>
                  <a:lnTo>
                    <a:pt x="61648" y="46435"/>
                  </a:lnTo>
                  <a:lnTo>
                    <a:pt x="61648" y="46435"/>
                  </a:lnTo>
                  <a:lnTo>
                    <a:pt x="62180" y="45992"/>
                  </a:lnTo>
                  <a:lnTo>
                    <a:pt x="62756" y="45637"/>
                  </a:lnTo>
                  <a:lnTo>
                    <a:pt x="63377" y="45371"/>
                  </a:lnTo>
                  <a:lnTo>
                    <a:pt x="63954" y="45105"/>
                  </a:lnTo>
                  <a:lnTo>
                    <a:pt x="64619" y="44971"/>
                  </a:lnTo>
                  <a:lnTo>
                    <a:pt x="65240" y="44838"/>
                  </a:lnTo>
                  <a:lnTo>
                    <a:pt x="65861" y="44794"/>
                  </a:lnTo>
                  <a:lnTo>
                    <a:pt x="66526" y="44838"/>
                  </a:lnTo>
                  <a:lnTo>
                    <a:pt x="67147" y="44883"/>
                  </a:lnTo>
                  <a:lnTo>
                    <a:pt x="67768" y="45016"/>
                  </a:lnTo>
                  <a:lnTo>
                    <a:pt x="68389" y="45238"/>
                  </a:lnTo>
                  <a:lnTo>
                    <a:pt x="69010" y="45504"/>
                  </a:lnTo>
                  <a:lnTo>
                    <a:pt x="69542" y="45814"/>
                  </a:lnTo>
                  <a:lnTo>
                    <a:pt x="70119" y="46169"/>
                  </a:lnTo>
                  <a:lnTo>
                    <a:pt x="70606" y="46612"/>
                  </a:lnTo>
                  <a:lnTo>
                    <a:pt x="71094" y="47100"/>
                  </a:lnTo>
                  <a:lnTo>
                    <a:pt x="74554" y="51136"/>
                  </a:lnTo>
                  <a:lnTo>
                    <a:pt x="47677" y="51269"/>
                  </a:lnTo>
                  <a:close/>
                  <a:moveTo>
                    <a:pt x="8427" y="27231"/>
                  </a:moveTo>
                  <a:lnTo>
                    <a:pt x="8427" y="27231"/>
                  </a:lnTo>
                  <a:lnTo>
                    <a:pt x="8205" y="27231"/>
                  </a:lnTo>
                  <a:lnTo>
                    <a:pt x="7939" y="27276"/>
                  </a:lnTo>
                  <a:lnTo>
                    <a:pt x="7762" y="27364"/>
                  </a:lnTo>
                  <a:lnTo>
                    <a:pt x="7540" y="27497"/>
                  </a:lnTo>
                  <a:lnTo>
                    <a:pt x="7407" y="27675"/>
                  </a:lnTo>
                  <a:lnTo>
                    <a:pt x="7274" y="27852"/>
                  </a:lnTo>
                  <a:lnTo>
                    <a:pt x="7185" y="28074"/>
                  </a:lnTo>
                  <a:lnTo>
                    <a:pt x="7141" y="28340"/>
                  </a:lnTo>
                  <a:lnTo>
                    <a:pt x="7141" y="28340"/>
                  </a:lnTo>
                  <a:lnTo>
                    <a:pt x="7141" y="28562"/>
                  </a:lnTo>
                  <a:lnTo>
                    <a:pt x="7230" y="28784"/>
                  </a:lnTo>
                  <a:lnTo>
                    <a:pt x="7318" y="29005"/>
                  </a:lnTo>
                  <a:lnTo>
                    <a:pt x="7451" y="29183"/>
                  </a:lnTo>
                  <a:lnTo>
                    <a:pt x="7584" y="29360"/>
                  </a:lnTo>
                  <a:lnTo>
                    <a:pt x="7806" y="29493"/>
                  </a:lnTo>
                  <a:lnTo>
                    <a:pt x="8028" y="29582"/>
                  </a:lnTo>
                  <a:lnTo>
                    <a:pt x="8250" y="29582"/>
                  </a:lnTo>
                  <a:lnTo>
                    <a:pt x="8250" y="29582"/>
                  </a:lnTo>
                  <a:lnTo>
                    <a:pt x="8516" y="29582"/>
                  </a:lnTo>
                  <a:lnTo>
                    <a:pt x="8737" y="29538"/>
                  </a:lnTo>
                  <a:lnTo>
                    <a:pt x="8915" y="29449"/>
                  </a:lnTo>
                  <a:lnTo>
                    <a:pt x="9137" y="29316"/>
                  </a:lnTo>
                  <a:lnTo>
                    <a:pt x="9270" y="29138"/>
                  </a:lnTo>
                  <a:lnTo>
                    <a:pt x="9403" y="28961"/>
                  </a:lnTo>
                  <a:lnTo>
                    <a:pt x="9491" y="28739"/>
                  </a:lnTo>
                  <a:lnTo>
                    <a:pt x="9536" y="28517"/>
                  </a:lnTo>
                  <a:lnTo>
                    <a:pt x="9536" y="28517"/>
                  </a:lnTo>
                  <a:lnTo>
                    <a:pt x="9536" y="28251"/>
                  </a:lnTo>
                  <a:lnTo>
                    <a:pt x="9491" y="28030"/>
                  </a:lnTo>
                  <a:lnTo>
                    <a:pt x="9358" y="27808"/>
                  </a:lnTo>
                  <a:lnTo>
                    <a:pt x="9225" y="27630"/>
                  </a:lnTo>
                  <a:lnTo>
                    <a:pt x="9092" y="27453"/>
                  </a:lnTo>
                  <a:lnTo>
                    <a:pt x="8871" y="27364"/>
                  </a:lnTo>
                  <a:lnTo>
                    <a:pt x="8649" y="27276"/>
                  </a:lnTo>
                  <a:lnTo>
                    <a:pt x="8427" y="27231"/>
                  </a:lnTo>
                  <a:lnTo>
                    <a:pt x="8427" y="27231"/>
                  </a:lnTo>
                  <a:close/>
                  <a:moveTo>
                    <a:pt x="51048" y="41113"/>
                  </a:moveTo>
                  <a:lnTo>
                    <a:pt x="51048" y="41113"/>
                  </a:lnTo>
                  <a:lnTo>
                    <a:pt x="51003" y="41069"/>
                  </a:lnTo>
                  <a:lnTo>
                    <a:pt x="50915" y="41024"/>
                  </a:lnTo>
                  <a:lnTo>
                    <a:pt x="50915" y="41024"/>
                  </a:lnTo>
                  <a:lnTo>
                    <a:pt x="50826" y="41069"/>
                  </a:lnTo>
                  <a:lnTo>
                    <a:pt x="50782" y="41069"/>
                  </a:lnTo>
                  <a:lnTo>
                    <a:pt x="40537" y="49939"/>
                  </a:lnTo>
                  <a:lnTo>
                    <a:pt x="40537" y="49939"/>
                  </a:lnTo>
                  <a:lnTo>
                    <a:pt x="40492" y="49983"/>
                  </a:lnTo>
                  <a:lnTo>
                    <a:pt x="40448" y="50072"/>
                  </a:lnTo>
                  <a:lnTo>
                    <a:pt x="40448" y="50160"/>
                  </a:lnTo>
                  <a:lnTo>
                    <a:pt x="40492" y="50249"/>
                  </a:lnTo>
                  <a:lnTo>
                    <a:pt x="40492" y="50249"/>
                  </a:lnTo>
                  <a:lnTo>
                    <a:pt x="40581" y="50294"/>
                  </a:lnTo>
                  <a:lnTo>
                    <a:pt x="40670" y="50294"/>
                  </a:lnTo>
                  <a:lnTo>
                    <a:pt x="40759" y="50294"/>
                  </a:lnTo>
                  <a:lnTo>
                    <a:pt x="40803" y="50249"/>
                  </a:lnTo>
                  <a:lnTo>
                    <a:pt x="51048" y="41423"/>
                  </a:lnTo>
                  <a:lnTo>
                    <a:pt x="51048" y="41423"/>
                  </a:lnTo>
                  <a:lnTo>
                    <a:pt x="51092" y="41335"/>
                  </a:lnTo>
                  <a:lnTo>
                    <a:pt x="51137" y="41290"/>
                  </a:lnTo>
                  <a:lnTo>
                    <a:pt x="51092" y="41202"/>
                  </a:lnTo>
                  <a:lnTo>
                    <a:pt x="51048" y="41113"/>
                  </a:lnTo>
                  <a:lnTo>
                    <a:pt x="51048" y="41113"/>
                  </a:lnTo>
                  <a:close/>
                  <a:moveTo>
                    <a:pt x="44440" y="33573"/>
                  </a:moveTo>
                  <a:lnTo>
                    <a:pt x="44440" y="33573"/>
                  </a:lnTo>
                  <a:lnTo>
                    <a:pt x="44129" y="33529"/>
                  </a:lnTo>
                  <a:lnTo>
                    <a:pt x="43819" y="33396"/>
                  </a:lnTo>
                  <a:lnTo>
                    <a:pt x="43553" y="33263"/>
                  </a:lnTo>
                  <a:lnTo>
                    <a:pt x="43331" y="33041"/>
                  </a:lnTo>
                  <a:lnTo>
                    <a:pt x="43198" y="32819"/>
                  </a:lnTo>
                  <a:lnTo>
                    <a:pt x="43065" y="32509"/>
                  </a:lnTo>
                  <a:lnTo>
                    <a:pt x="42976" y="32243"/>
                  </a:lnTo>
                  <a:lnTo>
                    <a:pt x="42976" y="31888"/>
                  </a:lnTo>
                  <a:lnTo>
                    <a:pt x="42976" y="31888"/>
                  </a:lnTo>
                  <a:lnTo>
                    <a:pt x="43020" y="31578"/>
                  </a:lnTo>
                  <a:lnTo>
                    <a:pt x="43153" y="31312"/>
                  </a:lnTo>
                  <a:lnTo>
                    <a:pt x="43286" y="31045"/>
                  </a:lnTo>
                  <a:lnTo>
                    <a:pt x="43508" y="30824"/>
                  </a:lnTo>
                  <a:lnTo>
                    <a:pt x="43774" y="30646"/>
                  </a:lnTo>
                  <a:lnTo>
                    <a:pt x="44040" y="30558"/>
                  </a:lnTo>
                  <a:lnTo>
                    <a:pt x="44351" y="30469"/>
                  </a:lnTo>
                  <a:lnTo>
                    <a:pt x="44661" y="30469"/>
                  </a:lnTo>
                  <a:lnTo>
                    <a:pt x="44661" y="30469"/>
                  </a:lnTo>
                  <a:lnTo>
                    <a:pt x="44972" y="30513"/>
                  </a:lnTo>
                  <a:lnTo>
                    <a:pt x="45238" y="30646"/>
                  </a:lnTo>
                  <a:lnTo>
                    <a:pt x="45504" y="30779"/>
                  </a:lnTo>
                  <a:lnTo>
                    <a:pt x="45726" y="31001"/>
                  </a:lnTo>
                  <a:lnTo>
                    <a:pt x="45903" y="31223"/>
                  </a:lnTo>
                  <a:lnTo>
                    <a:pt x="46036" y="31533"/>
                  </a:lnTo>
                  <a:lnTo>
                    <a:pt x="46081" y="31799"/>
                  </a:lnTo>
                  <a:lnTo>
                    <a:pt x="46081" y="32154"/>
                  </a:lnTo>
                  <a:lnTo>
                    <a:pt x="46081" y="32154"/>
                  </a:lnTo>
                  <a:lnTo>
                    <a:pt x="46036" y="32465"/>
                  </a:lnTo>
                  <a:lnTo>
                    <a:pt x="45948" y="32731"/>
                  </a:lnTo>
                  <a:lnTo>
                    <a:pt x="45770" y="32997"/>
                  </a:lnTo>
                  <a:lnTo>
                    <a:pt x="45548" y="33219"/>
                  </a:lnTo>
                  <a:lnTo>
                    <a:pt x="45327" y="33396"/>
                  </a:lnTo>
                  <a:lnTo>
                    <a:pt x="45061" y="33485"/>
                  </a:lnTo>
                  <a:lnTo>
                    <a:pt x="44750" y="33573"/>
                  </a:lnTo>
                  <a:lnTo>
                    <a:pt x="44440" y="33573"/>
                  </a:lnTo>
                  <a:lnTo>
                    <a:pt x="44440" y="335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13"/>
          <p:cNvGrpSpPr/>
          <p:nvPr/>
        </p:nvGrpSpPr>
        <p:grpSpPr>
          <a:xfrm>
            <a:off x="303062" y="-267450"/>
            <a:ext cx="8623921" cy="5677696"/>
            <a:chOff x="303062" y="-267450"/>
            <a:chExt cx="8623921" cy="5677696"/>
          </a:xfrm>
        </p:grpSpPr>
        <p:sp>
          <p:nvSpPr>
            <p:cNvPr id="99" name="Google Shape;99;p13"/>
            <p:cNvSpPr/>
            <p:nvPr/>
          </p:nvSpPr>
          <p:spPr>
            <a:xfrm>
              <a:off x="6688300" y="1240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572130" y="4658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 rot="5400000" flipH="1">
              <a:off x="313888" y="-2782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 rot="10800000">
              <a:off x="8124538" y="45861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1572125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3" hasCustomPrompt="1"/>
          </p:nvPr>
        </p:nvSpPr>
        <p:spPr>
          <a:xfrm>
            <a:off x="1572125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7088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7088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6" hasCustomPrompt="1"/>
          </p:nvPr>
        </p:nvSpPr>
        <p:spPr>
          <a:xfrm>
            <a:off x="6842050" y="1284610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7" hasCustomPrompt="1"/>
          </p:nvPr>
        </p:nvSpPr>
        <p:spPr>
          <a:xfrm>
            <a:off x="6842050" y="293537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"/>
          </p:nvPr>
        </p:nvSpPr>
        <p:spPr>
          <a:xfrm>
            <a:off x="9706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3605588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9"/>
          </p:nvPr>
        </p:nvSpPr>
        <p:spPr>
          <a:xfrm>
            <a:off x="6240550" y="1857263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>
            <a:off x="9706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3605588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6240550" y="3508075"/>
            <a:ext cx="19377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relega One"/>
              <a:buNone/>
              <a:defRPr sz="3400">
                <a:solidFill>
                  <a:schemeClr val="dk1"/>
                </a:solidFill>
                <a:latin typeface="Orelega One"/>
                <a:ea typeface="Orelega One"/>
                <a:cs typeface="Orelega One"/>
                <a:sym typeface="Oreleg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>
            <a:spLocks noGrp="1"/>
          </p:cNvSpPr>
          <p:nvPr>
            <p:ph type="ctrTitle"/>
          </p:nvPr>
        </p:nvSpPr>
        <p:spPr>
          <a:xfrm>
            <a:off x="499402" y="1252665"/>
            <a:ext cx="8145195" cy="1540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А</a:t>
            </a:r>
            <a:r>
              <a:rPr lang="ru-RU" dirty="0" smtClean="0"/>
              <a:t>втоматизация </a:t>
            </a:r>
            <a:r>
              <a:rPr lang="ru-RU" dirty="0"/>
              <a:t>проверки clock drawing test (cdt) cv</a:t>
            </a:r>
            <a:endParaRPr dirty="0"/>
          </a:p>
        </p:txBody>
      </p:sp>
      <p:grpSp>
        <p:nvGrpSpPr>
          <p:cNvPr id="271" name="Google Shape;271;p29"/>
          <p:cNvGrpSpPr/>
          <p:nvPr/>
        </p:nvGrpSpPr>
        <p:grpSpPr>
          <a:xfrm>
            <a:off x="499400" y="374500"/>
            <a:ext cx="8381164" cy="3103961"/>
            <a:chOff x="499400" y="374500"/>
            <a:chExt cx="8381164" cy="3103961"/>
          </a:xfrm>
        </p:grpSpPr>
        <p:sp>
          <p:nvSpPr>
            <p:cNvPr id="272" name="Google Shape;272;p29"/>
            <p:cNvSpPr/>
            <p:nvPr/>
          </p:nvSpPr>
          <p:spPr>
            <a:xfrm>
              <a:off x="6736775" y="374500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499400" y="2632931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335988" y="5421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 flipH="1">
              <a:off x="8078118" y="265436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Прямоугольник 1"/>
          <p:cNvSpPr/>
          <p:nvPr/>
        </p:nvSpPr>
        <p:spPr>
          <a:xfrm>
            <a:off x="7184345" y="3379273"/>
            <a:ext cx="20722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Выполнили :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Абдулманапов</a:t>
            </a:r>
            <a:r>
              <a:rPr lang="ru-RU" sz="1200" dirty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 Аюб </a:t>
            </a:r>
            <a:endParaRPr lang="ru-RU" sz="1200" dirty="0" smtClean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Бобков Владислав 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Корякин Айсен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Усачева Дарья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Пчелинцева Кристина</a:t>
            </a:r>
          </a:p>
          <a:p>
            <a:pPr lvl="0">
              <a:buClr>
                <a:srgbClr val="32356B"/>
              </a:buClr>
              <a:buSzPts val="1400"/>
            </a:pPr>
            <a:r>
              <a:rPr lang="ru-RU" sz="1200" dirty="0" smtClean="0">
                <a:solidFill>
                  <a:srgbClr val="32356B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DM Sans"/>
              </a:rPr>
              <a:t>Васильева Ольга </a:t>
            </a:r>
          </a:p>
          <a:p>
            <a:pPr lvl="0">
              <a:buClr>
                <a:srgbClr val="32356B"/>
              </a:buClr>
              <a:buSzPts val="1400"/>
            </a:pPr>
            <a:endParaRPr lang="en-US" sz="1200" dirty="0">
              <a:solidFill>
                <a:srgbClr val="32356B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DM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59652" y="2654365"/>
            <a:ext cx="52246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Кафедра математического обеспечения и применения ЭВМ</a:t>
            </a:r>
          </a:p>
          <a:p>
            <a:pPr algn="ctr"/>
            <a:r>
              <a:rPr lang="ru-RU" dirty="0">
                <a:solidFill>
                  <a:schemeClr val="accent2"/>
                </a:solidFill>
                <a:latin typeface="Times New Roman" panose="02020603050405020304" pitchFamily="18" charset="0"/>
                <a:ea typeface="Orelega One" panose="020B0604020202020204" charset="0"/>
                <a:cs typeface="Times New Roman" panose="02020603050405020304" pitchFamily="18" charset="0"/>
              </a:rPr>
              <a:t>Презентация окончания второй итерации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2"/>
          <p:cNvSpPr txBox="1">
            <a:spLocks/>
          </p:cNvSpPr>
          <p:nvPr/>
        </p:nvSpPr>
        <p:spPr>
          <a:xfrm>
            <a:off x="484919" y="1325546"/>
            <a:ext cx="8174161" cy="271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первой версии приложения</a:t>
            </a:r>
          </a:p>
          <a:p>
            <a:pPr algn="l">
              <a:buSzPct val="100000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минимум 1 сценария использования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Дополнять работу в </a:t>
            </a:r>
            <a:r>
              <a:rPr lang="ru-RU" sz="1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обновлять </a:t>
            </a:r>
            <a:r>
              <a:rPr lang="ru-RU" sz="1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страницу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инструкции по работе с развертыванием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Еженедельные </a:t>
            </a:r>
            <a:r>
              <a:rPr lang="ru-RU" sz="1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созвоны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определения готовности задач и успехов по работе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REST-API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Заголовок 1"/>
          <p:cNvSpPr txBox="1">
            <a:spLocks noGrp="1"/>
          </p:cNvSpPr>
          <p:nvPr>
            <p:ph type="title"/>
          </p:nvPr>
        </p:nvSpPr>
        <p:spPr>
          <a:xfrm>
            <a:off x="720000" y="34804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758318" y="424242"/>
            <a:ext cx="7627364" cy="126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Методы решения, используемые технологии</a:t>
            </a:r>
            <a:endParaRPr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76745" y="1690253"/>
            <a:ext cx="720436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решения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поставленных задач, была проведена декомпозиция на задачи меньшего размера. Для решения подзадач были написаны модули, которые позднее были собраны в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целое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dirty="0" smtClean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8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err="1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endParaRPr lang="en-US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3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ru-RU" sz="160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>
            <a:spLocks noGrp="1"/>
          </p:cNvSpPr>
          <p:nvPr>
            <p:ph type="title"/>
          </p:nvPr>
        </p:nvSpPr>
        <p:spPr>
          <a:xfrm>
            <a:off x="3414217" y="457200"/>
            <a:ext cx="2315565" cy="5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 dirty="0" smtClean="0"/>
              <a:t>Результат</a:t>
            </a:r>
            <a:endParaRPr sz="3400" dirty="0"/>
          </a:p>
        </p:txBody>
      </p:sp>
      <p:grpSp>
        <p:nvGrpSpPr>
          <p:cNvPr id="309" name="Google Shape;309;p32"/>
          <p:cNvGrpSpPr/>
          <p:nvPr/>
        </p:nvGrpSpPr>
        <p:grpSpPr>
          <a:xfrm>
            <a:off x="5729782" y="243900"/>
            <a:ext cx="2532852" cy="4643175"/>
            <a:chOff x="5729782" y="243900"/>
            <a:chExt cx="2532852" cy="4643175"/>
          </a:xfrm>
        </p:grpSpPr>
        <p:sp>
          <p:nvSpPr>
            <p:cNvPr id="310" name="Google Shape;310;p32"/>
            <p:cNvSpPr/>
            <p:nvPr/>
          </p:nvSpPr>
          <p:spPr>
            <a:xfrm flipH="1">
              <a:off x="7460188" y="69550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5729782" y="243900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6338905" y="446047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949035" y="1381052"/>
            <a:ext cx="72459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 один из сценариев использования приложения.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работа в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(добавлены новые задачи необходимые для этой итерации и задачи на следующую итерацию).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Добавлена инструкция по развертыванию приложения и видео с демонстрацией работы, содержащее краткую информацию по использованию.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Еженедельно проводились </a:t>
            </a:r>
            <a:r>
              <a:rPr lang="ru-RU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созвоны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определения готовности задач и успехов по работе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Подготовлен REST-API</a:t>
            </a:r>
          </a:p>
          <a:p>
            <a:pPr marL="285750" lvl="1" indent="-285750">
              <a:buFont typeface="Courier New" panose="02070309020205020404" pitchFamily="49" charset="0"/>
              <a:buChar char="o"/>
            </a:pP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Были реализованы </a:t>
            </a:r>
            <a:r>
              <a:rPr lang="en-US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контейнеры</a:t>
            </a: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Courier New" panose="02070309020205020404" pitchFamily="49" charset="0"/>
              <a:buChar char="o"/>
            </a:pPr>
            <a:endParaRPr lang="ru-RU" sz="16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Обновление </a:t>
            </a:r>
            <a:r>
              <a:rPr lang="ru-RU" sz="1600" dirty="0" err="1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не проводилось.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33"/>
          <p:cNvGrpSpPr/>
          <p:nvPr/>
        </p:nvGrpSpPr>
        <p:grpSpPr>
          <a:xfrm>
            <a:off x="313875" y="222525"/>
            <a:ext cx="4024005" cy="4737746"/>
            <a:chOff x="313875" y="222525"/>
            <a:chExt cx="4024005" cy="4737746"/>
          </a:xfrm>
        </p:grpSpPr>
        <p:sp>
          <p:nvSpPr>
            <p:cNvPr id="318" name="Google Shape;318;p33"/>
            <p:cNvSpPr/>
            <p:nvPr/>
          </p:nvSpPr>
          <p:spPr>
            <a:xfrm>
              <a:off x="3482200" y="413617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347050" y="413617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911280" y="321688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313875" y="222525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2704050" y="473921"/>
            <a:ext cx="3735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Планы развития</a:t>
            </a:r>
            <a:endParaRPr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69818" y="1323240"/>
            <a:ext cx="720436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первой рабочей версии и исправление неточностей в работе приложения.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пользовательского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интерфейса, серверной части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их связи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 Авторизации, Регистрации и Истории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документации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новым страницам 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 подтверждения регистрации через </a:t>
            </a:r>
            <a:r>
              <a:rPr lang="ru-RU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восстановления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SQL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серверную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часть.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API для извлечения и хранения данных тестирования в БД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безопасности </a:t>
            </a: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пользователей.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юнит тестирования.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992239" y="1346850"/>
            <a:ext cx="5163633" cy="65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3600" dirty="0"/>
              <a:t>Спасибо за внимание!</a:t>
            </a:r>
            <a:endParaRPr dirty="0"/>
          </a:p>
        </p:txBody>
      </p:sp>
      <p:grpSp>
        <p:nvGrpSpPr>
          <p:cNvPr id="335" name="Google Shape;335;p34"/>
          <p:cNvGrpSpPr/>
          <p:nvPr/>
        </p:nvGrpSpPr>
        <p:grpSpPr>
          <a:xfrm>
            <a:off x="313875" y="1145913"/>
            <a:ext cx="8516246" cy="3694413"/>
            <a:chOff x="313875" y="1145913"/>
            <a:chExt cx="8516246" cy="3694413"/>
          </a:xfrm>
        </p:grpSpPr>
        <p:sp>
          <p:nvSpPr>
            <p:cNvPr id="336" name="Google Shape;336;p34"/>
            <p:cNvSpPr/>
            <p:nvPr/>
          </p:nvSpPr>
          <p:spPr>
            <a:xfrm>
              <a:off x="7484050" y="4519325"/>
              <a:ext cx="321000" cy="32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501805" y="1145925"/>
              <a:ext cx="426600" cy="426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flipH="1">
              <a:off x="313875" y="3576850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8027675" y="1145913"/>
              <a:ext cx="802446" cy="824096"/>
            </a:xfrm>
            <a:custGeom>
              <a:avLst/>
              <a:gdLst/>
              <a:ahLst/>
              <a:cxnLst/>
              <a:rect l="l" t="t" r="r" b="b"/>
              <a:pathLst>
                <a:path w="57523" h="59075" extrusionOk="0">
                  <a:moveTo>
                    <a:pt x="29937" y="0"/>
                  </a:moveTo>
                  <a:lnTo>
                    <a:pt x="29937" y="0"/>
                  </a:lnTo>
                  <a:lnTo>
                    <a:pt x="28518" y="45"/>
                  </a:lnTo>
                  <a:lnTo>
                    <a:pt x="27143" y="133"/>
                  </a:lnTo>
                  <a:lnTo>
                    <a:pt x="25768" y="311"/>
                  </a:lnTo>
                  <a:lnTo>
                    <a:pt x="24393" y="577"/>
                  </a:lnTo>
                  <a:lnTo>
                    <a:pt x="23063" y="887"/>
                  </a:lnTo>
                  <a:lnTo>
                    <a:pt x="21777" y="1242"/>
                  </a:lnTo>
                  <a:lnTo>
                    <a:pt x="20490" y="1686"/>
                  </a:lnTo>
                  <a:lnTo>
                    <a:pt x="19249" y="2173"/>
                  </a:lnTo>
                  <a:lnTo>
                    <a:pt x="18007" y="2750"/>
                  </a:lnTo>
                  <a:lnTo>
                    <a:pt x="16809" y="3327"/>
                  </a:lnTo>
                  <a:lnTo>
                    <a:pt x="15656" y="3992"/>
                  </a:lnTo>
                  <a:lnTo>
                    <a:pt x="14547" y="4746"/>
                  </a:lnTo>
                  <a:lnTo>
                    <a:pt x="13483" y="5500"/>
                  </a:lnTo>
                  <a:lnTo>
                    <a:pt x="12419" y="6342"/>
                  </a:lnTo>
                  <a:lnTo>
                    <a:pt x="11443" y="7185"/>
                  </a:lnTo>
                  <a:lnTo>
                    <a:pt x="10467" y="8116"/>
                  </a:lnTo>
                  <a:lnTo>
                    <a:pt x="9536" y="9048"/>
                  </a:lnTo>
                  <a:lnTo>
                    <a:pt x="8693" y="10068"/>
                  </a:lnTo>
                  <a:lnTo>
                    <a:pt x="7850" y="11088"/>
                  </a:lnTo>
                  <a:lnTo>
                    <a:pt x="7097" y="12197"/>
                  </a:lnTo>
                  <a:lnTo>
                    <a:pt x="6387" y="13305"/>
                  </a:lnTo>
                  <a:lnTo>
                    <a:pt x="5722" y="14459"/>
                  </a:lnTo>
                  <a:lnTo>
                    <a:pt x="5101" y="15656"/>
                  </a:lnTo>
                  <a:lnTo>
                    <a:pt x="4569" y="16898"/>
                  </a:lnTo>
                  <a:lnTo>
                    <a:pt x="4036" y="18140"/>
                  </a:lnTo>
                  <a:lnTo>
                    <a:pt x="3637" y="19426"/>
                  </a:lnTo>
                  <a:lnTo>
                    <a:pt x="3238" y="20712"/>
                  </a:lnTo>
                  <a:lnTo>
                    <a:pt x="2928" y="22042"/>
                  </a:lnTo>
                  <a:lnTo>
                    <a:pt x="2706" y="23417"/>
                  </a:lnTo>
                  <a:lnTo>
                    <a:pt x="2528" y="24792"/>
                  </a:lnTo>
                  <a:lnTo>
                    <a:pt x="2395" y="26211"/>
                  </a:lnTo>
                  <a:lnTo>
                    <a:pt x="2395" y="27631"/>
                  </a:lnTo>
                  <a:lnTo>
                    <a:pt x="2395" y="27631"/>
                  </a:lnTo>
                  <a:lnTo>
                    <a:pt x="2395" y="29050"/>
                  </a:lnTo>
                  <a:lnTo>
                    <a:pt x="2528" y="30425"/>
                  </a:lnTo>
                  <a:lnTo>
                    <a:pt x="2706" y="31800"/>
                  </a:lnTo>
                  <a:lnTo>
                    <a:pt x="2928" y="33174"/>
                  </a:lnTo>
                  <a:lnTo>
                    <a:pt x="3238" y="34505"/>
                  </a:lnTo>
                  <a:lnTo>
                    <a:pt x="3593" y="35791"/>
                  </a:lnTo>
                  <a:lnTo>
                    <a:pt x="4036" y="37077"/>
                  </a:lnTo>
                  <a:lnTo>
                    <a:pt x="4524" y="38319"/>
                  </a:lnTo>
                  <a:lnTo>
                    <a:pt x="5101" y="39516"/>
                  </a:lnTo>
                  <a:lnTo>
                    <a:pt x="5677" y="40714"/>
                  </a:lnTo>
                  <a:lnTo>
                    <a:pt x="6343" y="41867"/>
                  </a:lnTo>
                  <a:lnTo>
                    <a:pt x="7052" y="42976"/>
                  </a:lnTo>
                  <a:lnTo>
                    <a:pt x="7806" y="44085"/>
                  </a:lnTo>
                  <a:lnTo>
                    <a:pt x="8649" y="45105"/>
                  </a:lnTo>
                  <a:lnTo>
                    <a:pt x="9491" y="46125"/>
                  </a:lnTo>
                  <a:lnTo>
                    <a:pt x="10423" y="47056"/>
                  </a:lnTo>
                  <a:lnTo>
                    <a:pt x="311" y="57168"/>
                  </a:lnTo>
                  <a:lnTo>
                    <a:pt x="311" y="57168"/>
                  </a:lnTo>
                  <a:lnTo>
                    <a:pt x="178" y="57345"/>
                  </a:lnTo>
                  <a:lnTo>
                    <a:pt x="45" y="57567"/>
                  </a:lnTo>
                  <a:lnTo>
                    <a:pt x="0" y="57744"/>
                  </a:lnTo>
                  <a:lnTo>
                    <a:pt x="0" y="57966"/>
                  </a:lnTo>
                  <a:lnTo>
                    <a:pt x="0" y="58188"/>
                  </a:lnTo>
                  <a:lnTo>
                    <a:pt x="45" y="58410"/>
                  </a:lnTo>
                  <a:lnTo>
                    <a:pt x="178" y="58587"/>
                  </a:lnTo>
                  <a:lnTo>
                    <a:pt x="311" y="58765"/>
                  </a:lnTo>
                  <a:lnTo>
                    <a:pt x="311" y="58765"/>
                  </a:lnTo>
                  <a:lnTo>
                    <a:pt x="488" y="58898"/>
                  </a:lnTo>
                  <a:lnTo>
                    <a:pt x="666" y="58986"/>
                  </a:lnTo>
                  <a:lnTo>
                    <a:pt x="887" y="59075"/>
                  </a:lnTo>
                  <a:lnTo>
                    <a:pt x="1109" y="59075"/>
                  </a:lnTo>
                  <a:lnTo>
                    <a:pt x="1109" y="59075"/>
                  </a:lnTo>
                  <a:lnTo>
                    <a:pt x="1287" y="59075"/>
                  </a:lnTo>
                  <a:lnTo>
                    <a:pt x="1508" y="58986"/>
                  </a:lnTo>
                  <a:lnTo>
                    <a:pt x="1686" y="58898"/>
                  </a:lnTo>
                  <a:lnTo>
                    <a:pt x="1863" y="58765"/>
                  </a:lnTo>
                  <a:lnTo>
                    <a:pt x="12019" y="48564"/>
                  </a:lnTo>
                  <a:lnTo>
                    <a:pt x="12019" y="48564"/>
                  </a:lnTo>
                  <a:lnTo>
                    <a:pt x="12951" y="49318"/>
                  </a:lnTo>
                  <a:lnTo>
                    <a:pt x="13927" y="50072"/>
                  </a:lnTo>
                  <a:lnTo>
                    <a:pt x="14902" y="50737"/>
                  </a:lnTo>
                  <a:lnTo>
                    <a:pt x="15922" y="51358"/>
                  </a:lnTo>
                  <a:lnTo>
                    <a:pt x="16942" y="51979"/>
                  </a:lnTo>
                  <a:lnTo>
                    <a:pt x="18007" y="52511"/>
                  </a:lnTo>
                  <a:lnTo>
                    <a:pt x="19116" y="52999"/>
                  </a:lnTo>
                  <a:lnTo>
                    <a:pt x="20224" y="53443"/>
                  </a:lnTo>
                  <a:lnTo>
                    <a:pt x="21377" y="53842"/>
                  </a:lnTo>
                  <a:lnTo>
                    <a:pt x="22575" y="54196"/>
                  </a:lnTo>
                  <a:lnTo>
                    <a:pt x="23728" y="54507"/>
                  </a:lnTo>
                  <a:lnTo>
                    <a:pt x="24970" y="54773"/>
                  </a:lnTo>
                  <a:lnTo>
                    <a:pt x="26167" y="54950"/>
                  </a:lnTo>
                  <a:lnTo>
                    <a:pt x="27409" y="55128"/>
                  </a:lnTo>
                  <a:lnTo>
                    <a:pt x="28695" y="55217"/>
                  </a:lnTo>
                  <a:lnTo>
                    <a:pt x="29937" y="55217"/>
                  </a:lnTo>
                  <a:lnTo>
                    <a:pt x="29937" y="55217"/>
                  </a:lnTo>
                  <a:lnTo>
                    <a:pt x="31356" y="55172"/>
                  </a:lnTo>
                  <a:lnTo>
                    <a:pt x="32775" y="55083"/>
                  </a:lnTo>
                  <a:lnTo>
                    <a:pt x="34150" y="54906"/>
                  </a:lnTo>
                  <a:lnTo>
                    <a:pt x="35525" y="54684"/>
                  </a:lnTo>
                  <a:lnTo>
                    <a:pt x="36856" y="54374"/>
                  </a:lnTo>
                  <a:lnTo>
                    <a:pt x="38142" y="53975"/>
                  </a:lnTo>
                  <a:lnTo>
                    <a:pt x="39428" y="53531"/>
                  </a:lnTo>
                  <a:lnTo>
                    <a:pt x="40670" y="53043"/>
                  </a:lnTo>
                  <a:lnTo>
                    <a:pt x="41912" y="52511"/>
                  </a:lnTo>
                  <a:lnTo>
                    <a:pt x="43109" y="51890"/>
                  </a:lnTo>
                  <a:lnTo>
                    <a:pt x="44262" y="51225"/>
                  </a:lnTo>
                  <a:lnTo>
                    <a:pt x="45371" y="50515"/>
                  </a:lnTo>
                  <a:lnTo>
                    <a:pt x="46435" y="49717"/>
                  </a:lnTo>
                  <a:lnTo>
                    <a:pt x="47500" y="48919"/>
                  </a:lnTo>
                  <a:lnTo>
                    <a:pt x="48476" y="48032"/>
                  </a:lnTo>
                  <a:lnTo>
                    <a:pt x="49451" y="47145"/>
                  </a:lnTo>
                  <a:lnTo>
                    <a:pt x="50383" y="46169"/>
                  </a:lnTo>
                  <a:lnTo>
                    <a:pt x="51225" y="45149"/>
                  </a:lnTo>
                  <a:lnTo>
                    <a:pt x="52068" y="44129"/>
                  </a:lnTo>
                  <a:lnTo>
                    <a:pt x="52822" y="43065"/>
                  </a:lnTo>
                  <a:lnTo>
                    <a:pt x="53531" y="41911"/>
                  </a:lnTo>
                  <a:lnTo>
                    <a:pt x="54197" y="40758"/>
                  </a:lnTo>
                  <a:lnTo>
                    <a:pt x="54818" y="39561"/>
                  </a:lnTo>
                  <a:lnTo>
                    <a:pt x="55350" y="38363"/>
                  </a:lnTo>
                  <a:lnTo>
                    <a:pt x="55838" y="37122"/>
                  </a:lnTo>
                  <a:lnTo>
                    <a:pt x="56281" y="35835"/>
                  </a:lnTo>
                  <a:lnTo>
                    <a:pt x="56680" y="34505"/>
                  </a:lnTo>
                  <a:lnTo>
                    <a:pt x="56991" y="33174"/>
                  </a:lnTo>
                  <a:lnTo>
                    <a:pt x="57213" y="31800"/>
                  </a:lnTo>
                  <a:lnTo>
                    <a:pt x="57390" y="30425"/>
                  </a:lnTo>
                  <a:lnTo>
                    <a:pt x="57479" y="29050"/>
                  </a:lnTo>
                  <a:lnTo>
                    <a:pt x="57523" y="27631"/>
                  </a:lnTo>
                  <a:lnTo>
                    <a:pt x="57523" y="27631"/>
                  </a:lnTo>
                  <a:lnTo>
                    <a:pt x="57479" y="26211"/>
                  </a:lnTo>
                  <a:lnTo>
                    <a:pt x="57390" y="24792"/>
                  </a:lnTo>
                  <a:lnTo>
                    <a:pt x="57213" y="23417"/>
                  </a:lnTo>
                  <a:lnTo>
                    <a:pt x="56991" y="22042"/>
                  </a:lnTo>
                  <a:lnTo>
                    <a:pt x="56680" y="20712"/>
                  </a:lnTo>
                  <a:lnTo>
                    <a:pt x="56281" y="19426"/>
                  </a:lnTo>
                  <a:lnTo>
                    <a:pt x="55838" y="18140"/>
                  </a:lnTo>
                  <a:lnTo>
                    <a:pt x="55350" y="16898"/>
                  </a:lnTo>
                  <a:lnTo>
                    <a:pt x="54818" y="15656"/>
                  </a:lnTo>
                  <a:lnTo>
                    <a:pt x="54197" y="14459"/>
                  </a:lnTo>
                  <a:lnTo>
                    <a:pt x="53531" y="13305"/>
                  </a:lnTo>
                  <a:lnTo>
                    <a:pt x="52822" y="12197"/>
                  </a:lnTo>
                  <a:lnTo>
                    <a:pt x="52068" y="11088"/>
                  </a:lnTo>
                  <a:lnTo>
                    <a:pt x="51225" y="10068"/>
                  </a:lnTo>
                  <a:lnTo>
                    <a:pt x="50383" y="9048"/>
                  </a:lnTo>
                  <a:lnTo>
                    <a:pt x="49451" y="8116"/>
                  </a:lnTo>
                  <a:lnTo>
                    <a:pt x="48476" y="7185"/>
                  </a:lnTo>
                  <a:lnTo>
                    <a:pt x="47500" y="6342"/>
                  </a:lnTo>
                  <a:lnTo>
                    <a:pt x="46435" y="5500"/>
                  </a:lnTo>
                  <a:lnTo>
                    <a:pt x="45371" y="4746"/>
                  </a:lnTo>
                  <a:lnTo>
                    <a:pt x="44262" y="3992"/>
                  </a:lnTo>
                  <a:lnTo>
                    <a:pt x="43109" y="3327"/>
                  </a:lnTo>
                  <a:lnTo>
                    <a:pt x="41912" y="2750"/>
                  </a:lnTo>
                  <a:lnTo>
                    <a:pt x="40670" y="2173"/>
                  </a:lnTo>
                  <a:lnTo>
                    <a:pt x="39428" y="1686"/>
                  </a:lnTo>
                  <a:lnTo>
                    <a:pt x="38142" y="1242"/>
                  </a:lnTo>
                  <a:lnTo>
                    <a:pt x="36856" y="887"/>
                  </a:lnTo>
                  <a:lnTo>
                    <a:pt x="35525" y="577"/>
                  </a:lnTo>
                  <a:lnTo>
                    <a:pt x="34150" y="311"/>
                  </a:lnTo>
                  <a:lnTo>
                    <a:pt x="32775" y="133"/>
                  </a:lnTo>
                  <a:lnTo>
                    <a:pt x="31356" y="45"/>
                  </a:lnTo>
                  <a:lnTo>
                    <a:pt x="29937" y="0"/>
                  </a:lnTo>
                  <a:lnTo>
                    <a:pt x="29937" y="0"/>
                  </a:lnTo>
                  <a:close/>
                  <a:moveTo>
                    <a:pt x="29937" y="49761"/>
                  </a:moveTo>
                  <a:lnTo>
                    <a:pt x="29937" y="49761"/>
                  </a:lnTo>
                  <a:lnTo>
                    <a:pt x="28961" y="49761"/>
                  </a:lnTo>
                  <a:lnTo>
                    <a:pt x="27986" y="49717"/>
                  </a:lnTo>
                  <a:lnTo>
                    <a:pt x="27010" y="49584"/>
                  </a:lnTo>
                  <a:lnTo>
                    <a:pt x="26034" y="49451"/>
                  </a:lnTo>
                  <a:lnTo>
                    <a:pt x="25103" y="49229"/>
                  </a:lnTo>
                  <a:lnTo>
                    <a:pt x="24171" y="49007"/>
                  </a:lnTo>
                  <a:lnTo>
                    <a:pt x="23240" y="48741"/>
                  </a:lnTo>
                  <a:lnTo>
                    <a:pt x="22353" y="48431"/>
                  </a:lnTo>
                  <a:lnTo>
                    <a:pt x="21466" y="48076"/>
                  </a:lnTo>
                  <a:lnTo>
                    <a:pt x="20623" y="47721"/>
                  </a:lnTo>
                  <a:lnTo>
                    <a:pt x="19781" y="47322"/>
                  </a:lnTo>
                  <a:lnTo>
                    <a:pt x="18938" y="46834"/>
                  </a:lnTo>
                  <a:lnTo>
                    <a:pt x="18140" y="46391"/>
                  </a:lnTo>
                  <a:lnTo>
                    <a:pt x="17386" y="45859"/>
                  </a:lnTo>
                  <a:lnTo>
                    <a:pt x="16632" y="45326"/>
                  </a:lnTo>
                  <a:lnTo>
                    <a:pt x="15878" y="44750"/>
                  </a:lnTo>
                  <a:lnTo>
                    <a:pt x="23595" y="37033"/>
                  </a:lnTo>
                  <a:lnTo>
                    <a:pt x="23595" y="37033"/>
                  </a:lnTo>
                  <a:lnTo>
                    <a:pt x="23728" y="36855"/>
                  </a:lnTo>
                  <a:lnTo>
                    <a:pt x="23861" y="36634"/>
                  </a:lnTo>
                  <a:lnTo>
                    <a:pt x="23905" y="36456"/>
                  </a:lnTo>
                  <a:lnTo>
                    <a:pt x="23905" y="36235"/>
                  </a:lnTo>
                  <a:lnTo>
                    <a:pt x="23905" y="36013"/>
                  </a:lnTo>
                  <a:lnTo>
                    <a:pt x="23861" y="35791"/>
                  </a:lnTo>
                  <a:lnTo>
                    <a:pt x="23728" y="35614"/>
                  </a:lnTo>
                  <a:lnTo>
                    <a:pt x="23595" y="35436"/>
                  </a:lnTo>
                  <a:lnTo>
                    <a:pt x="23595" y="35436"/>
                  </a:lnTo>
                  <a:lnTo>
                    <a:pt x="23418" y="35303"/>
                  </a:lnTo>
                  <a:lnTo>
                    <a:pt x="23240" y="35215"/>
                  </a:lnTo>
                  <a:lnTo>
                    <a:pt x="23018" y="35126"/>
                  </a:lnTo>
                  <a:lnTo>
                    <a:pt x="22797" y="35126"/>
                  </a:lnTo>
                  <a:lnTo>
                    <a:pt x="22619" y="35126"/>
                  </a:lnTo>
                  <a:lnTo>
                    <a:pt x="22397" y="35215"/>
                  </a:lnTo>
                  <a:lnTo>
                    <a:pt x="22220" y="35303"/>
                  </a:lnTo>
                  <a:lnTo>
                    <a:pt x="22043" y="35436"/>
                  </a:lnTo>
                  <a:lnTo>
                    <a:pt x="14237" y="43242"/>
                  </a:lnTo>
                  <a:lnTo>
                    <a:pt x="14237" y="43242"/>
                  </a:lnTo>
                  <a:lnTo>
                    <a:pt x="13527" y="42488"/>
                  </a:lnTo>
                  <a:lnTo>
                    <a:pt x="12818" y="41645"/>
                  </a:lnTo>
                  <a:lnTo>
                    <a:pt x="12197" y="40847"/>
                  </a:lnTo>
                  <a:lnTo>
                    <a:pt x="11576" y="39960"/>
                  </a:lnTo>
                  <a:lnTo>
                    <a:pt x="10999" y="39073"/>
                  </a:lnTo>
                  <a:lnTo>
                    <a:pt x="10467" y="38142"/>
                  </a:lnTo>
                  <a:lnTo>
                    <a:pt x="9979" y="37210"/>
                  </a:lnTo>
                  <a:lnTo>
                    <a:pt x="9536" y="36190"/>
                  </a:lnTo>
                  <a:lnTo>
                    <a:pt x="9137" y="35215"/>
                  </a:lnTo>
                  <a:lnTo>
                    <a:pt x="8782" y="34194"/>
                  </a:lnTo>
                  <a:lnTo>
                    <a:pt x="8516" y="33130"/>
                  </a:lnTo>
                  <a:lnTo>
                    <a:pt x="8250" y="32066"/>
                  </a:lnTo>
                  <a:lnTo>
                    <a:pt x="8072" y="30957"/>
                  </a:lnTo>
                  <a:lnTo>
                    <a:pt x="7939" y="29892"/>
                  </a:lnTo>
                  <a:lnTo>
                    <a:pt x="7850" y="28739"/>
                  </a:lnTo>
                  <a:lnTo>
                    <a:pt x="7806" y="27631"/>
                  </a:lnTo>
                  <a:lnTo>
                    <a:pt x="7806" y="27631"/>
                  </a:lnTo>
                  <a:lnTo>
                    <a:pt x="7850" y="26477"/>
                  </a:lnTo>
                  <a:lnTo>
                    <a:pt x="7939" y="25369"/>
                  </a:lnTo>
                  <a:lnTo>
                    <a:pt x="8072" y="24260"/>
                  </a:lnTo>
                  <a:lnTo>
                    <a:pt x="8250" y="23151"/>
                  </a:lnTo>
                  <a:lnTo>
                    <a:pt x="8516" y="22087"/>
                  </a:lnTo>
                  <a:lnTo>
                    <a:pt x="8826" y="21022"/>
                  </a:lnTo>
                  <a:lnTo>
                    <a:pt x="9137" y="20002"/>
                  </a:lnTo>
                  <a:lnTo>
                    <a:pt x="9536" y="18982"/>
                  </a:lnTo>
                  <a:lnTo>
                    <a:pt x="9979" y="18007"/>
                  </a:lnTo>
                  <a:lnTo>
                    <a:pt x="10467" y="17031"/>
                  </a:lnTo>
                  <a:lnTo>
                    <a:pt x="10999" y="16144"/>
                  </a:lnTo>
                  <a:lnTo>
                    <a:pt x="11576" y="15212"/>
                  </a:lnTo>
                  <a:lnTo>
                    <a:pt x="12197" y="14370"/>
                  </a:lnTo>
                  <a:lnTo>
                    <a:pt x="12862" y="13527"/>
                  </a:lnTo>
                  <a:lnTo>
                    <a:pt x="13572" y="12729"/>
                  </a:lnTo>
                  <a:lnTo>
                    <a:pt x="14281" y="11931"/>
                  </a:lnTo>
                  <a:lnTo>
                    <a:pt x="15080" y="11221"/>
                  </a:lnTo>
                  <a:lnTo>
                    <a:pt x="15878" y="10511"/>
                  </a:lnTo>
                  <a:lnTo>
                    <a:pt x="16721" y="9846"/>
                  </a:lnTo>
                  <a:lnTo>
                    <a:pt x="17563" y="9225"/>
                  </a:lnTo>
                  <a:lnTo>
                    <a:pt x="18450" y="8649"/>
                  </a:lnTo>
                  <a:lnTo>
                    <a:pt x="19382" y="8116"/>
                  </a:lnTo>
                  <a:lnTo>
                    <a:pt x="20357" y="7629"/>
                  </a:lnTo>
                  <a:lnTo>
                    <a:pt x="21333" y="7185"/>
                  </a:lnTo>
                  <a:lnTo>
                    <a:pt x="22353" y="6786"/>
                  </a:lnTo>
                  <a:lnTo>
                    <a:pt x="23373" y="6431"/>
                  </a:lnTo>
                  <a:lnTo>
                    <a:pt x="24438" y="6165"/>
                  </a:lnTo>
                  <a:lnTo>
                    <a:pt x="25502" y="5899"/>
                  </a:lnTo>
                  <a:lnTo>
                    <a:pt x="26566" y="5721"/>
                  </a:lnTo>
                  <a:lnTo>
                    <a:pt x="27675" y="5544"/>
                  </a:lnTo>
                  <a:lnTo>
                    <a:pt x="28828" y="5500"/>
                  </a:lnTo>
                  <a:lnTo>
                    <a:pt x="29937" y="5455"/>
                  </a:lnTo>
                  <a:lnTo>
                    <a:pt x="29937" y="5455"/>
                  </a:lnTo>
                  <a:lnTo>
                    <a:pt x="31090" y="5500"/>
                  </a:lnTo>
                  <a:lnTo>
                    <a:pt x="32199" y="5544"/>
                  </a:lnTo>
                  <a:lnTo>
                    <a:pt x="33308" y="5721"/>
                  </a:lnTo>
                  <a:lnTo>
                    <a:pt x="34416" y="5899"/>
                  </a:lnTo>
                  <a:lnTo>
                    <a:pt x="35481" y="6165"/>
                  </a:lnTo>
                  <a:lnTo>
                    <a:pt x="36545" y="6431"/>
                  </a:lnTo>
                  <a:lnTo>
                    <a:pt x="37565" y="6786"/>
                  </a:lnTo>
                  <a:lnTo>
                    <a:pt x="38585" y="7185"/>
                  </a:lnTo>
                  <a:lnTo>
                    <a:pt x="39561" y="7629"/>
                  </a:lnTo>
                  <a:lnTo>
                    <a:pt x="40492" y="8116"/>
                  </a:lnTo>
                  <a:lnTo>
                    <a:pt x="41424" y="8649"/>
                  </a:lnTo>
                  <a:lnTo>
                    <a:pt x="42355" y="9225"/>
                  </a:lnTo>
                  <a:lnTo>
                    <a:pt x="43198" y="9846"/>
                  </a:lnTo>
                  <a:lnTo>
                    <a:pt x="44040" y="10511"/>
                  </a:lnTo>
                  <a:lnTo>
                    <a:pt x="44839" y="11221"/>
                  </a:lnTo>
                  <a:lnTo>
                    <a:pt x="45593" y="11931"/>
                  </a:lnTo>
                  <a:lnTo>
                    <a:pt x="46347" y="12729"/>
                  </a:lnTo>
                  <a:lnTo>
                    <a:pt x="47056" y="13527"/>
                  </a:lnTo>
                  <a:lnTo>
                    <a:pt x="47677" y="14370"/>
                  </a:lnTo>
                  <a:lnTo>
                    <a:pt x="48298" y="15212"/>
                  </a:lnTo>
                  <a:lnTo>
                    <a:pt x="48875" y="16144"/>
                  </a:lnTo>
                  <a:lnTo>
                    <a:pt x="49407" y="17031"/>
                  </a:lnTo>
                  <a:lnTo>
                    <a:pt x="49895" y="18007"/>
                  </a:lnTo>
                  <a:lnTo>
                    <a:pt x="50338" y="18982"/>
                  </a:lnTo>
                  <a:lnTo>
                    <a:pt x="50737" y="20002"/>
                  </a:lnTo>
                  <a:lnTo>
                    <a:pt x="51092" y="21022"/>
                  </a:lnTo>
                  <a:lnTo>
                    <a:pt x="51403" y="22087"/>
                  </a:lnTo>
                  <a:lnTo>
                    <a:pt x="51669" y="23151"/>
                  </a:lnTo>
                  <a:lnTo>
                    <a:pt x="51846" y="24260"/>
                  </a:lnTo>
                  <a:lnTo>
                    <a:pt x="51979" y="25369"/>
                  </a:lnTo>
                  <a:lnTo>
                    <a:pt x="52068" y="26477"/>
                  </a:lnTo>
                  <a:lnTo>
                    <a:pt x="52112" y="27631"/>
                  </a:lnTo>
                  <a:lnTo>
                    <a:pt x="52112" y="27631"/>
                  </a:lnTo>
                  <a:lnTo>
                    <a:pt x="52068" y="28739"/>
                  </a:lnTo>
                  <a:lnTo>
                    <a:pt x="51979" y="29892"/>
                  </a:lnTo>
                  <a:lnTo>
                    <a:pt x="51846" y="31001"/>
                  </a:lnTo>
                  <a:lnTo>
                    <a:pt x="51669" y="32066"/>
                  </a:lnTo>
                  <a:lnTo>
                    <a:pt x="51403" y="33174"/>
                  </a:lnTo>
                  <a:lnTo>
                    <a:pt x="51092" y="34194"/>
                  </a:lnTo>
                  <a:lnTo>
                    <a:pt x="50737" y="35259"/>
                  </a:lnTo>
                  <a:lnTo>
                    <a:pt x="50338" y="36235"/>
                  </a:lnTo>
                  <a:lnTo>
                    <a:pt x="49895" y="37210"/>
                  </a:lnTo>
                  <a:lnTo>
                    <a:pt x="49407" y="38186"/>
                  </a:lnTo>
                  <a:lnTo>
                    <a:pt x="48875" y="39117"/>
                  </a:lnTo>
                  <a:lnTo>
                    <a:pt x="48298" y="40004"/>
                  </a:lnTo>
                  <a:lnTo>
                    <a:pt x="47677" y="40891"/>
                  </a:lnTo>
                  <a:lnTo>
                    <a:pt x="47056" y="41734"/>
                  </a:lnTo>
                  <a:lnTo>
                    <a:pt x="46347" y="42532"/>
                  </a:lnTo>
                  <a:lnTo>
                    <a:pt x="45593" y="43286"/>
                  </a:lnTo>
                  <a:lnTo>
                    <a:pt x="44839" y="44040"/>
                  </a:lnTo>
                  <a:lnTo>
                    <a:pt x="44040" y="44705"/>
                  </a:lnTo>
                  <a:lnTo>
                    <a:pt x="43198" y="45371"/>
                  </a:lnTo>
                  <a:lnTo>
                    <a:pt x="42355" y="45992"/>
                  </a:lnTo>
                  <a:lnTo>
                    <a:pt x="41424" y="46568"/>
                  </a:lnTo>
                  <a:lnTo>
                    <a:pt x="40492" y="47100"/>
                  </a:lnTo>
                  <a:lnTo>
                    <a:pt x="39561" y="47588"/>
                  </a:lnTo>
                  <a:lnTo>
                    <a:pt x="38585" y="48032"/>
                  </a:lnTo>
                  <a:lnTo>
                    <a:pt x="37565" y="48431"/>
                  </a:lnTo>
                  <a:lnTo>
                    <a:pt x="36545" y="48786"/>
                  </a:lnTo>
                  <a:lnTo>
                    <a:pt x="35481" y="49096"/>
                  </a:lnTo>
                  <a:lnTo>
                    <a:pt x="34416" y="49318"/>
                  </a:lnTo>
                  <a:lnTo>
                    <a:pt x="33308" y="49540"/>
                  </a:lnTo>
                  <a:lnTo>
                    <a:pt x="32199" y="49673"/>
                  </a:lnTo>
                  <a:lnTo>
                    <a:pt x="31090" y="49761"/>
                  </a:lnTo>
                  <a:lnTo>
                    <a:pt x="29937" y="49761"/>
                  </a:lnTo>
                  <a:lnTo>
                    <a:pt x="29937" y="497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2056727" y="2247100"/>
            <a:ext cx="509914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Пожалуйста, задавайте </a:t>
            </a:r>
            <a:endParaRPr lang="ru-RU" sz="3400" dirty="0" smtClean="0">
              <a:solidFill>
                <a:schemeClr val="accent2"/>
              </a:solidFill>
              <a:latin typeface="Orelega One" panose="020B0604020202020204" charset="0"/>
              <a:ea typeface="Orelega One" panose="020B0604020202020204" charset="0"/>
              <a:cs typeface="Orelega One" panose="020B0604020202020204" charset="0"/>
            </a:endParaRPr>
          </a:p>
          <a:p>
            <a:pPr marL="0" indent="0" algn="ctr">
              <a:buNone/>
            </a:pPr>
            <a:r>
              <a:rPr lang="ru-RU" sz="3400" dirty="0" smtClean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свои </a:t>
            </a:r>
            <a:r>
              <a:rPr lang="ru-RU" sz="3400" dirty="0">
                <a:solidFill>
                  <a:schemeClr val="accent2"/>
                </a:solidFill>
                <a:latin typeface="Orelega One" panose="020B0604020202020204" charset="0"/>
                <a:ea typeface="Orelega One" panose="020B0604020202020204" charset="0"/>
                <a:cs typeface="Orelega One" panose="020B0604020202020204" charset="0"/>
              </a:rPr>
              <a:t>вопросы!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teral Nutrition Unit by Slidesgo">
  <a:themeElements>
    <a:clrScheme name="Simple Light">
      <a:dk1>
        <a:srgbClr val="32356B"/>
      </a:dk1>
      <a:lt1>
        <a:srgbClr val="B8E3DB"/>
      </a:lt1>
      <a:dk2>
        <a:srgbClr val="C5EAE3"/>
      </a:dk2>
      <a:lt2>
        <a:srgbClr val="A1D8CE"/>
      </a:lt2>
      <a:accent1>
        <a:srgbClr val="579A8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2356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262</Words>
  <Application>Microsoft Office PowerPoint</Application>
  <PresentationFormat>Экран (16:9)</PresentationFormat>
  <Paragraphs>48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Times New Roman</vt:lpstr>
      <vt:lpstr>Orelega One</vt:lpstr>
      <vt:lpstr>DM Sans</vt:lpstr>
      <vt:lpstr>Arial</vt:lpstr>
      <vt:lpstr>Wingdings</vt:lpstr>
      <vt:lpstr>Raleway</vt:lpstr>
      <vt:lpstr>Poppins</vt:lpstr>
      <vt:lpstr>Courier New</vt:lpstr>
      <vt:lpstr>Enteral Nutrition Unit by Slidesgo</vt:lpstr>
      <vt:lpstr>Автоматизация проверки clock drawing test (cdt) cv</vt:lpstr>
      <vt:lpstr>Постановка задачи</vt:lpstr>
      <vt:lpstr>Методы решения, используемые технологии</vt:lpstr>
      <vt:lpstr>Результат</vt:lpstr>
      <vt:lpstr>Планы развития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проверки clock drawing test (cdt) cv</dc:title>
  <dc:creator>Дарья Усачева</dc:creator>
  <cp:lastModifiedBy>79064692770</cp:lastModifiedBy>
  <cp:revision>20</cp:revision>
  <dcterms:modified xsi:type="dcterms:W3CDTF">2024-03-27T18:04:17Z</dcterms:modified>
</cp:coreProperties>
</file>