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Raleway" panose="020B0604020202020204" charset="-52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Orelega One" panose="020B0604020202020204" charset="0"/>
      <p:regular r:id="rId16"/>
    </p:embeddedFont>
    <p:embeddedFont>
      <p:font typeface="DM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9973E-4ABF-4500-8E73-8C725661CFD1}">
  <a:tblStyle styleId="{9809973E-4ABF-4500-8E73-8C725661C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-6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0" name="Google Shape;10;p2"/>
            <p:cNvSpPr/>
            <p:nvPr/>
          </p:nvSpPr>
          <p:spPr>
            <a:xfrm>
              <a:off x="-186200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39127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81755" y="4846125"/>
            <a:ext cx="426600" cy="4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086200" y="1530138"/>
            <a:ext cx="49716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96975" y="3114163"/>
            <a:ext cx="47499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52" name="Google Shape;252;p2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255" name="Google Shape;255;p25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4090517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-186200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210775" y="1798800"/>
            <a:ext cx="905546" cy="3571371"/>
            <a:chOff x="210775" y="1798800"/>
            <a:chExt cx="905546" cy="3571371"/>
          </a:xfrm>
        </p:grpSpPr>
        <p:sp>
          <p:nvSpPr>
            <p:cNvPr id="20" name="Google Shape;20;p3"/>
            <p:cNvSpPr/>
            <p:nvPr/>
          </p:nvSpPr>
          <p:spPr>
            <a:xfrm rot="10800000" flipH="1">
              <a:off x="313875" y="45460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10775" y="17988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169500" y="2268150"/>
            <a:ext cx="3717300" cy="16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00" y="1256250"/>
            <a:ext cx="1117500" cy="101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885275" y="771650"/>
            <a:ext cx="2588700" cy="360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7" name="Google Shape;27;p4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30" name="Google Shape;30;p4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38" name="Google Shape;38;p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4923249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715375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715375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923250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65" name="Google Shape;65;p8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68" name="Google Shape;68;p8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75" name="Google Shape;75;p9"/>
            <p:cNvSpPr/>
            <p:nvPr/>
          </p:nvSpPr>
          <p:spPr>
            <a:xfrm flipH="1">
              <a:off x="202" y="-8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6585308" y="3377970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82450" y="-151275"/>
            <a:ext cx="9377008" cy="5171825"/>
            <a:chOff x="-82450" y="-151275"/>
            <a:chExt cx="9377008" cy="5171825"/>
          </a:xfrm>
        </p:grpSpPr>
        <p:sp>
          <p:nvSpPr>
            <p:cNvPr id="78" name="Google Shape;78;p9"/>
            <p:cNvSpPr/>
            <p:nvPr/>
          </p:nvSpPr>
          <p:spPr>
            <a:xfrm>
              <a:off x="6531550" y="469955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733180" y="-1512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-82450" y="41964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492113" y="2225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96" name="Google Shape;96;p13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99" name="Google Shape;99;p13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72125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72125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7088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7088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842050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842050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9706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605588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405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9706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605588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405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43" name="Google Shape;243;p24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4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246" name="Google Shape;246;p24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ctrTitle"/>
          </p:nvPr>
        </p:nvSpPr>
        <p:spPr>
          <a:xfrm>
            <a:off x="499402" y="1252665"/>
            <a:ext cx="8145195" cy="15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А</a:t>
            </a:r>
            <a:r>
              <a:rPr lang="ru-RU" dirty="0" smtClean="0"/>
              <a:t>втоматизация </a:t>
            </a:r>
            <a:r>
              <a:rPr lang="ru-RU" dirty="0"/>
              <a:t>проверки clock drawing test (cdt) cv</a:t>
            </a:r>
            <a:endParaRPr dirty="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499400" y="374500"/>
            <a:ext cx="8381164" cy="3103961"/>
            <a:chOff x="499400" y="374500"/>
            <a:chExt cx="8381164" cy="3103961"/>
          </a:xfrm>
        </p:grpSpPr>
        <p:sp>
          <p:nvSpPr>
            <p:cNvPr id="272" name="Google Shape;272;p29"/>
            <p:cNvSpPr/>
            <p:nvPr/>
          </p:nvSpPr>
          <p:spPr>
            <a:xfrm>
              <a:off x="6736775" y="3745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99400" y="2632931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335988" y="5421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078118" y="265436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7184345" y="3379273"/>
            <a:ext cx="2072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Выполнили :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Абдулманапов</a:t>
            </a:r>
            <a:r>
              <a:rPr lang="ru-RU" sz="1200" dirty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 Аюб </a:t>
            </a:r>
            <a:endParaRPr lang="ru-RU" sz="1200" dirty="0" smtClean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Бобков Владислав 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Корякин Айсен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Усачева Дарья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Пчелинцева Кристина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Васильева Ольга </a:t>
            </a:r>
          </a:p>
          <a:p>
            <a:pPr lvl="0">
              <a:buClr>
                <a:srgbClr val="32356B"/>
              </a:buClr>
              <a:buSzPts val="1400"/>
            </a:pPr>
            <a:endParaRPr lang="en-US" sz="1200" dirty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9652" y="2654365"/>
            <a:ext cx="5224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Кафедра математического обеспечения и применения ЭВМ</a:t>
            </a:r>
          </a:p>
          <a:p>
            <a:pPr algn="ctr"/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Презентация окончания </a:t>
            </a:r>
            <a:r>
              <a:rPr lang="ru-RU" dirty="0" smtClean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четвертой </a:t>
            </a:r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итерации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484919" y="1325545"/>
            <a:ext cx="8347024" cy="322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приложения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реализующего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80% от количества сценариев использования.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брокера сообщений.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функционала страницы загрузки.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финального тестирования и исправление возможных ошибок.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документации.</a:t>
            </a:r>
          </a:p>
        </p:txBody>
      </p:sp>
      <p:sp>
        <p:nvSpPr>
          <p:cNvPr id="11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4804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758318" y="424242"/>
            <a:ext cx="7627364" cy="126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Методы решения, используемые технологии</a:t>
            </a:r>
            <a:endParaRPr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6745" y="1690253"/>
            <a:ext cx="72043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поставленных задач, была проведена декомпозиция на задачи меньшего размера. Для решения подзадач были написаны модули, которые позднее были собраны 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8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14217" y="457200"/>
            <a:ext cx="2315565" cy="5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smtClean="0"/>
              <a:t>Результат</a:t>
            </a:r>
            <a:endParaRPr sz="3400" dirty="0"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5729782" y="243900"/>
            <a:ext cx="2532852" cy="4643175"/>
            <a:chOff x="5729782" y="243900"/>
            <a:chExt cx="2532852" cy="4643175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7460188" y="69550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729782" y="2439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338905" y="4460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949035" y="1381052"/>
            <a:ext cx="7245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Модернизирован функционал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 (добавлена рандомизация времени).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финальное тестирование. Тесты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автоматизированы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Исправлены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неточности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анализе стрелок на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изображении.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Обновлена документация.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Брокер сообщений не реализован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открытием порта СУБД и монтированием каталогов не решены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992239" y="1346850"/>
            <a:ext cx="5163633" cy="65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Спасибо за внимание!</a:t>
            </a:r>
            <a:endParaRPr dirty="0"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13875" y="1145913"/>
            <a:ext cx="8516246" cy="3694413"/>
            <a:chOff x="313875" y="1145913"/>
            <a:chExt cx="8516246" cy="3694413"/>
          </a:xfrm>
        </p:grpSpPr>
        <p:sp>
          <p:nvSpPr>
            <p:cNvPr id="336" name="Google Shape;336;p34"/>
            <p:cNvSpPr/>
            <p:nvPr/>
          </p:nvSpPr>
          <p:spPr>
            <a:xfrm>
              <a:off x="7484050" y="45193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01805" y="114592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flipH="1">
              <a:off x="313875" y="35768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027675" y="11459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056727" y="2247100"/>
            <a:ext cx="50991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Пожалуйста, задавайте </a:t>
            </a:r>
            <a:endParaRPr lang="ru-RU" sz="3400" dirty="0" smtClean="0">
              <a:solidFill>
                <a:schemeClr val="accent2"/>
              </a:solidFill>
              <a:latin typeface="Orelega One" panose="020B0604020202020204" charset="0"/>
              <a:ea typeface="Orelega One" panose="020B0604020202020204" charset="0"/>
              <a:cs typeface="Orelega One" panose="020B0604020202020204" charset="0"/>
            </a:endParaRPr>
          </a:p>
          <a:p>
            <a:pPr marL="0" indent="0" algn="ctr">
              <a:buNone/>
            </a:pPr>
            <a:r>
              <a:rPr lang="ru-RU" sz="3400" dirty="0" smtClean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свои </a:t>
            </a: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вопросы!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eral Nutrition Unit by Slidesgo">
  <a:themeElements>
    <a:clrScheme name="Simple Light">
      <a:dk1>
        <a:srgbClr val="32356B"/>
      </a:dk1>
      <a:lt1>
        <a:srgbClr val="B8E3DB"/>
      </a:lt1>
      <a:dk2>
        <a:srgbClr val="C5EAE3"/>
      </a:dk2>
      <a:lt2>
        <a:srgbClr val="A1D8CE"/>
      </a:lt2>
      <a:accent1>
        <a:srgbClr val="579A8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5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168</Words>
  <Application>Microsoft Office PowerPoint</Application>
  <PresentationFormat>Экран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Raleway</vt:lpstr>
      <vt:lpstr>Poppins</vt:lpstr>
      <vt:lpstr>Courier New</vt:lpstr>
      <vt:lpstr>Orelega One</vt:lpstr>
      <vt:lpstr>DM Sans</vt:lpstr>
      <vt:lpstr>Times New Roman</vt:lpstr>
      <vt:lpstr>Arial</vt:lpstr>
      <vt:lpstr>Wingdings</vt:lpstr>
      <vt:lpstr>Enteral Nutrition Unit by Slidesgo</vt:lpstr>
      <vt:lpstr>Автоматизация проверки clock drawing test (cdt) cv</vt:lpstr>
      <vt:lpstr>Постановка задачи</vt:lpstr>
      <vt:lpstr>Методы решения, используемые технологии</vt:lpstr>
      <vt:lpstr>Результат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проверки clock drawing test (cdt) cv</dc:title>
  <dc:creator>Дарья Усачева</dc:creator>
  <cp:lastModifiedBy>79064692770</cp:lastModifiedBy>
  <cp:revision>32</cp:revision>
  <dcterms:modified xsi:type="dcterms:W3CDTF">2024-05-22T19:09:13Z</dcterms:modified>
</cp:coreProperties>
</file>