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5CF9-AD44-4854-9200-58429B63DC06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656DD-8562-42E4-9D82-3CC045006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8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656DD-8562-42E4-9D82-3CC045006D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7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2816-EE6D-4EE9-AB20-EB2D1C69CFF4}" type="datetime1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9C08-822E-45E3-8539-CC80FB0A4AD3}" type="datetime1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42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603-36A2-4278-AA44-CC06EE2C5FE9}" type="datetime1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69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9C3-77A9-4DB0-A2C6-66CD60FEB580}" type="datetime1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2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9AD-7B87-45D4-A9AD-624DA7E5D497}" type="datetime1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21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165C-E140-47AB-8113-0AA0394016E6}" type="datetime1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5A23-C7FA-4355-B17A-32BF7BD3E0B2}" type="datetime1">
              <a:rPr lang="ru-RU" smtClean="0"/>
              <a:t>06.02.2022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51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9181-0421-4B64-9167-59EB20BABB96}" type="datetime1">
              <a:rPr lang="ru-RU" smtClean="0"/>
              <a:t>06.02.2022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1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DB15-15A5-4A32-847B-0F20515F2D9C}" type="datetime1">
              <a:rPr lang="ru-RU" smtClean="0"/>
              <a:t>06.02.2022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77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E0AB-F7F8-4A72-8211-1E875757F556}" type="datetime1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07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9A05-6536-4177-8585-F2F7897C9458}" type="datetime1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3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F08F-8C66-4D9A-B408-D121EE80DCDC}" type="datetime1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ACEF-807F-4EDA-A047-C7AF731C7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80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4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2530" y="61546"/>
            <a:ext cx="691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Игра 2 х 2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86292" y="998142"/>
                <a:ext cx="1754648" cy="553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92" y="998142"/>
                <a:ext cx="1754648" cy="5534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721756" y="963805"/>
                <a:ext cx="1723933" cy="622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56" y="963805"/>
                <a:ext cx="1723933" cy="6221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76940" y="1973089"/>
                <a:ext cx="2173351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40" y="1973089"/>
                <a:ext cx="2173351" cy="1117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418875" y="1894834"/>
                <a:ext cx="3092513" cy="615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75" y="1894834"/>
                <a:ext cx="3092513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418875" y="2783182"/>
                <a:ext cx="3096168" cy="615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75" y="2783182"/>
                <a:ext cx="3096168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418875" y="3607762"/>
                <a:ext cx="2920095" cy="615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75" y="3607762"/>
                <a:ext cx="2920095" cy="615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76940" y="4424150"/>
                <a:ext cx="2177006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40" y="4424150"/>
                <a:ext cx="2177006" cy="1117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331030" y="5143326"/>
                <a:ext cx="3095784" cy="615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0" y="5143326"/>
                <a:ext cx="3095784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288263" y="4363534"/>
                <a:ext cx="3138551" cy="615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1`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4363534"/>
                <a:ext cx="3138551" cy="615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5702881" y="955192"/>
                <a:ext cx="1731115" cy="620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881" y="955192"/>
                <a:ext cx="1731115" cy="62029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4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9346" y="-96392"/>
            <a:ext cx="691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Игра 2 х 2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32312" y="3938479"/>
                <a:ext cx="20867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2" y="3938479"/>
                <a:ext cx="208672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Полотно 5"/>
          <p:cNvGrpSpPr/>
          <p:nvPr/>
        </p:nvGrpSpPr>
        <p:grpSpPr>
          <a:xfrm>
            <a:off x="698618" y="404705"/>
            <a:ext cx="5486400" cy="3200400"/>
            <a:chOff x="0" y="0"/>
            <a:chExt cx="5486400" cy="3200400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cxnSp>
          <p:nvCxnSpPr>
            <p:cNvPr id="26" name="Прямая со стрелкой 25"/>
            <p:cNvCxnSpPr/>
            <p:nvPr/>
          </p:nvCxnSpPr>
          <p:spPr>
            <a:xfrm flipH="1" flipV="1">
              <a:off x="447675" y="257175"/>
              <a:ext cx="28575" cy="255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 flipV="1">
              <a:off x="209550" y="2552700"/>
              <a:ext cx="4429125" cy="57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flipH="1" flipV="1">
              <a:off x="3667125" y="238125"/>
              <a:ext cx="38100" cy="253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476250" y="657225"/>
              <a:ext cx="3200400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Надпись 14"/>
                <p:cNvSpPr txBox="1"/>
                <p:nvPr/>
              </p:nvSpPr>
              <p:spPr>
                <a:xfrm>
                  <a:off x="76199" y="2038349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Надпись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038349"/>
                  <a:ext cx="333375" cy="2952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545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Надпись 73"/>
                <p:cNvSpPr txBox="1"/>
                <p:nvPr/>
              </p:nvSpPr>
              <p:spPr>
                <a:xfrm>
                  <a:off x="3695699" y="533399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Надпись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533399"/>
                  <a:ext cx="333375" cy="2952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33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Прямая соединительная линия 31"/>
            <p:cNvCxnSpPr/>
            <p:nvPr/>
          </p:nvCxnSpPr>
          <p:spPr>
            <a:xfrm>
              <a:off x="2019300" y="1400175"/>
              <a:ext cx="9525" cy="12096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485775" y="2781300"/>
              <a:ext cx="15621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>
              <a:off x="2047875" y="2800350"/>
              <a:ext cx="16573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Надпись 74"/>
                <p:cNvSpPr txBox="1"/>
                <p:nvPr/>
              </p:nvSpPr>
              <p:spPr>
                <a:xfrm>
                  <a:off x="923924" y="2809875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Надпись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24" y="2809875"/>
                  <a:ext cx="333375" cy="2952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12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Надпись 75"/>
                <p:cNvSpPr txBox="1"/>
                <p:nvPr/>
              </p:nvSpPr>
              <p:spPr>
                <a:xfrm>
                  <a:off x="2686049" y="2809875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Надпись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049" y="2809875"/>
                  <a:ext cx="333375" cy="2952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12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Надпись 78"/>
                <p:cNvSpPr txBox="1"/>
                <p:nvPr/>
              </p:nvSpPr>
              <p:spPr>
                <a:xfrm>
                  <a:off x="4238624" y="2600325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Надпись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624" y="2600325"/>
                  <a:ext cx="333375" cy="2952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Надпись 85"/>
                <p:cNvSpPr txBox="1"/>
                <p:nvPr/>
              </p:nvSpPr>
              <p:spPr>
                <a:xfrm>
                  <a:off x="0" y="304800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Надпись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04800"/>
                  <a:ext cx="333375" cy="2952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12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Надпись 86"/>
            <p:cNvSpPr txBox="1"/>
            <p:nvPr/>
          </p:nvSpPr>
          <p:spPr>
            <a:xfrm>
              <a:off x="3629024" y="266700"/>
              <a:ext cx="333375" cy="2952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Надпись 87"/>
                <p:cNvSpPr txBox="1"/>
                <p:nvPr/>
              </p:nvSpPr>
              <p:spPr>
                <a:xfrm>
                  <a:off x="76199" y="2667000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Надпись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667000"/>
                  <a:ext cx="333375" cy="2952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Надпись 88"/>
                <p:cNvSpPr txBox="1"/>
                <p:nvPr/>
              </p:nvSpPr>
              <p:spPr>
                <a:xfrm>
                  <a:off x="3705225" y="2667000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Надпись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225" y="2667000"/>
                  <a:ext cx="333375" cy="2952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Надпись 89"/>
                <p:cNvSpPr txBox="1"/>
                <p:nvPr/>
              </p:nvSpPr>
              <p:spPr>
                <a:xfrm>
                  <a:off x="1866899" y="2819400"/>
                  <a:ext cx="342901" cy="3810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Надпись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899" y="2819400"/>
                  <a:ext cx="342901" cy="38100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Надпись 90"/>
                <p:cNvSpPr txBox="1"/>
                <p:nvPr/>
              </p:nvSpPr>
              <p:spPr>
                <a:xfrm>
                  <a:off x="1790699" y="962024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3" name="Надпись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99" y="962024"/>
                  <a:ext cx="333375" cy="29527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Надпись 91"/>
                <p:cNvSpPr txBox="1"/>
                <p:nvPr/>
              </p:nvSpPr>
              <p:spPr>
                <a:xfrm>
                  <a:off x="3771899" y="1238249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Надпись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899" y="1238249"/>
                  <a:ext cx="333375" cy="29527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545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/>
              <p:cNvSpPr/>
              <p:nvPr/>
            </p:nvSpPr>
            <p:spPr>
              <a:xfrm>
                <a:off x="865305" y="4393058"/>
                <a:ext cx="2092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Прямоугольник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05" y="4393058"/>
                <a:ext cx="209204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Полотно 5"/>
          <p:cNvGrpSpPr/>
          <p:nvPr/>
        </p:nvGrpSpPr>
        <p:grpSpPr>
          <a:xfrm>
            <a:off x="6632693" y="446544"/>
            <a:ext cx="5486400" cy="3200400"/>
            <a:chOff x="0" y="0"/>
            <a:chExt cx="5486400" cy="3200400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cxnSp>
          <p:nvCxnSpPr>
            <p:cNvPr id="48" name="Прямая со стрелкой 47"/>
            <p:cNvCxnSpPr/>
            <p:nvPr/>
          </p:nvCxnSpPr>
          <p:spPr>
            <a:xfrm flipH="1" flipV="1">
              <a:off x="447675" y="257175"/>
              <a:ext cx="28575" cy="255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V="1">
              <a:off x="209550" y="2552700"/>
              <a:ext cx="4429125" cy="57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 flipH="1" flipV="1">
              <a:off x="3667125" y="238125"/>
              <a:ext cx="38100" cy="253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Надпись 14"/>
                <p:cNvSpPr txBox="1"/>
                <p:nvPr/>
              </p:nvSpPr>
              <p:spPr>
                <a:xfrm>
                  <a:off x="19049" y="1266824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Надпись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9" y="1266824"/>
                  <a:ext cx="333375" cy="29527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45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Надпись 73"/>
                <p:cNvSpPr txBox="1"/>
                <p:nvPr/>
              </p:nvSpPr>
              <p:spPr>
                <a:xfrm>
                  <a:off x="3695699" y="533399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Надпись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533399"/>
                  <a:ext cx="333375" cy="2952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33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Прямая соединительная линия 52"/>
            <p:cNvCxnSpPr/>
            <p:nvPr/>
          </p:nvCxnSpPr>
          <p:spPr>
            <a:xfrm>
              <a:off x="2019300" y="1400175"/>
              <a:ext cx="9525" cy="12096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>
              <a:off x="485775" y="2781300"/>
              <a:ext cx="15621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/>
            <p:nvPr/>
          </p:nvCxnSpPr>
          <p:spPr>
            <a:xfrm>
              <a:off x="2047875" y="2800350"/>
              <a:ext cx="16573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Надпись 74"/>
                <p:cNvSpPr txBox="1"/>
                <p:nvPr/>
              </p:nvSpPr>
              <p:spPr>
                <a:xfrm>
                  <a:off x="923924" y="2809875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Надпись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24" y="2809875"/>
                  <a:ext cx="333375" cy="29527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612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Надпись 75"/>
                <p:cNvSpPr txBox="1"/>
                <p:nvPr/>
              </p:nvSpPr>
              <p:spPr>
                <a:xfrm>
                  <a:off x="2686049" y="2809875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Надпись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049" y="2809875"/>
                  <a:ext cx="333375" cy="29527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612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Надпись 78"/>
                <p:cNvSpPr txBox="1"/>
                <p:nvPr/>
              </p:nvSpPr>
              <p:spPr>
                <a:xfrm>
                  <a:off x="4238624" y="2600325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Надпись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624" y="2600325"/>
                  <a:ext cx="333375" cy="2952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Надпись 85"/>
                <p:cNvSpPr txBox="1"/>
                <p:nvPr/>
              </p:nvSpPr>
              <p:spPr>
                <a:xfrm>
                  <a:off x="0" y="304800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9" name="Надпись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04800"/>
                  <a:ext cx="333375" cy="2952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612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Надпись 86"/>
            <p:cNvSpPr txBox="1"/>
            <p:nvPr/>
          </p:nvSpPr>
          <p:spPr>
            <a:xfrm>
              <a:off x="3629024" y="266700"/>
              <a:ext cx="333375" cy="2952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Надпись 87"/>
                <p:cNvSpPr txBox="1"/>
                <p:nvPr/>
              </p:nvSpPr>
              <p:spPr>
                <a:xfrm>
                  <a:off x="76199" y="2667000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Надпись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667000"/>
                  <a:ext cx="333375" cy="2952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Надпись 88"/>
                <p:cNvSpPr txBox="1"/>
                <p:nvPr/>
              </p:nvSpPr>
              <p:spPr>
                <a:xfrm>
                  <a:off x="3705225" y="2667000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Надпись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225" y="2667000"/>
                  <a:ext cx="333375" cy="2952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Надпись 89"/>
                <p:cNvSpPr txBox="1"/>
                <p:nvPr/>
              </p:nvSpPr>
              <p:spPr>
                <a:xfrm>
                  <a:off x="1866899" y="2819400"/>
                  <a:ext cx="342901" cy="3810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Надпись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899" y="2819400"/>
                  <a:ext cx="342901" cy="38100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Надпись 90"/>
                <p:cNvSpPr txBox="1"/>
                <p:nvPr/>
              </p:nvSpPr>
              <p:spPr>
                <a:xfrm>
                  <a:off x="1790699" y="962024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4" name="Надпись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99" y="962024"/>
                  <a:ext cx="333375" cy="2952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Надпись 91"/>
                <p:cNvSpPr txBox="1"/>
                <p:nvPr/>
              </p:nvSpPr>
              <p:spPr>
                <a:xfrm>
                  <a:off x="3762374" y="1981199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Надпись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374" y="1981199"/>
                  <a:ext cx="333375" cy="29527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545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Прямая соединительная линия 65"/>
            <p:cNvCxnSpPr/>
            <p:nvPr/>
          </p:nvCxnSpPr>
          <p:spPr>
            <a:xfrm>
              <a:off x="457200" y="847725"/>
              <a:ext cx="3238499" cy="1152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Полотно 5"/>
          <p:cNvGrpSpPr/>
          <p:nvPr/>
        </p:nvGrpSpPr>
        <p:grpSpPr>
          <a:xfrm>
            <a:off x="4165717" y="3633679"/>
            <a:ext cx="5486400" cy="3200400"/>
            <a:chOff x="0" y="0"/>
            <a:chExt cx="5486400" cy="3200400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cxnSp>
          <p:nvCxnSpPr>
            <p:cNvPr id="69" name="Прямая со стрелкой 68"/>
            <p:cNvCxnSpPr/>
            <p:nvPr/>
          </p:nvCxnSpPr>
          <p:spPr>
            <a:xfrm flipH="1" flipV="1">
              <a:off x="447675" y="257175"/>
              <a:ext cx="28575" cy="255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 flipV="1">
              <a:off x="209550" y="2552700"/>
              <a:ext cx="4429125" cy="57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 flipH="1" flipV="1">
              <a:off x="3667125" y="238125"/>
              <a:ext cx="38100" cy="253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Надпись 14"/>
                <p:cNvSpPr txBox="1"/>
                <p:nvPr/>
              </p:nvSpPr>
              <p:spPr>
                <a:xfrm>
                  <a:off x="19049" y="1266824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Надпись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9" y="1266824"/>
                  <a:ext cx="333375" cy="29527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r="-545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Надпись 73"/>
                <p:cNvSpPr txBox="1"/>
                <p:nvPr/>
              </p:nvSpPr>
              <p:spPr>
                <a:xfrm>
                  <a:off x="3695699" y="533399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Надпись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699" y="533399"/>
                  <a:ext cx="333375" cy="295275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833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Прямая соединительная линия 73"/>
            <p:cNvCxnSpPr/>
            <p:nvPr/>
          </p:nvCxnSpPr>
          <p:spPr>
            <a:xfrm>
              <a:off x="2019300" y="1400175"/>
              <a:ext cx="9525" cy="12096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/>
            <p:nvPr/>
          </p:nvCxnSpPr>
          <p:spPr>
            <a:xfrm>
              <a:off x="485775" y="2781300"/>
              <a:ext cx="15621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>
              <a:off x="2047875" y="2800350"/>
              <a:ext cx="16573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Надпись 74"/>
                <p:cNvSpPr txBox="1"/>
                <p:nvPr/>
              </p:nvSpPr>
              <p:spPr>
                <a:xfrm>
                  <a:off x="923924" y="2809875"/>
                  <a:ext cx="333375" cy="3810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ru-RU" sz="14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14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14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ru-RU" sz="14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sub/>
                          <m:sup/>
                        </m:sSubSup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Надпись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24" y="2809875"/>
                  <a:ext cx="333375" cy="38100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Надпись 78"/>
                <p:cNvSpPr txBox="1"/>
                <p:nvPr/>
              </p:nvSpPr>
              <p:spPr>
                <a:xfrm>
                  <a:off x="4238624" y="2600325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Надпись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624" y="2600325"/>
                  <a:ext cx="333375" cy="295275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Надпись 85"/>
                <p:cNvSpPr txBox="1"/>
                <p:nvPr/>
              </p:nvSpPr>
              <p:spPr>
                <a:xfrm>
                  <a:off x="0" y="304800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Надпись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04800"/>
                  <a:ext cx="333375" cy="2952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612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Надпись 86"/>
            <p:cNvSpPr txBox="1"/>
            <p:nvPr/>
          </p:nvSpPr>
          <p:spPr>
            <a:xfrm>
              <a:off x="3629024" y="266700"/>
              <a:ext cx="333375" cy="2952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Надпись 87"/>
                <p:cNvSpPr txBox="1"/>
                <p:nvPr/>
              </p:nvSpPr>
              <p:spPr>
                <a:xfrm>
                  <a:off x="76199" y="2667000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Надпись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" y="2667000"/>
                  <a:ext cx="333375" cy="2952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Надпись 88"/>
                <p:cNvSpPr txBox="1"/>
                <p:nvPr/>
              </p:nvSpPr>
              <p:spPr>
                <a:xfrm>
                  <a:off x="3705225" y="2667000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Надпись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225" y="2667000"/>
                  <a:ext cx="333375" cy="2952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Надпись 90"/>
                <p:cNvSpPr txBox="1"/>
                <p:nvPr/>
              </p:nvSpPr>
              <p:spPr>
                <a:xfrm>
                  <a:off x="1790699" y="962024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/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Надпись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99" y="962024"/>
                  <a:ext cx="333375" cy="295275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Надпись 91"/>
                <p:cNvSpPr txBox="1"/>
                <p:nvPr/>
              </p:nvSpPr>
              <p:spPr>
                <a:xfrm>
                  <a:off x="3762374" y="1981199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Надпись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374" y="1981199"/>
                  <a:ext cx="333375" cy="295275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r="-7407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Прямая соединительная линия 84"/>
            <p:cNvCxnSpPr/>
            <p:nvPr/>
          </p:nvCxnSpPr>
          <p:spPr>
            <a:xfrm>
              <a:off x="457200" y="847725"/>
              <a:ext cx="3238499" cy="1152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Надпись 92"/>
                <p:cNvSpPr txBox="1"/>
                <p:nvPr/>
              </p:nvSpPr>
              <p:spPr>
                <a:xfrm>
                  <a:off x="2524124" y="2809875"/>
                  <a:ext cx="333375" cy="3810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ru-RU" sz="14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14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sz="14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ru-RU" sz="14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sub/>
                          <m:sup/>
                        </m:sSubSup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Надпись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124" y="2809875"/>
                  <a:ext cx="333375" cy="38100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Прямая соединительная линия 86"/>
            <p:cNvCxnSpPr/>
            <p:nvPr/>
          </p:nvCxnSpPr>
          <p:spPr>
            <a:xfrm flipV="1">
              <a:off x="466725" y="933450"/>
              <a:ext cx="3228974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Надпись 93"/>
                <p:cNvSpPr txBox="1"/>
                <p:nvPr/>
              </p:nvSpPr>
              <p:spPr>
                <a:xfrm>
                  <a:off x="38099" y="2200274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Надпись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9" y="2200274"/>
                  <a:ext cx="333375" cy="295275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r="-7407" b="-208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Надпись 94"/>
                <p:cNvSpPr txBox="1"/>
                <p:nvPr/>
              </p:nvSpPr>
              <p:spPr>
                <a:xfrm>
                  <a:off x="3724274" y="981074"/>
                  <a:ext cx="333375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Надпись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274" y="981074"/>
                  <a:ext cx="333375" cy="295275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r="-5455" b="-208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0" y="76200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74106"/>
              </p:ext>
            </p:extLst>
          </p:nvPr>
        </p:nvGraphicFramePr>
        <p:xfrm>
          <a:off x="2032000" y="719666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839882" y="751506"/>
                <a:ext cx="506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2" y="751506"/>
                <a:ext cx="50629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132620" y="733730"/>
                <a:ext cx="511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20" y="733730"/>
                <a:ext cx="51161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430682" y="736784"/>
                <a:ext cx="511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682" y="736784"/>
                <a:ext cx="51161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9184767" y="660975"/>
                <a:ext cx="51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767" y="660975"/>
                <a:ext cx="51962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561571" y="1120838"/>
                <a:ext cx="491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571" y="1120838"/>
                <a:ext cx="4918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561570" y="1490170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570" y="1490170"/>
                <a:ext cx="49718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128049" y="1428069"/>
                <a:ext cx="574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049" y="1428069"/>
                <a:ext cx="57413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878488" y="1102671"/>
                <a:ext cx="554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488" y="1102671"/>
                <a:ext cx="55438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067888" y="1085286"/>
                <a:ext cx="5575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888" y="1085286"/>
                <a:ext cx="55758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839882" y="1454618"/>
                <a:ext cx="559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2" y="1454618"/>
                <a:ext cx="55970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089852" y="1436842"/>
                <a:ext cx="562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852" y="1436842"/>
                <a:ext cx="56291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6408717" y="1052238"/>
                <a:ext cx="5575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17" y="1052238"/>
                <a:ext cx="55758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6387914" y="1472003"/>
                <a:ext cx="566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914" y="1472003"/>
                <a:ext cx="566117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50013" y="1120838"/>
                <a:ext cx="565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013" y="1120838"/>
                <a:ext cx="56560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7882196" y="70201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96" y="702015"/>
                <a:ext cx="410690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7869116" y="145461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16" y="1454618"/>
                <a:ext cx="410690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7882196" y="104574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96" y="1045742"/>
                <a:ext cx="410690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Полотно 1"/>
          <p:cNvGrpSpPr/>
          <p:nvPr/>
        </p:nvGrpSpPr>
        <p:grpSpPr>
          <a:xfrm>
            <a:off x="54112" y="1837889"/>
            <a:ext cx="8273775" cy="4856274"/>
            <a:chOff x="-522818" y="0"/>
            <a:chExt cx="6009218" cy="3666490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0" y="0"/>
              <a:ext cx="5486400" cy="36664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cxnSp>
          <p:nvCxnSpPr>
            <p:cNvPr id="25" name="Прямая со стрелкой 24"/>
            <p:cNvCxnSpPr/>
            <p:nvPr/>
          </p:nvCxnSpPr>
          <p:spPr>
            <a:xfrm flipH="1" flipV="1">
              <a:off x="409576" y="438074"/>
              <a:ext cx="9524" cy="3095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V="1">
              <a:off x="438150" y="2809875"/>
              <a:ext cx="4181475" cy="9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H="1" flipV="1">
              <a:off x="3571875" y="409575"/>
              <a:ext cx="38100" cy="2428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419100" y="619125"/>
              <a:ext cx="3181350" cy="2752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419100" y="1371600"/>
              <a:ext cx="3171825" cy="1085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454375" y="1223841"/>
              <a:ext cx="3181349" cy="14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409576" y="618911"/>
              <a:ext cx="3200399" cy="1330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Надпись 9"/>
                <p:cNvSpPr txBox="1"/>
                <p:nvPr/>
              </p:nvSpPr>
              <p:spPr>
                <a:xfrm>
                  <a:off x="1419225" y="2838455"/>
                  <a:ext cx="381000" cy="28627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2" name="Надпись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225" y="2838455"/>
                  <a:ext cx="381000" cy="28627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r="-4186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единительная линия 32"/>
            <p:cNvCxnSpPr/>
            <p:nvPr/>
          </p:nvCxnSpPr>
          <p:spPr>
            <a:xfrm>
              <a:off x="2857500" y="1647825"/>
              <a:ext cx="19050" cy="116156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Надпись 11"/>
                <p:cNvSpPr txBox="1"/>
                <p:nvPr/>
              </p:nvSpPr>
              <p:spPr>
                <a:xfrm>
                  <a:off x="2731355" y="2921000"/>
                  <a:ext cx="667637" cy="36074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4" name="Надпись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355" y="2921000"/>
                  <a:ext cx="667637" cy="36074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Надпись 12"/>
                <p:cNvSpPr txBox="1"/>
                <p:nvPr/>
              </p:nvSpPr>
              <p:spPr>
                <a:xfrm>
                  <a:off x="2224871" y="1966676"/>
                  <a:ext cx="569932" cy="30883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oMath>
                    </m:oMathPara>
                  </a14:m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5" name="Надпись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871" y="1966676"/>
                  <a:ext cx="569932" cy="30883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Надпись 13"/>
                <p:cNvSpPr txBox="1"/>
                <p:nvPr/>
              </p:nvSpPr>
              <p:spPr>
                <a:xfrm>
                  <a:off x="-522818" y="3100717"/>
                  <a:ext cx="927933" cy="36067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6" name="Надпись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22818" y="3100717"/>
                  <a:ext cx="927933" cy="36067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Надпись 14"/>
                <p:cNvSpPr txBox="1"/>
                <p:nvPr/>
              </p:nvSpPr>
              <p:spPr>
                <a:xfrm>
                  <a:off x="3682999" y="469360"/>
                  <a:ext cx="936625" cy="381248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7" name="Надпись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999" y="469360"/>
                  <a:ext cx="936625" cy="38124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Надпись 15"/>
                <p:cNvSpPr txBox="1"/>
                <p:nvPr/>
              </p:nvSpPr>
              <p:spPr>
                <a:xfrm>
                  <a:off x="-321334" y="2294552"/>
                  <a:ext cx="716622" cy="3547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8" name="Надпись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1334" y="2294552"/>
                  <a:ext cx="716622" cy="354755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Надпись 16"/>
                <p:cNvSpPr txBox="1"/>
                <p:nvPr/>
              </p:nvSpPr>
              <p:spPr>
                <a:xfrm>
                  <a:off x="3661471" y="1258453"/>
                  <a:ext cx="1240961" cy="25156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oMath>
                    </m:oMathPara>
                  </a14:m>
                  <a:endPara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9" name="Надпись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471" y="1258453"/>
                  <a:ext cx="1240961" cy="251563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4000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Надпись 17"/>
                <p:cNvSpPr txBox="1"/>
                <p:nvPr/>
              </p:nvSpPr>
              <p:spPr>
                <a:xfrm>
                  <a:off x="-250910" y="226489"/>
                  <a:ext cx="689060" cy="397196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schemeClr val="bg1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40" name="Надпись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0910" y="226489"/>
                  <a:ext cx="689060" cy="39719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 w="6350">
                  <a:solidFill>
                    <a:schemeClr val="bg1"/>
                  </a:solidFill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Надпись 18"/>
                <p:cNvSpPr txBox="1"/>
                <p:nvPr/>
              </p:nvSpPr>
              <p:spPr>
                <a:xfrm>
                  <a:off x="3619500" y="2016266"/>
                  <a:ext cx="1221911" cy="307036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41" name="Надпись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9500" y="2016266"/>
                  <a:ext cx="1221911" cy="30703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1343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8891545" y="4321699"/>
                <a:ext cx="16481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545" y="4321699"/>
                <a:ext cx="1648143" cy="461665"/>
              </a:xfrm>
              <a:prstGeom prst="rect">
                <a:avLst/>
              </a:prstGeom>
              <a:blipFill rotWithShape="0">
                <a:blip r:embed="rId2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5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632857" y="1002206"/>
                <a:ext cx="5671457" cy="1127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sz="3200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1002206"/>
                <a:ext cx="5671457" cy="11274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985392" y="2501940"/>
                <a:ext cx="5480988" cy="1127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ru-RU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sz="320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92" y="2501940"/>
                <a:ext cx="5480988" cy="11274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299709" y="4001674"/>
                <a:ext cx="5042021" cy="1127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RU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3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709" y="4001674"/>
                <a:ext cx="5042021" cy="11274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64593" y="45122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3017" y="-130891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М х 2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73394"/>
              </p:ext>
            </p:extLst>
          </p:nvPr>
        </p:nvGraphicFramePr>
        <p:xfrm>
          <a:off x="497114" y="387382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265817" y="382479"/>
                <a:ext cx="481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17" y="382479"/>
                <a:ext cx="4817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105729" y="347914"/>
                <a:ext cx="487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29" y="347914"/>
                <a:ext cx="48705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323912" y="707181"/>
                <a:ext cx="4854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12" y="707181"/>
                <a:ext cx="4854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332061" y="1086226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61" y="1086226"/>
                <a:ext cx="4907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323912" y="1873567"/>
                <a:ext cx="552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12" y="1873567"/>
                <a:ext cx="55297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048179" y="1793467"/>
                <a:ext cx="602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79" y="1793467"/>
                <a:ext cx="60215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263017" y="738103"/>
                <a:ext cx="537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17" y="738103"/>
                <a:ext cx="53751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009908" y="738494"/>
                <a:ext cx="5375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908" y="738494"/>
                <a:ext cx="53751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249547" y="1073866"/>
                <a:ext cx="542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547" y="1073866"/>
                <a:ext cx="54284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7077836" y="1099373"/>
                <a:ext cx="542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836" y="1099373"/>
                <a:ext cx="542841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4325609" y="1844461"/>
                <a:ext cx="602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609" y="1844461"/>
                <a:ext cx="60215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342685" y="150423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85" y="1504235"/>
                <a:ext cx="41069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7105729" y="147890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29" y="1478903"/>
                <a:ext cx="41069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4315622" y="1496766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622" y="1496766"/>
                <a:ext cx="41069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Полотно 1"/>
          <p:cNvGrpSpPr/>
          <p:nvPr/>
        </p:nvGrpSpPr>
        <p:grpSpPr>
          <a:xfrm>
            <a:off x="2089828" y="2436456"/>
            <a:ext cx="8534628" cy="4421544"/>
            <a:chOff x="-218444" y="0"/>
            <a:chExt cx="5704844" cy="366649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0" y="0"/>
              <a:ext cx="5486400" cy="36664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409576" y="438074"/>
              <a:ext cx="9524" cy="3095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V="1">
              <a:off x="438150" y="2809875"/>
              <a:ext cx="4181475" cy="9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 flipV="1">
              <a:off x="3571875" y="409575"/>
              <a:ext cx="38100" cy="2428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419100" y="619125"/>
              <a:ext cx="3181350" cy="2752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419100" y="1371600"/>
              <a:ext cx="3171825" cy="1085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409576" y="1590675"/>
              <a:ext cx="3181349" cy="14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409576" y="618911"/>
              <a:ext cx="3200399" cy="1330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Надпись 9"/>
                <p:cNvSpPr txBox="1"/>
                <p:nvPr/>
              </p:nvSpPr>
              <p:spPr>
                <a:xfrm>
                  <a:off x="1419225" y="2838455"/>
                  <a:ext cx="381000" cy="28627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ru-RU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29" name="Надпись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225" y="2838455"/>
                  <a:ext cx="381000" cy="28627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3010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Прямая соединительная линия 29"/>
            <p:cNvCxnSpPr/>
            <p:nvPr/>
          </p:nvCxnSpPr>
          <p:spPr>
            <a:xfrm>
              <a:off x="2565400" y="1492250"/>
              <a:ext cx="6350" cy="12912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Надпись 11"/>
                <p:cNvSpPr txBox="1"/>
                <p:nvPr/>
              </p:nvSpPr>
              <p:spPr>
                <a:xfrm>
                  <a:off x="3086100" y="2885555"/>
                  <a:ext cx="381000" cy="28627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ru-RU" sz="1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ru-RU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1" name="Надпись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885555"/>
                  <a:ext cx="381000" cy="28627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010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Надпись 12"/>
                <p:cNvSpPr txBox="1"/>
                <p:nvPr/>
              </p:nvSpPr>
              <p:spPr>
                <a:xfrm>
                  <a:off x="1963738" y="2028485"/>
                  <a:ext cx="565150" cy="31519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oMath>
                    </m:oMathPara>
                  </a14:m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2" name="Надпись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738" y="2028485"/>
                  <a:ext cx="565150" cy="31519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Надпись 13"/>
                <p:cNvSpPr txBox="1"/>
                <p:nvPr/>
              </p:nvSpPr>
              <p:spPr>
                <a:xfrm>
                  <a:off x="-218444" y="3149060"/>
                  <a:ext cx="618494" cy="384714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3" name="Надпись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8444" y="3149060"/>
                  <a:ext cx="618494" cy="38471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r="-13158" b="-1184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Надпись 14"/>
                <p:cNvSpPr txBox="1"/>
                <p:nvPr/>
              </p:nvSpPr>
              <p:spPr>
                <a:xfrm>
                  <a:off x="3581946" y="460189"/>
                  <a:ext cx="1402384" cy="43437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oMath>
                    </m:oMathPara>
                  </a14:m>
                  <a:endParaRPr lang="ru-RU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28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4" name="Надпись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946" y="460189"/>
                  <a:ext cx="1402384" cy="43437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Надпись 15"/>
                <p:cNvSpPr txBox="1"/>
                <p:nvPr/>
              </p:nvSpPr>
              <p:spPr>
                <a:xfrm>
                  <a:off x="-216987" y="2214266"/>
                  <a:ext cx="582113" cy="40111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28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5" name="Надпись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987" y="2214266"/>
                  <a:ext cx="582113" cy="40111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20979" b="-759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Надпись 16"/>
                <p:cNvSpPr txBox="1"/>
                <p:nvPr/>
              </p:nvSpPr>
              <p:spPr>
                <a:xfrm>
                  <a:off x="3600450" y="1192848"/>
                  <a:ext cx="736600" cy="35614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6" name="Надпись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450" y="1192848"/>
                  <a:ext cx="736600" cy="35614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2142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Надпись 17"/>
                <p:cNvSpPr txBox="1"/>
                <p:nvPr/>
              </p:nvSpPr>
              <p:spPr>
                <a:xfrm>
                  <a:off x="-203891" y="210977"/>
                  <a:ext cx="603942" cy="397196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7" name="Надпись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3891" y="210977"/>
                  <a:ext cx="603942" cy="39719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r="-25503" b="-886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Надпись 18"/>
                <p:cNvSpPr txBox="1"/>
                <p:nvPr/>
              </p:nvSpPr>
              <p:spPr>
                <a:xfrm>
                  <a:off x="3656710" y="1935594"/>
                  <a:ext cx="1579685" cy="36699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450215"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50215" algn="ctr">
                    <a:spcAft>
                      <a:spcPts val="0"/>
                    </a:spcAft>
                  </a:pPr>
                  <a:r>
                    <a:rPr lang="ru-RU" sz="1200" b="1" i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ru-RU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8" name="Надпись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710" y="1935594"/>
                  <a:ext cx="1579685" cy="366993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18056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2131" y="0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М х 2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176434" y="1163134"/>
                <a:ext cx="4666599" cy="100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1`</m:t>
                          </m:r>
                        </m:sub>
                        <m:sup/>
                      </m:sSubSup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4" y="1163134"/>
                <a:ext cx="4666599" cy="10086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156941" y="2688546"/>
                <a:ext cx="4705584" cy="100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 sz="280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41" y="2688546"/>
                <a:ext cx="4705584" cy="10086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346320" y="4064961"/>
                <a:ext cx="4326826" cy="100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20" y="4064961"/>
                <a:ext cx="4326826" cy="1008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1771" y="0"/>
            <a:ext cx="521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x N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543" y="584775"/>
                <a:ext cx="6096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0215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ru-RU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ru-RU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ctr"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ru-RU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ru-RU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3" y="584775"/>
                <a:ext cx="6096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980669" y="881393"/>
                <a:ext cx="1340175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669" y="881393"/>
                <a:ext cx="1340175" cy="8302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55171" y="3100979"/>
                <a:ext cx="6096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0215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ru-RU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ru-RU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ctr"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ru-RU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ru-RU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" y="3100979"/>
                <a:ext cx="6096000" cy="18158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520543" y="2805615"/>
                <a:ext cx="369139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543" y="2805615"/>
                <a:ext cx="3691395" cy="901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553508" y="4112358"/>
                <a:ext cx="37560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508" y="4112358"/>
                <a:ext cx="375609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143000" y="5093963"/>
                <a:ext cx="16174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093963"/>
                <a:ext cx="161743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024648" y="5060755"/>
                <a:ext cx="1162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ЛП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648" y="5060755"/>
                <a:ext cx="116288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1771" y="0"/>
            <a:ext cx="521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x N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30" y="-468085"/>
            <a:ext cx="8697686" cy="766354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ACEF-807F-4EDA-A047-C7AF731C7F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7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78</Words>
  <Application>Microsoft Office PowerPoint</Application>
  <PresentationFormat>Широкоэкранный</PresentationFormat>
  <Paragraphs>168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28</cp:revision>
  <dcterms:created xsi:type="dcterms:W3CDTF">2021-01-07T18:15:12Z</dcterms:created>
  <dcterms:modified xsi:type="dcterms:W3CDTF">2022-02-06T13:49:35Z</dcterms:modified>
</cp:coreProperties>
</file>