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0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1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2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756" r:id="rId14"/>
    <p:sldMasterId id="2147483768" r:id="rId15"/>
    <p:sldMasterId id="2147483780" r:id="rId16"/>
  </p:sldMasterIdLst>
  <p:sldIdLst>
    <p:sldId id="283" r:id="rId17"/>
    <p:sldId id="284" r:id="rId18"/>
    <p:sldId id="285" r:id="rId19"/>
    <p:sldId id="282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80" r:id="rId28"/>
    <p:sldId id="293" r:id="rId29"/>
    <p:sldId id="263" r:id="rId30"/>
    <p:sldId id="264" r:id="rId31"/>
    <p:sldId id="267" r:id="rId32"/>
    <p:sldId id="269" r:id="rId33"/>
    <p:sldId id="270" r:id="rId34"/>
    <p:sldId id="271" r:id="rId35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95115669" val="982" revOS="4"/>
      <pr:smFileRevision xmlns:pr="smNativeData" dt="1695115669" val="101"/>
      <pr:guideOptions xmlns:pr="smNativeData" dt="169511566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64" d="100"/>
          <a:sy n="64" d="100"/>
        </p:scale>
        <p:origin x="2553" y="206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>
      <p:cViewPr>
        <p:scale>
          <a:sx n="64" d="100"/>
          <a:sy n="64" d="100"/>
        </p:scale>
        <p:origin x="2553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Master" Target="slideMasters/slideMaster9.xml"/><Relationship Id="rId14" Type="http://schemas.openxmlformats.org/officeDocument/2006/relationships/slideMaster" Target="slideMasters/slideMaster10.xml"/><Relationship Id="rId15" Type="http://schemas.openxmlformats.org/officeDocument/2006/relationships/slideMaster" Target="slideMasters/slideMaster11.xml"/><Relationship Id="rId16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w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 ?>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>
                <a:solidFill>
                  <a:srgbClr val="8C8C8C"/>
                </a:solidFill>
              </a:defRPr>
            </a:lvl1pPr>
            <a:lvl2pPr marL="457200" indent="0" algn="ctr">
              <a:buNone/>
              <a:defRPr lang="ru-ru">
                <a:solidFill>
                  <a:srgbClr val="8C8C8C"/>
                </a:solidFill>
              </a:defRPr>
            </a:lvl2pPr>
            <a:lvl3pPr marL="914400" indent="0" algn="ctr">
              <a:buNone/>
              <a:defRPr lang="ru-ru">
                <a:solidFill>
                  <a:srgbClr val="8C8C8C"/>
                </a:solidFill>
              </a:defRPr>
            </a:lvl3pPr>
            <a:lvl4pPr marL="1371600" indent="0" algn="ctr">
              <a:buNone/>
              <a:defRPr lang="ru-ru">
                <a:solidFill>
                  <a:srgbClr val="8C8C8C"/>
                </a:solidFill>
              </a:defRPr>
            </a:lvl4pPr>
            <a:lvl5pPr marL="1828800" indent="0" algn="ctr">
              <a:buNone/>
              <a:defRPr lang="ru-ru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F580-CEF6-1003-B8FD-3856BBB34E6D}" type="datetime1">
              <a:t>05.02.2021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001-4FF6-1036-B8FD-B9638EB34EEC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C2D8-96F6-1034-B8FD-60618CB34E35}" type="datetime1">
              <a:t>05.02.2021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592-DCF6-1013-B8FD-2A46ABB34E7F}" type="slidenum">
              <a:t>‹#›</a:t>
            </a:fld>
          </a:p>
        </p:txBody>
      </p:sp>
    </p:spTree>
  </p:cSld>
  <p:clrMapOvr>
    <a:masterClrMapping/>
  </p:clrMapOvr>
</p:sldLayout>
</file>

<file path=ppt/slideLayouts/slideLayout10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0E3-ADF6-1026-B8FD-5B739EB34E0E}" type="slidenum">
              <a:t/>
            </a:fld>
          </a:p>
        </p:txBody>
      </p:sp>
    </p:spTree>
  </p:cSld>
  <p:clrMapOvr>
    <a:masterClrMapping/>
  </p:clrMapOvr>
</p:sldLayout>
</file>

<file path=ppt/slideLayouts/slideLayout10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TAh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6u7H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s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15C-12F6-1017-B8FD-E442AFB34EB1}" type="slidenum">
              <a:t/>
            </a:fld>
          </a:p>
        </p:txBody>
      </p:sp>
    </p:spTree>
  </p:cSld>
  <p:clrMapOvr>
    <a:masterClrMapping/>
  </p:clrMapOvr>
</p:sldLayout>
</file>

<file path=ppt/slideLayouts/slideLayout10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EAw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+EA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sh+F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33D-73F6-1045-B8FD-8510FDB34ED0}" type="slidenum">
              <a:t/>
            </a:fld>
          </a:p>
        </p:txBody>
      </p:sp>
    </p:spTree>
  </p:cSld>
  <p:clrMapOvr>
    <a:masterClrMapping/>
  </p:clrMapOvr>
</p:sldLayout>
</file>

<file path=ppt/slideLayouts/slideLayout10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+Ew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s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79D-D3F6-1031-B8FD-256489B34E70}" type="slidenum">
              <a:t/>
            </a:fld>
          </a:p>
        </p:txBody>
      </p:sp>
    </p:spTree>
  </p:cSld>
  <p:clrMapOvr>
    <a:masterClrMapping/>
  </p:clrMapOvr>
</p:sldLayout>
</file>

<file path=ppt/slideLayouts/slideLayout10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+EA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E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732-7CF6-1061-B8FD-8A34D9B34EDF}" type="slidenum">
              <a:t/>
            </a:fld>
          </a:p>
        </p:txBody>
      </p:sp>
    </p:spTree>
  </p:cSld>
  <p:clrMapOvr>
    <a:masterClrMapping/>
  </p:clrMapOvr>
</p:sldLayout>
</file>

<file path=ppt/slideLayouts/slideLayout10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9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C3Yz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4B4-FAF6-1022-B8FD-0C779AB34E59}" type="slidenum">
              <a:t/>
            </a:fld>
          </a:p>
        </p:txBody>
      </p:sp>
    </p:spTree>
  </p:cSld>
  <p:clrMapOvr>
    <a:masterClrMapping/>
  </p:clrMapOvr>
</p:sldLayout>
</file>

<file path=ppt/slideLayouts/slideLayout10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C/4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411-5FF6-1022-B8FD-A9779AB34EFC}" type="slidenum">
              <a:t/>
            </a:fld>
          </a:p>
        </p:txBody>
      </p:sp>
    </p:spTree>
  </p:cSld>
  <p:clrMapOvr>
    <a:masterClrMapping/>
  </p:clrMapOvr>
</p:sldLayout>
</file>

<file path=ppt/slideLayouts/slideLayout10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C/4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J/pQ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s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CE0-AEF6-100A-B8FD-585FB2B34E0D}" type="slidenum">
              <a:t/>
            </a:fld>
          </a:p>
        </p:txBody>
      </p:sp>
    </p:spTree>
  </p:cSld>
  <p:clrMapOvr>
    <a:masterClrMapping/>
  </p:clrMapOvr>
</p:sldLayout>
</file>

<file path=ppt/slideLayouts/slideLayout10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2bA+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s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F7D-33F6-1059-B8FD-C50CE1B34E90}" type="slidenum">
              <a:t/>
            </a:fld>
          </a:p>
        </p:txBody>
      </p:sp>
    </p:spTree>
  </p:cSld>
  <p:clrMapOvr>
    <a:masterClrMapping/>
  </p:clrMapOvr>
</p:sldLayout>
</file>

<file path=ppt/slideLayouts/slideLayout10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xgOw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F3C-72F6-1019-B8FD-844CA1B34ED1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D6B8-F6F6-1020-B8FD-007598B34E55}" type="datetime1">
              <a:t>05.02.2021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89B-D5F6-100E-B8FD-235BB6B34E76}" type="slidenum">
              <a:t>‹#›</a:t>
            </a:fld>
          </a:p>
        </p:txBody>
      </p:sp>
    </p:spTree>
  </p:cSld>
  <p:clrMapOvr>
    <a:masterClrMapping/>
  </p:clrMapOvr>
</p:sldLayout>
</file>

<file path=ppt/slideLayouts/slideLayout1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769-27F6-1071-B8FD-D124C9B34E84}" type="slidenum">
              <a:t/>
            </a:fld>
          </a:p>
        </p:txBody>
      </p:sp>
    </p:spTree>
  </p:cSld>
  <p:clrMapOvr>
    <a:masterClrMapping/>
  </p:clrMapOvr>
</p:sldLayout>
</file>

<file path=ppt/slideLayouts/slideLayout1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EE2-ACF6-1028-B8FD-5A7D90B34E0F}" type="slidenum">
              <a:t/>
            </a:fld>
          </a:p>
        </p:txBody>
      </p:sp>
    </p:spTree>
  </p:cSld>
  <p:clrMapOvr>
    <a:masterClrMapping/>
  </p:clrMapOvr>
</p:sldLayout>
</file>

<file path=ppt/slideLayouts/slideLayout1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ADC-92F6-103C-B8FD-646984B34E31}" type="slidenum">
              <a:t/>
            </a:fld>
          </a:p>
        </p:txBody>
      </p:sp>
    </p:spTree>
  </p:cSld>
  <p:clrMapOvr>
    <a:masterClrMapping/>
  </p:clrMapOvr>
</p:sldLayout>
</file>

<file path=ppt/slideLayouts/slideLayout1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8C0-8EF6-101E-B8FD-784BA6B34E2D}" type="slidenum">
              <a:t/>
            </a:fld>
          </a:p>
        </p:txBody>
      </p:sp>
    </p:spTree>
  </p:cSld>
  <p:clrMapOvr>
    <a:masterClrMapping/>
  </p:clrMapOvr>
</p:sldLayout>
</file>

<file path=ppt/slideLayouts/slideLayout1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34F-01F6-1055-B8FD-F700EDB34EA2}" type="slidenum">
              <a:t/>
            </a:fld>
          </a:p>
        </p:txBody>
      </p:sp>
    </p:spTree>
  </p:cSld>
  <p:clrMapOvr>
    <a:masterClrMapping/>
  </p:clrMapOvr>
</p:sldLayout>
</file>

<file path=ppt/slideLayouts/slideLayout1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29D-D3F6-1024-B8FD-25719CB34E70}" type="slidenum">
              <a:t/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482-CCF6-1052-B8FD-3A07EAB34E6F}" type="slidenum">
              <a:t/>
            </a:fld>
          </a:p>
        </p:txBody>
      </p:sp>
    </p:spTree>
  </p:cSld>
  <p:clrMapOvr>
    <a:masterClrMapping/>
  </p:clrMapOvr>
</p:sldLayout>
</file>

<file path=ppt/slideLayouts/slideLayout1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A97-D9F6-102C-B8FD-2F7994B34E7A}" type="slidenum">
              <a:t/>
            </a:fld>
          </a:p>
        </p:txBody>
      </p:sp>
    </p:spTree>
  </p:cSld>
  <p:clrMapOvr>
    <a:masterClrMapping/>
  </p:clrMapOvr>
</p:sldLayout>
</file>

<file path=ppt/slideLayouts/slideLayout1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F6A-24F6-1019-B8FD-D24CA1B34E87}" type="slidenum">
              <a:t/>
            </a:fld>
          </a:p>
        </p:txBody>
      </p:sp>
    </p:spTree>
  </p:cSld>
  <p:clrMapOvr>
    <a:masterClrMapping/>
  </p:clrMapOvr>
</p:sldLayout>
</file>

<file path=ppt/slideLayouts/slideLayout1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F45-0BF6-1069-B8FD-FD3CD1B34EA8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645-0BF6-1050-B8FD-FD05E8B34EA8}" type="slidenum">
              <a:t/>
            </a:fld>
          </a:p>
        </p:txBody>
      </p:sp>
    </p:spTree>
  </p:cSld>
  <p:clrMapOvr>
    <a:masterClrMapping/>
  </p:clrMapOvr>
</p:sldLayout>
</file>

<file path=ppt/slideLayouts/slideLayout1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609-47F6-1000-B8FD-B155B8B34EE4}" type="slidenum">
              <a:t/>
            </a:fld>
          </a:p>
        </p:txBody>
      </p:sp>
    </p:spTree>
  </p:cSld>
  <p:clrMapOvr>
    <a:masterClrMapping/>
  </p:clrMapOvr>
</p:sldLayout>
</file>

<file path=ppt/slideLayouts/slideLayout1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F90-DEF6-1009-B8FD-285CB1B34E7D}" type="slidenum">
              <a:t/>
            </a:fld>
          </a:p>
        </p:txBody>
      </p:sp>
    </p:spTree>
  </p:cSld>
  <p:clrMapOvr>
    <a:masterClrMapping/>
  </p:clrMapOvr>
</p:sldLayout>
</file>

<file path=ppt/slideLayouts/slideLayout1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9E1-AFF6-101F-B8FD-594AA7B34E0C}" type="slidenum">
              <a:t/>
            </a:fld>
          </a:p>
        </p:txBody>
      </p:sp>
    </p:spTree>
  </p:cSld>
  <p:clrMapOvr>
    <a:masterClrMapping/>
  </p:clrMapOvr>
</p:sldLayout>
</file>

<file path=ppt/slideLayouts/slideLayout1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B1F-51F6-104D-B8FD-A718F5B34EF2}" type="slidenum">
              <a:t/>
            </a:fld>
          </a:p>
        </p:txBody>
      </p:sp>
    </p:spTree>
  </p:cSld>
  <p:clrMapOvr>
    <a:masterClrMapping/>
  </p:clrMapOvr>
</p:sldLayout>
</file>

<file path=ppt/slideLayouts/slideLayout1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FBE-F0F6-1019-B8FD-064CA1B34E53}" type="slidenum">
              <a:t/>
            </a:fld>
          </a:p>
        </p:txBody>
      </p:sp>
    </p:spTree>
  </p:cSld>
  <p:clrMapOvr>
    <a:masterClrMapping/>
  </p:clrMapOvr>
</p:sldLayout>
</file>

<file path=ppt/slideLayouts/slideLayout1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9E3-ADF6-103F-B8FD-5B6A87B34E0E}" type="slidenum">
              <a:t/>
            </a:fld>
          </a:p>
        </p:txBody>
      </p:sp>
    </p:spTree>
  </p:cSld>
  <p:clrMapOvr>
    <a:masterClrMapping/>
  </p:clrMapOvr>
</p:sldLayout>
</file>

<file path=ppt/slideLayouts/slideLayout1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8A3-EDF6-104E-B8FD-1B1BF6B34E4E}" type="slidenum">
              <a:t/>
            </a:fld>
          </a:p>
        </p:txBody>
      </p:sp>
    </p:spTree>
  </p:cSld>
  <p:clrMapOvr>
    <a:masterClrMapping/>
  </p:clrMapOvr>
</p:sldLayout>
</file>

<file path=ppt/slideLayouts/slideLayout1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995-DBF6-106F-B8FD-2D3AD7B34E78}" type="slidenum">
              <a:t/>
            </a:fld>
          </a:p>
        </p:txBody>
      </p:sp>
    </p:spTree>
  </p:cSld>
  <p:clrMapOvr>
    <a:masterClrMapping/>
  </p:clrMapOvr>
</p:sldLayout>
</file>

<file path=ppt/slideLayouts/slideLayout1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59B-D5F6-1063-B8FD-2336DBB34E76}" type="slidenum">
              <a:t/>
            </a:fld>
          </a:p>
        </p:txBody>
      </p:sp>
    </p:spTree>
  </p:cSld>
  <p:clrMapOvr>
    <a:masterClrMapping/>
  </p:clrMapOvr>
</p:sldLayout>
</file>

<file path=ppt/slideLayouts/slideLayout1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3F5-BBF6-1075-B8FD-4D20CDB34E18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jTwY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jxDD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B72-3CF6-106D-B8FD-CA38D5B34E9F}" type="slidenum">
              <a:t/>
            </a:fld>
          </a:p>
        </p:txBody>
      </p:sp>
    </p:spTree>
  </p:cSld>
  <p:clrMapOvr>
    <a:masterClrMapping/>
  </p:clrMapOvr>
</p:sldLayout>
</file>

<file path=ppt/slideLayouts/slideLayout1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F02-4CF6-1039-B8FD-BA6C81B34EEF}" type="slidenum">
              <a:t/>
            </a:fld>
          </a:p>
        </p:txBody>
      </p:sp>
    </p:spTree>
  </p:cSld>
  <p:clrMapOvr>
    <a:masterClrMapping/>
  </p:clrMapOvr>
</p:sldLayout>
</file>

<file path=ppt/slideLayouts/slideLayout1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33F-71F6-1045-B8FD-8710FDB34ED2}" type="slidenum">
              <a:t/>
            </a:fld>
          </a:p>
        </p:txBody>
      </p:sp>
    </p:spTree>
  </p:cSld>
  <p:clrMapOvr>
    <a:masterClrMapping/>
  </p:clrMapOvr>
</p:sldLayout>
</file>

<file path=ppt/slideLayouts/slideLayout1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2E0-AEF6-1034-B8FD-58618CB34E0D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XPqG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jLBx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9F4-BAF6-104F-B8FD-4C1AF7B34E19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94WP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QLeu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yA8V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755-1BF6-1051-B8FD-ED04E9B34EB8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e7Ml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1/91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5EB-A5F6-1033-B8FD-53668BB34E06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5vIk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992-DCF6-106F-B8FD-2A3AD7B34E7F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A75-3BF6-105C-B8FD-CD09E4B34E98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SDyz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GlTj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CFGb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5tv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AB8-F6F6-107C-B8FD-0029C4B34E5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8D2E-60F6-107B-B8FD-962EC3B34EC3}" type="datetime1">
              <a:t>05.02.2021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337-79F6-1005-B8FD-8F50BDB34EDA}" type="slidenum"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i8G1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39E-D0F6-1055-B8FD-2600EDB34E73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1C0-8EF6-1077-B8FD-7822CFB34E2D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5Xh+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18B-C5F6-1067-B8FD-3332DFB34E66}" type="slidenum">
              <a:t/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ggdz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ggdz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922-6CF6-100F-B8FD-9A5AB7B34ECF}" type="slidenum">
              <a:t/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F2D-63F6-1049-B8FD-951CF1B34EC0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A43-0DF6-105C-B8FD-FB09E4B34EAE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77B-35F6-1021-B8FD-C37499B34E96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SClI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o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44A-04F6-1032-B8FD-F2678AB34EA7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CBAo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FD7-99F6-1079-B8FD-6F2CC1B34E3A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5fY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B/hX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8FF-B1F6-105E-B8FD-470BE6B34E12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>
                <a:solidFill>
                  <a:srgbClr val="8C8C8C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AF3E-70F6-1059-B8FD-860CE1B34ED3}" type="datetime1">
              <a:t>05.02.2021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3C8-86F6-1015-B8FD-7040ADB34E25}" type="slidenum"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STlI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dmqd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GCgg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42E-60F6-1072-B8FD-9627CAB34EC3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70E-40F6-1071-B8FD-B624C9B34EE3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IAQ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521-6FF6-1003-B8FD-9956BBB34ECC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Pl57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LTMW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EBC-F2F6-1078-B8FD-042DC0B34E51}" type="slidenum">
              <a:t/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6e8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Gh9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EFB-B5F6-1048-B8FD-431DF0B34E16}" type="slidenum">
              <a:t/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il+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+e7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4C8-86F6-1042-B8FD-7017FAB34E25}" type="slidenum">
              <a:t/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5YYa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eJjY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lvdg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VYWl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6AB-E5F6-1050-B8FD-1305E8B34E46}" type="slidenum">
              <a:t/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uA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TAh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hmZG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D/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687-C9F6-1070-B8FD-3F25C8B34E6A}" type="slidenum">
              <a:t/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GCgo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OEgw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VcW1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GCgQ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dAI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QAh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fIur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4BA-F4F6-1012-B8FD-0247AAB34E57}" type="slidenum">
              <a:t/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rBm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L/AJ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0AA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053-1DF6-1006-B8FD-EB53BEB34EBE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A710-5EF6-1051-B8FD-A804E9B34EFD}" type="datetime1">
              <a:t>05.02.2021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3BD-F3F6-1045-B8FD-0510FDB34E50}" type="slidenum"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BhI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264-2AF6-1024-B8FD-DC719CB34E89}" type="slidenum">
              <a:t/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Cg4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SXlI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KurL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D/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0F9-B7F6-1056-B8FD-4103EEB34E14}" type="slidenum">
              <a:t/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SPkY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iWl5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mLI4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GEgQ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teU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F6D-23F6-1039-B8FD-D56C81B34E80}" type="slidenum">
              <a:t/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laW1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xdXF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ACgo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ZaA1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28F-C1F6-1074-B8FD-3721CCB34E62}" type="slidenum">
              <a:t/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KJi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J9f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JcAl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tdX2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B9D-D3F6-103D-B8FD-256885B34E70}" type="slidenum">
              <a:t/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PAA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2DX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xbAl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0DC-92F6-1036-B8FD-64638EB34E31}" type="slidenum">
              <a:t/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nq64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xYVV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uprK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SEg4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F7E-30F6-1029-B8FD-C67C91B34E93}" type="slidenum">
              <a:t/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OUBJ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WA5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iXlp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WCl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A02-4CF6-107C-B8FD-BA29C4B34EEF}" type="slidenum">
              <a:t/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aXmJ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CAo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SEgo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dcW1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TAp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DC3-8DF6-107B-B8FD-7B2EC3B34E2E}" type="slidenum">
              <a:t/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8AC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VUgl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t8gn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8ABI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JWA1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BcW1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OHlA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542-0CF6-1073-B8FD-FA26CBB34EA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DD56-18F6-102B-B8FD-EE7E93B34EBB}" type="datetime1">
              <a:t>05.02.2021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45C-12F6-1062-B8FD-E437DAB34EB1}" type="slidenum"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F6YL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Jir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aGlY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481-CFF6-1052-B8FD-3907EAB34E6C}" type="slidenum">
              <a:t/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JbXA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Ugp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FC2-8CF6-1019-B8FD-7A4CA1B34E2F}" type="slidenum">
              <a:t/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OCl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CEgA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jJ6L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6CXQ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GAgo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E7D-33F6-1008-B8FD-C55DB0B34E90}" type="slidenum">
              <a:t/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VWWF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5tAJ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OUhJ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KDgo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Jdg1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036-78F6-1006-B8FD-8E53BEB34EDB}" type="slidenum">
              <a:t/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JcW4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0FXF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b94t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E7B-35F6-1048-B8FD-C31DF0B34E96}" type="slidenum">
              <a:t/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65F-11F6-1070-B8FD-E725C8B34EB2}" type="slidenum">
              <a:t/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EJ16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Dw+U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T2Ed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J0Ym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1A5-EBF6-1047-B8FD-1D12FFB34E48}" type="slidenum">
              <a:t/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d2k7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nRQf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U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FA23-6DF6-100C-B8FD-9B59B4B34ECE}" type="slidenum">
              <a:t/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O29F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V8ev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8AA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300-4EF6-1035-B8FD-B8608DB34EED}" type="slidenum">
              <a:t/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b2jS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Z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M98t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u69m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E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67F-31F6-1010-B8FD-C745A8B34E9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C62F-61F6-1030-B8FD-976588B34EC2}" type="datetime1">
              <a:t/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9D9-97F6-105F-B8FD-610AE7B34E34}" type="slidenum">
              <a:t/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C/A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lkMZ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/puE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nPgM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bh4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0EC-A2F6-1076-B8FD-5423CEB34E01}" type="slidenum">
              <a:t/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RHFb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v4Dz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0JXS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90D-43F6-101F-B8FD-B54AA7B34EE0}" type="slidenum">
              <a:t/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F+Jv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HgxJ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5B3-FDF6-1023-B8FD-0B769BB34E5E}" type="slidenum">
              <a:t/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ki1H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V2wy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xmcz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NR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253-1DF6-1044-B8FD-EB11FCB34EBE}" type="slidenum">
              <a:t/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Kri6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BV+e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c01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208-46F6-1014-B8FD-B041ACB34EE5}" type="slidenum">
              <a:t/>
            </a:fld>
          </a:p>
        </p:txBody>
      </p:sp>
    </p:spTree>
  </p:cSld>
  <p:clrMapOvr>
    <a:masterClrMapping/>
  </p:clrMapOvr>
</p:sldLayout>
</file>

<file path=ppt/slideLayouts/slideLayout6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FPeS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FyUj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6m4E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9wcw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500-4EF6-1073-B8FD-B826CBB34EED}" type="slidenum">
              <a:t/>
            </a:fld>
          </a:p>
        </p:txBody>
      </p:sp>
    </p:spTree>
  </p:cSld>
  <p:clrMapOvr>
    <a:masterClrMapping/>
  </p:clrMapOvr>
</p:sldLayout>
</file>

<file path=ppt/slideLayouts/slideLayout6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ikZt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XhNv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8gAd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815-5BF6-106E-B8FD-AD3BD6B34EF8}" type="slidenum">
              <a:t/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iUaB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8E0-AEF6-105E-B8FD-580BE6B34E0D}" type="slidenum">
              <a:t/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4B4-FAF6-1052-B8FD-0C07EAB34E59}" type="slidenum">
              <a:t/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281-CFF6-1034-B8FD-39618CB34E6C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AEEF-A1F6-1058-B8FD-570DE0B34E02}" type="datetime1">
              <a:t/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BA1-EFF6-104D-B8FD-1918F5B34E4C}" type="slidenum">
              <a:t/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3D2-9CF6-1065-B8FD-6A30DDB34E3F}" type="slidenum">
              <a:t/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706-48F6-1021-B8FD-BE7499B34EEB}" type="slidenum">
              <a:t/>
            </a:fld>
          </a:p>
        </p:txBody>
      </p:sp>
    </p:spTree>
  </p:cSld>
  <p:clrMapOvr>
    <a:masterClrMapping/>
  </p:clrMapOvr>
</p:sldLayout>
</file>

<file path=ppt/slideLayouts/slideLayout7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718-56F6-1041-B8FD-A014F9B34EF5}" type="slidenum">
              <a:t/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217-59F6-1054-B8FD-AF01ECB34EFA}" type="slidenum">
              <a:t/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9BL0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7BB-F5F6-1021-B8FD-037499B34E56}" type="slidenum">
              <a:t/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9hOm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Wk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R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M6cH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6EC-A2F6-1050-B8FD-5405E8B34E01}" type="slidenum">
              <a:t/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NsZE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M6cj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1EQS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ByPS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A61-2FF6-106C-B8FD-D939D4B34E8C}" type="slidenum">
              <a:t/>
            </a:fld>
          </a:p>
        </p:txBody>
      </p:sp>
    </p:spTree>
  </p:cSld>
  <p:clrMapOvr>
    <a:masterClrMapping/>
  </p:clrMapOvr>
</p:sldLayout>
</file>

<file path=ppt/slideLayouts/slideLayout7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h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9BL0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5vR3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269-27F6-1024-B8FD-D1719CB34E84}" type="slidenum">
              <a:t/>
            </a:fld>
          </a:p>
        </p:txBody>
      </p:sp>
    </p:spTree>
  </p:cSld>
  <p:clrMapOvr>
    <a:masterClrMapping/>
  </p:clrMapOvr>
</p:sldLayout>
</file>

<file path=ppt/slideLayouts/slideLayout7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xwOm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jOWB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CY0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957-19F6-103F-B8FD-EF6A87B34EBA}" type="slidenum">
              <a:t/>
            </a:fld>
          </a:p>
        </p:txBody>
      </p:sp>
    </p:spTree>
  </p:cSld>
  <p:clrMapOvr>
    <a:masterClrMapping/>
  </p:clrMapOvr>
</p:sldLayout>
</file>

<file path=ppt/slideLayouts/slideLayout7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l2ZU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jOWB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A95-DBF6-101C-B8FD-2D49A4B34E7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97D2-9CF6-1061-B8FD-6A34D9B34E3F}" type="datetime1">
              <a:t>05.02.2021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1E9-A7F6-1057-B8FD-5102EFB34E04}" type="slidenum">
              <a:t>‹#›</a:t>
            </a:fld>
          </a:p>
        </p:txBody>
      </p:sp>
    </p:spTree>
  </p:cSld>
  <p:clrMapOvr>
    <a:masterClrMapping/>
  </p:clrMapOvr>
</p:sldLayout>
</file>

<file path=ppt/slideLayouts/slideLayout8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F16-58F6-1079-B8FD-AE2CC1B34EFB}" type="slidenum">
              <a:t/>
            </a:fld>
          </a:p>
        </p:txBody>
      </p:sp>
    </p:spTree>
  </p:cSld>
  <p:clrMapOvr>
    <a:masterClrMapping/>
  </p:clrMapOvr>
</p:sldLayout>
</file>

<file path=ppt/slideLayouts/slideLayout8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RSDK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KYvW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9BD-F3F6-102F-B8FD-057A97B34E50}" type="slidenum">
              <a:t/>
            </a:fld>
          </a:p>
        </p:txBody>
      </p:sp>
    </p:spTree>
  </p:cSld>
  <p:clrMapOvr>
    <a:masterClrMapping/>
  </p:clrMapOvr>
</p:sldLayout>
</file>

<file path=ppt/slideLayouts/slideLayout8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QNHw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v8H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h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D7R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Jw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385-CBF6-1065-B8FD-3D30DDB34E68}" type="slidenum">
              <a:t/>
            </a:fld>
          </a:p>
        </p:txBody>
      </p:sp>
    </p:spTree>
  </p:cSld>
  <p:clrMapOvr>
    <a:masterClrMapping/>
  </p:clrMapOvr>
</p:sldLayout>
</file>

<file path=ppt/slideLayouts/slideLayout8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4Gf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//w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D45-0BF6-103B-B8FD-FD6E83B34EA8}" type="slidenum">
              <a:t/>
            </a:fld>
          </a:p>
        </p:txBody>
      </p:sp>
    </p:spTree>
  </p:cSld>
  <p:clrMapOvr>
    <a:masterClrMapping/>
  </p:clrMapOvr>
</p:sldLayout>
</file>

<file path=ppt/slideLayouts/slideLayout8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F5A-14F6-1079-B8FD-E22CC1B34EB7}" type="slidenum">
              <a:t/>
            </a:fld>
          </a:p>
        </p:txBody>
      </p:sp>
    </p:spTree>
  </p:cSld>
  <p:clrMapOvr>
    <a:masterClrMapping/>
  </p:clrMapOvr>
</p:sldLayout>
</file>

<file path=ppt/slideLayouts/slideLayout8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v7N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8A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E96-D8F6-1038-B8FD-2E6D80B34E7B}" type="slidenum">
              <a:t/>
            </a:fld>
          </a:p>
        </p:txBody>
      </p:sp>
    </p:spTree>
  </p:cSld>
  <p:clrMapOvr>
    <a:masterClrMapping/>
  </p:clrMapOvr>
</p:sldLayout>
</file>

<file path=ppt/slideLayouts/slideLayout8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51C-52F6-1033-B8FD-A4668BB34EF1}" type="slidenum">
              <a:t/>
            </a:fld>
          </a:p>
        </p:txBody>
      </p:sp>
    </p:spTree>
  </p:cSld>
  <p:clrMapOvr>
    <a:masterClrMapping/>
  </p:clrMapOvr>
</p:sldLayout>
</file>

<file path=ppt/slideLayouts/slideLayout8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oCB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v+ZP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HJg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88BA-F4F6-107E-B8FD-022BC6B34E57}" type="slidenum">
              <a:t/>
            </a:fld>
          </a:p>
        </p:txBody>
      </p:sp>
    </p:spTree>
  </p:cSld>
  <p:clrMapOvr>
    <a:masterClrMapping/>
  </p:clrMapOvr>
</p:sldLayout>
</file>

<file path=ppt/slideLayouts/slideLayout8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UA7X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IAC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9F25-6BF6-1069-B8FD-9D3CD1B34EC8}" type="slidenum">
              <a:t/>
            </a:fld>
          </a:p>
        </p:txBody>
      </p:sp>
    </p:spTree>
  </p:cSld>
  <p:clrMapOvr>
    <a:masterClrMapping/>
  </p:clrMapOvr>
</p:sldLayout>
</file>

<file path=ppt/slideLayouts/slideLayout8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UiH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Gg0AAGBFAAAmFgAAEAAAACYAAAAIAAAAAQAAAAAAAAA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CwAA6BcAAMA/AACwIgAAEAAAACYAAAAIAAAAAQAAAAAAAAA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1CD-83F6-1057-B8FD-7502EFB34E2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1B45D12A-64F6-1027-B8FD-92729FB34EC7}" type="datetime1">
              <a:t>05.02.2021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A934-7AF6-105F-B8FD-8C0AE7B34ED9}" type="slidenum">
              <a:t>‹#›</a:t>
            </a:fld>
          </a:p>
        </p:txBody>
      </p:sp>
    </p:spTree>
  </p:cSld>
  <p:clrMapOvr>
    <a:masterClrMapping/>
  </p:clrMapOvr>
</p:sldLayout>
</file>

<file path=ppt/slideLayouts/slideLayout9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sB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4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B6E-20F6-102D-B8FD-D67895B34E83}" type="slidenum">
              <a:t/>
            </a:fld>
          </a:p>
        </p:txBody>
      </p:sp>
    </p:spTree>
  </p:cSld>
  <p:clrMapOvr>
    <a:masterClrMapping/>
  </p:clrMapOvr>
</p:sldLayout>
</file>

<file path=ppt/slideLayouts/slideLayout9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8D2-9CF6-102E-B8FD-6A7B96B34E3F}" type="slidenum">
              <a:t/>
            </a:fld>
          </a:p>
        </p:txBody>
      </p:sp>
    </p:spTree>
  </p:cSld>
  <p:clrMapOvr>
    <a:masterClrMapping/>
  </p:clrMapOvr>
</p:sldLayout>
</file>

<file path=ppt/slideLayouts/slideLayout9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C1AE-E0F6-1037-B8FD-16628FB34E43}" type="slidenum">
              <a:t/>
            </a:fld>
          </a:p>
        </p:txBody>
      </p:sp>
    </p:spTree>
  </p:cSld>
  <p:clrMapOvr>
    <a:masterClrMapping/>
  </p:clrMapOvr>
</p:sldLayout>
</file>

<file path=ppt/slideLayouts/slideLayout9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Слайда3"/>
          <p:cNvSpPr>
            <a:spLocks noGrp="1" noChangeArrowheads="1"/>
            <a:extLst>
              <a:ext uri="smNativeData">
                <pr:smNativeData xmlns:pr="smNativeData" val="SMDATA_13_lWkJZ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8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D6F-21F6-102B-B8FD-D77E93B34E82}" type="slidenum">
              <a:t/>
            </a:fld>
          </a:p>
        </p:txBody>
      </p:sp>
    </p:spTree>
  </p:cSld>
  <p:clrMapOvr>
    <a:masterClrMapping/>
  </p:clrMapOvr>
</p:sldLayout>
</file>

<file path=ppt/slideLayouts/slideLayout9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11B-55F6-1027-B8FD-A3729FB34EF6}" type="slidenum">
              <a:t/>
            </a:fld>
          </a:p>
        </p:txBody>
      </p:sp>
    </p:spTree>
  </p:cSld>
  <p:clrMapOvr>
    <a:masterClrMapping/>
  </p:clrMapOvr>
</p:sldLayout>
</file>

<file path=ppt/slideLayouts/slideLayout9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3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10F-41F6-1047-B8FD-B712FFB34EE2}" type="slidenum">
              <a:t/>
            </a:fld>
          </a:p>
        </p:txBody>
      </p:sp>
    </p:spTree>
  </p:cSld>
  <p:clrMapOvr>
    <a:masterClrMapping/>
  </p:clrMapOvr>
</p:sldLayout>
</file>

<file path=ppt/slideLayouts/slideLayout9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62B-65F6-1010-B8FD-9345A8B34EC6}" type="slidenum">
              <a:t/>
            </a:fld>
          </a:p>
        </p:txBody>
      </p:sp>
    </p:spTree>
  </p:cSld>
  <p:clrMapOvr>
    <a:masterClrMapping/>
  </p:clrMapOvr>
</p:sldLayout>
</file>

<file path=ppt/slideLayouts/slideLayout9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lWkJZ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jrLg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D01B-55F6-1026-B8FD-A3739EB34EF6}" type="slidenum">
              <a:t/>
            </a:fld>
          </a:p>
        </p:txBody>
      </p:sp>
    </p:spTree>
  </p:cSld>
  <p:clrMapOvr>
    <a:masterClrMapping/>
  </p:clrMapOvr>
</p:sldLayout>
</file>

<file path=ppt/slideLayouts/slideLayout9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EFB1-FFF6-1019-B8FD-094CA1B34E5C}" type="slidenum">
              <a:t/>
            </a:fld>
          </a:p>
        </p:txBody>
      </p:sp>
    </p:spTree>
  </p:cSld>
  <p:clrMapOvr>
    <a:masterClrMapping/>
  </p:clrMapOvr>
</p:sldLayout>
</file>

<file path=ppt/slideLayouts/slideLayout9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1B45B0EA-A4F6-1046-B8FD-5213FEB34E0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0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0.xml"/><Relationship Id="rId13" Type="http://schemas.openxmlformats.org/officeDocument/2006/relationships/theme" Target="../theme/theme10.xml"/></Relationships>
</file>

<file path=ppt/slideMasters/_rels/slideMaster1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1.xml"/><Relationship Id="rId13" Type="http://schemas.openxmlformats.org/officeDocument/2006/relationships/theme" Target="../theme/theme11.xml"/></Relationships>
</file>

<file path=ppt/slideMasters/_rels/slideMaster1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2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theme" Target="../theme/theme5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theme" Target="../theme/theme6.xml"/></Relationships>
</file>

<file path=ppt/slideMasters/_rels/slideMaster7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theme" Target="../theme/theme7.xml"/></Relationships>
</file>

<file path=ppt/slideMasters/_rels/slideMaster8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9.xml"/><Relationship Id="rId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8.xml"/><Relationship Id="rId13" Type="http://schemas.openxmlformats.org/officeDocument/2006/relationships/theme" Target="../theme/theme8.xml"/></Relationships>
</file>

<file path=ppt/slideMasters/_rels/slideMaster9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9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theme" Target="../theme/theme9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AA39-77F6-105C-B8FD-8109E4B34ED4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DA6E-20F6-102C-B8FD-D67994B34E8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-52"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10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E301-4FF6-1015-B8FD-B940ADB34EE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1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FB64-2AF6-100D-B8FD-DC58B5B34E8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1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cP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8420-6EF6-1072-B8FD-9827CAB34EC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CE1A-54F6-1038-B8FD-A26D80B34EF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CF31-7FF6-1039-B8FD-896C81B34ED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A52C-62F6-1053-B8FD-9406EBB34EC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5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FCC4-8AF6-100A-B8FD-7C5FB2B34E2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6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FFDF-91F6-1009-B8FD-675CB1B34E3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7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9999-D7F6-106F-B8FD-213AD7B34E7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8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E8EF-A1F6-101E-B8FD-574BA6B34E0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Masters/slideMaster9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nAUAAEQ0AAALCgAAEAAAACYAAAAIAAAA//////////8="/>
              </a:ext>
            </a:extLst>
          </p:cNvSpPr>
          <p:nvPr>
            <p:ph type="title"/>
          </p:nvPr>
        </p:nvSpPr>
        <p:spPr>
          <a:xfrm>
            <a:off x="587375" y="911860"/>
            <a:ext cx="7908925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/f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AwAAHwsAAGNHAAC2IwAAEAAAACYAAAAIAAAA//////////8="/>
              </a:ext>
            </a:extLst>
          </p:cNvSpPr>
          <p:nvPr>
            <p:ph type="body" idx="1"/>
          </p:nvPr>
        </p:nvSpPr>
        <p:spPr>
          <a:xfrm>
            <a:off x="587375" y="1807845"/>
            <a:ext cx="11017250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Нижний колонтитул 4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j4+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Номер/название модуля | Номер/название блока </a:t>
            </a:r>
          </a:p>
        </p:txBody>
      </p:sp>
      <p:sp>
        <p:nvSpPr>
          <p:cNvPr id="5" name="Номер слайда 5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T09N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D91A4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1B458744-0AF6-1071-B8FD-FC24C9B34EA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200" b="0" i="0" u="none" strike="noStrike" kern="1" cap="all" spc="0" baseline="0">
          <a:solidFill>
            <a:srgbClr val="05336E"/>
          </a:solidFill>
          <a:effectLst/>
          <a:latin typeface="PT Sans Bold" pitchFamily="0" charset="0"/>
          <a:ea typeface="PT Sans Bold" pitchFamily="0" charset="0"/>
          <a:cs typeface="PT Sans Bold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spc="0" baseline="0">
          <a:solidFill>
            <a:srgbClr val="05336E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PT Sans" pitchFamily="0" charset="0"/>
          <a:ea typeface="PT Sans" pitchFamily="0" charset="0"/>
          <a:cs typeface="PT Sans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9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15.bin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vmlDrawing" Target="../drawings/vmlDrawing8.vml"/><Relationship Id="rId3" Type="http://schemas.openxmlformats.org/officeDocument/2006/relationships/oleObject" Target="../embeddings/oleObject16.bin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6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vmlDrawing" Target="../drawings/vmlDrawing9.v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2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 descr="img087.jpg"/>
          <p:cNvPicPr>
            <a:picLocks noChangeAspect="1"/>
            <a:extLst>
              <a:ext uri="smNativeData">
                <pr:smNativeData xmlns:pr="smNativeData" val="SMDATA_15_lWkJ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CxmZBDAAAABAAAAAAAAAAAAAAAGasNdUmCeE/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iQUAAEUJAAD7EgAAfB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506855"/>
            <a:ext cx="2185670" cy="3286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1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B1FAAAVRAAAC03AAC4FwAAECAAACYAAAAIAAAA//////////8="/>
              </a:ext>
            </a:extLst>
          </p:cNvSpPr>
          <p:nvPr/>
        </p:nvSpPr>
        <p:spPr>
          <a:xfrm>
            <a:off x="3325495" y="2654935"/>
            <a:ext cx="5643880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 defTabSz="914400">
              <a:tabLst>
                <a:tab pos="180340" algn="l"/>
                <a:tab pos="990600" algn="l"/>
              </a:tabLst>
              <a:defRPr lang="ru-ru"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Практические задачи по безопасности жизнедеятельности: учебное пособие  </a:t>
            </a:r>
            <a:endParaRPr lang="ru-ru"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algn="ctr" defTabSz="914400">
              <a:tabLst>
                <a:tab pos="180340" algn="l"/>
                <a:tab pos="990600" algn="l"/>
              </a:tabLst>
              <a:defRPr lang="ru-ru"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Изд. СПбГЭТУ “ЛЭТИ”, 2013</a:t>
            </a:r>
            <a:endParaRPr lang="ru-ru"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4" name="Прямоугольник2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///8DzMzMAMDA/wB/f38AAAAAAAAAAAAAAAAAAAAAAAAAAAAhAAAAGAAAABQAAADNAgAAGyEAAEs2AAALJQAAECAAACYAAAAIAAAA//////////8="/>
              </a:ext>
            </a:extLst>
          </p:cNvSpPr>
          <p:nvPr/>
        </p:nvSpPr>
        <p:spPr>
          <a:xfrm>
            <a:off x="455295" y="5381625"/>
            <a:ext cx="83705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 defTabSz="914400">
              <a:tabLst>
                <a:tab pos="180340" algn="l"/>
                <a:tab pos="990600" algn="l"/>
              </a:tabLst>
              <a:defRPr lang="ru-ru" sz="36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Трусов Александр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1"/>
          <p:cNvGrpSpPr>
            <a:extLst>
              <a:ext uri="smNativeData">
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MBAACvDQAAKzgAABQlAAAQAAAAJgAAAAgAAAD/////AAAAAA=="/>
              </a:ext>
            </a:extLst>
          </p:cNvGrpSpPr>
          <p:nvPr/>
        </p:nvGrpSpPr>
        <p:grpSpPr>
          <a:xfrm>
            <a:off x="215265" y="2224405"/>
            <a:ext cx="8915400" cy="3803015"/>
            <a:chOff x="215265" y="2224405"/>
            <a:chExt cx="8915400" cy="3803015"/>
          </a:xfrm>
        </p:grpSpPr>
        <p:grpSp>
          <p:nvGrpSpPr>
            <p:cNvPr id="4" name="Group 60"/>
            <p:cNvGrpSpPr>
              <a:extLst>
                <a:ext uri="smNativeData">
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4BAAC1DQAAIDgAAA4lAAAAAAAAJgAAAAgAAAD/////AAAAAA=="/>
                </a:ext>
              </a:extLst>
            </p:cNvGrpSpPr>
            <p:nvPr/>
          </p:nvGrpSpPr>
          <p:grpSpPr>
            <a:xfrm>
              <a:off x="222250" y="2228215"/>
              <a:ext cx="8901430" cy="3795395"/>
              <a:chOff x="222250" y="2228215"/>
              <a:chExt cx="8901430" cy="3795395"/>
            </a:xfrm>
          </p:grpSpPr>
          <p:grpSp>
            <p:nvGrpSpPr>
              <p:cNvPr id="59" name="Group 2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4BAAC1DQAA9QoAAH4VAAAAAAAAJgAAAAgAAAD/////AAAAAA=="/>
                  </a:ext>
                </a:extLst>
              </p:cNvGrpSpPr>
              <p:nvPr/>
            </p:nvGrpSpPr>
            <p:grpSpPr>
              <a:xfrm>
                <a:off x="222250" y="2228215"/>
                <a:ext cx="1558925" cy="1265555"/>
                <a:chOff x="222250" y="2228215"/>
                <a:chExt cx="1558925" cy="1265555"/>
              </a:xfrm>
            </p:grpSpPr>
            <p:sp>
              <p:nvSpPr>
                <p:cNvPr id="61" name="Rectangle 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2AQAAtQ0AAF0KAAB+FQAAAAAAACYAAAAIAAAA//////////8="/>
                    </a:ext>
                  </a:extLst>
                </p:cNvSpPr>
                <p:nvPr/>
              </p:nvSpPr>
              <p:spPr>
                <a:xfrm>
                  <a:off x="318770" y="2228215"/>
                  <a:ext cx="1365885" cy="12655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200"/>
                </a:p>
                <a:p>
                  <a:pPr>
                    <a:defRPr lang="ru-ru"/>
                  </a:pPr>
                  <a:endParaRPr lang="ru-ru" sz="2200"/>
                </a:p>
                <a:p>
                  <a:pPr>
                    <a:defRPr lang="ru-ru"/>
                  </a:pPr>
                  <a:endParaRPr lang="ru-ru" sz="2200"/>
                </a:p>
                <a:p>
                  <a:pPr algn="ctr">
                    <a:defRPr lang="ru-ru"/>
                  </a:pPr>
                  <a:r>
                    <a:rPr lang="ru-ru" sz="2200"/>
                    <a:t>Род и 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60" name="Rectangle 2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eAQAAtQ0AAPUKAAB+FQAAAAAAACYAAAAIAAAA//////////8="/>
                    </a:ext>
                  </a:extLst>
                </p:cNvSpPr>
                <p:nvPr/>
              </p:nvSpPr>
              <p:spPr>
                <a:xfrm>
                  <a:off x="222250" y="2228215"/>
                  <a:ext cx="1558925" cy="126555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6" name="Group 2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PUKAAC1DQAA6BQAAH4VAAAAAAAAJgAAAAgAAAD/////AAAAAA=="/>
                  </a:ext>
                </a:extLst>
              </p:cNvGrpSpPr>
              <p:nvPr/>
            </p:nvGrpSpPr>
            <p:grpSpPr>
              <a:xfrm>
                <a:off x="1781175" y="2228215"/>
                <a:ext cx="1617345" cy="1265555"/>
                <a:chOff x="1781175" y="2228215"/>
                <a:chExt cx="1617345" cy="1265555"/>
              </a:xfrm>
            </p:grpSpPr>
            <p:sp>
              <p:nvSpPr>
                <p:cNvPr id="58" name="Rectangle 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NCwAAtQ0AAFAUAAB+FQAAAAAAACYAAAAIAAAA//////////8="/>
                    </a:ext>
                  </a:extLst>
                </p:cNvSpPr>
                <p:nvPr/>
              </p:nvSpPr>
              <p:spPr>
                <a:xfrm>
                  <a:off x="1877695" y="2228215"/>
                  <a:ext cx="1424305" cy="12655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200"/>
                </a:p>
                <a:p>
                  <a:pPr>
                    <a:defRPr lang="ru-ru"/>
                  </a:pPr>
                  <a:endParaRPr lang="ru-ru" sz="2200"/>
                </a:p>
                <a:p>
                  <a:pPr algn="ctr">
                    <a:defRPr lang="ru-ru"/>
                  </a:pPr>
                  <a:r>
                    <a:rPr lang="ru-ru" sz="2200"/>
                    <a:t>нормиру-емая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57" name="Rectangle 2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1CgAAtQ0AAOgUAAB+FQAAAAAAACYAAAAIAAAA//////////8="/>
                    </a:ext>
                  </a:extLst>
                </p:cNvSpPr>
                <p:nvPr/>
              </p:nvSpPr>
              <p:spPr>
                <a:xfrm>
                  <a:off x="1781175" y="2228215"/>
                  <a:ext cx="1617345" cy="126555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3" name="Group 2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EAAAAMAAAAEAAAAAAAAAAAAAAAAAAAAAAAAAAfAAAAVAAAAAAAAAAAAAAAAAAAAAAAAAAAAAAAAAAAAAAAAAAAAAAAAAAAAAAAAAAAAAAAAAAAAAAAAAAAAAAAAAAAAAAAAAAAAAAAAAAAAAAAAAAAAAAAAAAAACEAAAAYAAAAFAAAAOgUAAC1DQAAIDgAAH4VAAAAAAAAJgAAAAgAAAD/////AAAAAA=="/>
                  </a:ext>
                </a:extLst>
              </p:cNvGrpSpPr>
              <p:nvPr/>
            </p:nvGrpSpPr>
            <p:grpSpPr>
              <a:xfrm>
                <a:off x="3398520" y="2228215"/>
                <a:ext cx="5725160" cy="1265555"/>
                <a:chOff x="3398520" y="2228215"/>
                <a:chExt cx="5725160" cy="1265555"/>
              </a:xfrm>
            </p:grpSpPr>
            <p:sp>
              <p:nvSpPr>
                <p:cNvPr id="55" name="Rectangle 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AFQAAtQ0AAIg3AAB+FQAAAAAAACYAAAAIAAAA//////////8="/>
                    </a:ext>
                  </a:extLst>
                </p:cNvSpPr>
                <p:nvPr/>
              </p:nvSpPr>
              <p:spPr>
                <a:xfrm>
                  <a:off x="3495040" y="2228215"/>
                  <a:ext cx="5532120" cy="12655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200"/>
                </a:p>
                <a:p>
                  <a:pPr>
                    <a:defRPr lang="ru-ru"/>
                  </a:pPr>
                  <a:endParaRPr lang="ru-ru" sz="2200"/>
                </a:p>
                <a:p>
                  <a:pPr>
                    <a:defRPr lang="ru-ru"/>
                  </a:pPr>
                  <a:r>
                    <a:rPr lang="ru-ru" sz="2200"/>
                    <a:t>        Продолжительность воздействия , с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54" name="Rectangle 2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oFAAAtQ0AACA4AAB+FQAAAAAAACYAAAAIAAAA//////////8="/>
                    </a:ext>
                  </a:extLst>
                </p:cNvSpPr>
                <p:nvPr/>
              </p:nvSpPr>
              <p:spPr>
                <a:xfrm>
                  <a:off x="3398520" y="2228215"/>
                  <a:ext cx="5725160" cy="126555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0" name="Group 2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4BAAB+FQAA9QoAAH0bAAAAAAAAJgAAAAgAAAD/////AAAAAA=="/>
                  </a:ext>
                </a:extLst>
              </p:cNvGrpSpPr>
              <p:nvPr/>
            </p:nvGrpSpPr>
            <p:grpSpPr>
              <a:xfrm>
                <a:off x="222250" y="3493770"/>
                <a:ext cx="1558925" cy="974725"/>
                <a:chOff x="222250" y="3493770"/>
                <a:chExt cx="1558925" cy="974725"/>
              </a:xfrm>
            </p:grpSpPr>
            <p:sp>
              <p:nvSpPr>
                <p:cNvPr id="52" name="Rectangle 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2AQAAfhUAAF0KAAB9GwAAAAAAACYAAAAIAAAA//////////8="/>
                    </a:ext>
                  </a:extLst>
                </p:cNvSpPr>
                <p:nvPr/>
              </p:nvSpPr>
              <p:spPr>
                <a:xfrm>
                  <a:off x="318770" y="3493770"/>
                  <a:ext cx="136588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200"/>
                    <a:t>частота тока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51" name="Rectangle 2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eAQAAfhUAAPUKAAB9GwAAAAAAACYAAAAIAAAA//////////8="/>
                    </a:ext>
                  </a:extLst>
                </p:cNvSpPr>
                <p:nvPr/>
              </p:nvSpPr>
              <p:spPr>
                <a:xfrm>
                  <a:off x="222250" y="3493770"/>
                  <a:ext cx="155892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7" name="Group 3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PUKAAB+FQAA6BQAAH0bAAAAAAAAJgAAAAgAAAD/////AAAAAA=="/>
                  </a:ext>
                </a:extLst>
              </p:cNvGrpSpPr>
              <p:nvPr/>
            </p:nvGrpSpPr>
            <p:grpSpPr>
              <a:xfrm>
                <a:off x="1781175" y="3493770"/>
                <a:ext cx="1617345" cy="974725"/>
                <a:chOff x="1781175" y="3493770"/>
                <a:chExt cx="1617345" cy="974725"/>
              </a:xfrm>
            </p:grpSpPr>
            <p:sp>
              <p:nvSpPr>
                <p:cNvPr id="49" name="Rectangle 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NCwAAfhUAAFAUAAB9GwAAAAAAACYAAAAIAAAA//////////8="/>
                    </a:ext>
                  </a:extLst>
                </p:cNvSpPr>
                <p:nvPr/>
              </p:nvSpPr>
              <p:spPr>
                <a:xfrm>
                  <a:off x="1877695" y="3493770"/>
                  <a:ext cx="142430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200"/>
                    <a:t>величина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48" name="Rectangle 3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1CgAAfhUAAOgUAAB9GwAAAAAAACYAAAAIAAAA//////////8="/>
                    </a:ext>
                  </a:extLst>
                </p:cNvSpPr>
                <p:nvPr/>
              </p:nvSpPr>
              <p:spPr>
                <a:xfrm>
                  <a:off x="1781175" y="3493770"/>
                  <a:ext cx="161734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4" name="Group 3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gUAAB+FQAAHh0AAH0bAAAAAAAAJgAAAAgAAAD/////AAAAAA=="/>
                  </a:ext>
                </a:extLst>
              </p:cNvGrpSpPr>
              <p:nvPr/>
            </p:nvGrpSpPr>
            <p:grpSpPr>
              <a:xfrm>
                <a:off x="3398520" y="3493770"/>
                <a:ext cx="1334770" cy="974725"/>
                <a:chOff x="3398520" y="3493770"/>
                <a:chExt cx="1334770" cy="974725"/>
              </a:xfrm>
            </p:grpSpPr>
            <p:sp>
              <p:nvSpPr>
                <p:cNvPr id="46" name="Rectangle 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AFQAAfhUAAIYcAAB9GwAAAAAAACYAAAAIAAAA//////////8="/>
                    </a:ext>
                  </a:extLst>
                </p:cNvSpPr>
                <p:nvPr/>
              </p:nvSpPr>
              <p:spPr>
                <a:xfrm>
                  <a:off x="3495040" y="3493770"/>
                  <a:ext cx="1141730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0.01-0.08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45" name="Rectangle 3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oFAAAfhUAAB4dAAB9GwAAAAAAACYAAAAIAAAA//////////8="/>
                    </a:ext>
                  </a:extLst>
                </p:cNvSpPr>
                <p:nvPr/>
              </p:nvSpPr>
              <p:spPr>
                <a:xfrm>
                  <a:off x="3398520" y="3493770"/>
                  <a:ext cx="1334770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1" name="Group 3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4dAAB+FQAAhSIAAH0bAAAAAAAAJgAAAAgAAAD/////AAAAAA=="/>
                  </a:ext>
                </a:extLst>
              </p:cNvGrpSpPr>
              <p:nvPr/>
            </p:nvGrpSpPr>
            <p:grpSpPr>
              <a:xfrm>
                <a:off x="4733290" y="3493770"/>
                <a:ext cx="878205" cy="974725"/>
                <a:chOff x="4733290" y="3493770"/>
                <a:chExt cx="878205" cy="974725"/>
              </a:xfrm>
            </p:grpSpPr>
            <p:sp>
              <p:nvSpPr>
                <p:cNvPr id="43" name="Rectangle 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2HQAAfhUAAO0hAAB9GwAAAAAAACYAAAAIAAAA//////////8="/>
                    </a:ext>
                  </a:extLst>
                </p:cNvSpPr>
                <p:nvPr/>
              </p:nvSpPr>
              <p:spPr>
                <a:xfrm>
                  <a:off x="4829810" y="3493770"/>
                  <a:ext cx="68516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0.1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42" name="Rectangle 3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eHQAAfhUAAIUiAAB9GwAAAAAAACYAAAAIAAAA//////////8="/>
                    </a:ext>
                  </a:extLst>
                </p:cNvSpPr>
                <p:nvPr/>
              </p:nvSpPr>
              <p:spPr>
                <a:xfrm>
                  <a:off x="4733290" y="3493770"/>
                  <a:ext cx="87820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8" name="Group 3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IUiAAB+FQAA7CcAAH0bAAAAAAAAJgAAAAgAAAD/////AAAAAA=="/>
                  </a:ext>
                </a:extLst>
              </p:cNvGrpSpPr>
              <p:nvPr/>
            </p:nvGrpSpPr>
            <p:grpSpPr>
              <a:xfrm>
                <a:off x="5611495" y="3493770"/>
                <a:ext cx="878205" cy="974725"/>
                <a:chOff x="5611495" y="3493770"/>
                <a:chExt cx="878205" cy="974725"/>
              </a:xfrm>
            </p:grpSpPr>
            <p:sp>
              <p:nvSpPr>
                <p:cNvPr id="40" name="Rectangle 1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dIwAAfhUAAFQnAAB9GwAAAAAAACYAAAAIAAAA//////////8="/>
                    </a:ext>
                  </a:extLst>
                </p:cNvSpPr>
                <p:nvPr/>
              </p:nvSpPr>
              <p:spPr>
                <a:xfrm>
                  <a:off x="5708015" y="3493770"/>
                  <a:ext cx="68516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0.2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39" name="Rectangle 3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FIgAAfhUAAOwnAAB9GwAAAAAAACYAAAAIAAAA//////////8="/>
                    </a:ext>
                  </a:extLst>
                </p:cNvSpPr>
                <p:nvPr/>
              </p:nvSpPr>
              <p:spPr>
                <a:xfrm>
                  <a:off x="5611495" y="3493770"/>
                  <a:ext cx="87820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5" name="Group 3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LyiWgEMAAAAEAAAAAAAAAAAAAAAAAAAAAAAAAAfAAAAVAAAAAAAAAAAAAAAAAAAAAAAAAAAAAAAAAAAAAAAAAAAAAAAAAAAAAAAAAAAAAAAAAAAAAAAAAAAAAAAAAAAAAAAAAAAAAAAAAAAAAAAAAAAAAAAAAAAACEAAAAYAAAAFAAAAOwnAAB+FQAAUi0AAH0bAAAAAAAAJgAAAAgAAAD/////AAAAAA=="/>
                  </a:ext>
                </a:extLst>
              </p:cNvGrpSpPr>
              <p:nvPr/>
            </p:nvGrpSpPr>
            <p:grpSpPr>
              <a:xfrm>
                <a:off x="6489700" y="3493770"/>
                <a:ext cx="877570" cy="974725"/>
                <a:chOff x="6489700" y="3493770"/>
                <a:chExt cx="877570" cy="974725"/>
              </a:xfrm>
            </p:grpSpPr>
            <p:sp>
              <p:nvSpPr>
                <p:cNvPr id="37" name="Rectangle 1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EKAAAfhUAALosAAB9GwAAAAAAACYAAAAIAAAA//////////8="/>
                    </a:ext>
                  </a:extLst>
                </p:cNvSpPr>
                <p:nvPr/>
              </p:nvSpPr>
              <p:spPr>
                <a:xfrm>
                  <a:off x="6586220" y="3493770"/>
                  <a:ext cx="684530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0.5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36" name="Rectangle 3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sJwAAfhUAAFItAAB9GwAAAAAAACYAAAAIAAAA//////////8="/>
                    </a:ext>
                  </a:extLst>
                </p:cNvSpPr>
                <p:nvPr/>
              </p:nvSpPr>
              <p:spPr>
                <a:xfrm>
                  <a:off x="6489700" y="3493770"/>
                  <a:ext cx="877570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2" name="Group 4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ItAAB+FQAAuTIAAH0bAAAAAAAAJgAAAAgAAAD/////AAAAAA=="/>
                  </a:ext>
                </a:extLst>
              </p:cNvGrpSpPr>
              <p:nvPr/>
            </p:nvGrpSpPr>
            <p:grpSpPr>
              <a:xfrm>
                <a:off x="7367270" y="3493770"/>
                <a:ext cx="878205" cy="974725"/>
                <a:chOff x="7367270" y="3493770"/>
                <a:chExt cx="878205" cy="974725"/>
              </a:xfrm>
            </p:grpSpPr>
            <p:sp>
              <p:nvSpPr>
                <p:cNvPr id="34" name="Rectangle 1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LQAAfhUAACEyAAB9GwAAAAAAACYAAAAIAAAA//////////8="/>
                    </a:ext>
                  </a:extLst>
                </p:cNvSpPr>
                <p:nvPr/>
              </p:nvSpPr>
              <p:spPr>
                <a:xfrm>
                  <a:off x="7463790" y="3493770"/>
                  <a:ext cx="68516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1.0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33" name="Rectangle 4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SLQAAfhUAALkyAAB9GwAAAAAAACYAAAAIAAAA//////////8="/>
                    </a:ext>
                  </a:extLst>
                </p:cNvSpPr>
                <p:nvPr/>
              </p:nvSpPr>
              <p:spPr>
                <a:xfrm>
                  <a:off x="7367270" y="3493770"/>
                  <a:ext cx="87820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9" name="Group 4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LkyAAB+FQAAIDgAAH0bAAAAAAAAJgAAAAgAAAD/////AAAAAA=="/>
                  </a:ext>
                </a:extLst>
              </p:cNvGrpSpPr>
              <p:nvPr/>
            </p:nvGrpSpPr>
            <p:grpSpPr>
              <a:xfrm>
                <a:off x="8245475" y="3493770"/>
                <a:ext cx="878205" cy="974725"/>
                <a:chOff x="8245475" y="3493770"/>
                <a:chExt cx="878205" cy="974725"/>
              </a:xfrm>
            </p:grpSpPr>
            <p:sp>
              <p:nvSpPr>
                <p:cNvPr id="31" name="Rectangle 1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RMwAAfhUAAIg3AAB9GwAAAAAAACYAAAAIAAAA//////////8="/>
                    </a:ext>
                  </a:extLst>
                </p:cNvSpPr>
                <p:nvPr/>
              </p:nvSpPr>
              <p:spPr>
                <a:xfrm>
                  <a:off x="8341995" y="3493770"/>
                  <a:ext cx="685165" cy="974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200"/>
                    <a:t>&gt;1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30" name="Rectangle 4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5MgAAfhUAACA4AAB9GwAAAAAAACYAAAAIAAAA//////////8="/>
                    </a:ext>
                  </a:extLst>
                </p:cNvSpPr>
                <p:nvPr/>
              </p:nvSpPr>
              <p:spPr>
                <a:xfrm>
                  <a:off x="8245475" y="3493770"/>
                  <a:ext cx="878205" cy="97472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6" name="Group 4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4BAAB9GwAA9QoAAA4lAAAAAAAAJgAAAAgAAAD/////AAAAAA=="/>
                  </a:ext>
                </a:extLst>
              </p:cNvGrpSpPr>
              <p:nvPr/>
            </p:nvGrpSpPr>
            <p:grpSpPr>
              <a:xfrm>
                <a:off x="222250" y="4468495"/>
                <a:ext cx="1558925" cy="1555115"/>
                <a:chOff x="222250" y="4468495"/>
                <a:chExt cx="1558925" cy="1555115"/>
              </a:xfrm>
            </p:grpSpPr>
            <p:sp>
              <p:nvSpPr>
                <p:cNvPr id="28" name="Rectangle 1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2AQAAfRsAAF0KAAAOJQAAAAAAACYAAAAIAAAA//////////8="/>
                    </a:ext>
                  </a:extLst>
                </p:cNvSpPr>
                <p:nvPr/>
              </p:nvSpPr>
              <p:spPr>
                <a:xfrm>
                  <a:off x="318770" y="4468495"/>
                  <a:ext cx="136588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200"/>
                    <a:t>~ 50 </a:t>
                  </a:r>
                  <a:r>
                    <a:rPr lang="ru-ru" sz="2200"/>
                    <a:t>Гц</a:t>
                  </a:r>
                  <a:endParaRPr lang="ru-ru" sz="1000"/>
                </a:p>
                <a:p>
                  <a:pPr>
                    <a:defRPr lang="ru-ru"/>
                  </a:pPr>
                  <a:r>
                    <a:rPr lang="ru-ru" sz="1000"/>
                    <a:t> 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27" name="Rectangle 4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eAQAAfRsAAPUKAAAOJQAAAAAAACYAAAAIAAAA//////////8="/>
                    </a:ext>
                  </a:extLst>
                </p:cNvSpPr>
                <p:nvPr/>
              </p:nvSpPr>
              <p:spPr>
                <a:xfrm>
                  <a:off x="222250" y="4468495"/>
                  <a:ext cx="155892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3" name="Group 4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PUKAAB9GwAA6BQAAA4lAAAAAAAAJgAAAAgAAAD/////AAAAAA=="/>
                  </a:ext>
                </a:extLst>
              </p:cNvGrpSpPr>
              <p:nvPr/>
            </p:nvGrpSpPr>
            <p:grpSpPr>
              <a:xfrm>
                <a:off x="1781175" y="4468495"/>
                <a:ext cx="1617345" cy="1555115"/>
                <a:chOff x="1781175" y="4468495"/>
                <a:chExt cx="1617345" cy="1555115"/>
              </a:xfrm>
            </p:grpSpPr>
            <p:sp>
              <p:nvSpPr>
                <p:cNvPr id="25" name="Rectangle 1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NCwAAfRsAAFAUAAAOJQAAAAAAACYAAAAIAAAA//////////8="/>
                    </a:ext>
                  </a:extLst>
                </p:cNvSpPr>
                <p:nvPr/>
              </p:nvSpPr>
              <p:spPr>
                <a:xfrm>
                  <a:off x="1877695" y="4468495"/>
                  <a:ext cx="142430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200"/>
                    <a:t>U </a:t>
                  </a:r>
                  <a:r>
                    <a:rPr lang="ru-ru" sz="2200" baseline="-30000"/>
                    <a:t>пр</a:t>
                  </a:r>
                  <a:r>
                    <a:rPr lang="ru-ru" sz="2200"/>
                    <a:t> , В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en-us" sz="2200"/>
                    <a:t>I</a:t>
                  </a:r>
                  <a:r>
                    <a:rPr lang="en-us" sz="2200" baseline="-30000"/>
                    <a:t>h</a:t>
                  </a:r>
                  <a:r>
                    <a:rPr lang="en-us" sz="2200"/>
                    <a:t> </a:t>
                  </a:r>
                  <a:r>
                    <a:rPr lang="ru-ru" sz="2200"/>
                    <a:t>, мА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24" name="Rectangle 4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1CgAAfRsAAOgUAAAOJQAAAAAAACYAAAAIAAAA//////////8="/>
                    </a:ext>
                  </a:extLst>
                </p:cNvSpPr>
                <p:nvPr/>
              </p:nvSpPr>
              <p:spPr>
                <a:xfrm>
                  <a:off x="1781175" y="4468495"/>
                  <a:ext cx="161734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0" name="Group 4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gUAAB9GwAAHh0AAA4lAAAAAAAAJgAAAAgAAAD/////AAAAAA=="/>
                  </a:ext>
                </a:extLst>
              </p:cNvGrpSpPr>
              <p:nvPr/>
            </p:nvGrpSpPr>
            <p:grpSpPr>
              <a:xfrm>
                <a:off x="3398520" y="4468495"/>
                <a:ext cx="1334770" cy="1555115"/>
                <a:chOff x="3398520" y="4468495"/>
                <a:chExt cx="1334770" cy="1555115"/>
              </a:xfrm>
            </p:grpSpPr>
            <p:sp>
              <p:nvSpPr>
                <p:cNvPr id="22" name="Rectangle 1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AFQAAfRsAAIYcAAAOJQAAAAAAACYAAAAIAAAA//////////8="/>
                    </a:ext>
                  </a:extLst>
                </p:cNvSpPr>
                <p:nvPr/>
              </p:nvSpPr>
              <p:spPr>
                <a:xfrm>
                  <a:off x="3495040" y="4468495"/>
                  <a:ext cx="1141730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220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220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21" name="Rectangle 4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oFAAAfRsAAB4dAAAOJQAAAAAAACYAAAAIAAAA//////////8="/>
                    </a:ext>
                  </a:extLst>
                </p:cNvSpPr>
                <p:nvPr/>
              </p:nvSpPr>
              <p:spPr>
                <a:xfrm>
                  <a:off x="3398520" y="4468495"/>
                  <a:ext cx="1334770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7" name="Group 5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4dAAB9GwAAhSIAAA4lAAAAAAAAJgAAAAgAAAD/////AAAAAA=="/>
                  </a:ext>
                </a:extLst>
              </p:cNvGrpSpPr>
              <p:nvPr/>
            </p:nvGrpSpPr>
            <p:grpSpPr>
              <a:xfrm>
                <a:off x="4733290" y="4468495"/>
                <a:ext cx="878205" cy="1555115"/>
                <a:chOff x="4733290" y="4468495"/>
                <a:chExt cx="878205" cy="1555115"/>
              </a:xfrm>
            </p:grpSpPr>
            <p:sp>
              <p:nvSpPr>
                <p:cNvPr id="19" name="Rectangle 1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2HQAAfRsAAO0hAAAOJQAAAAAAACYAAAAIAAAA//////////8="/>
                    </a:ext>
                  </a:extLst>
                </p:cNvSpPr>
                <p:nvPr/>
              </p:nvSpPr>
              <p:spPr>
                <a:xfrm>
                  <a:off x="4829810" y="4468495"/>
                  <a:ext cx="68516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200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200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18" name="Rectangle 5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eHQAAfRsAAIUiAAAOJQAAAAAAACYAAAAIAAAA//////////8="/>
                    </a:ext>
                  </a:extLst>
                </p:cNvSpPr>
                <p:nvPr/>
              </p:nvSpPr>
              <p:spPr>
                <a:xfrm>
                  <a:off x="4733290" y="4468495"/>
                  <a:ext cx="87820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4" name="Group 5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IUiAAB9GwAA7CcAAA4lAAAAAAAAJgAAAAgAAAD/////AAAAAA=="/>
                  </a:ext>
                </a:extLst>
              </p:cNvGrpSpPr>
              <p:nvPr/>
            </p:nvGrpSpPr>
            <p:grpSpPr>
              <a:xfrm>
                <a:off x="5611495" y="4468495"/>
                <a:ext cx="878205" cy="1555115"/>
                <a:chOff x="5611495" y="4468495"/>
                <a:chExt cx="878205" cy="1555115"/>
              </a:xfrm>
            </p:grpSpPr>
            <p:sp>
              <p:nvSpPr>
                <p:cNvPr id="16" name="Rectangle 1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dIwAAfRsAAFQnAAAOJQAAAAAAACYAAAAIAAAA//////////8="/>
                    </a:ext>
                  </a:extLst>
                </p:cNvSpPr>
                <p:nvPr/>
              </p:nvSpPr>
              <p:spPr>
                <a:xfrm>
                  <a:off x="5708015" y="4468495"/>
                  <a:ext cx="68516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100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100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15" name="Rectangle 5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FIgAAfRsAAOwnAAAOJQAAAAAAACYAAAAIAAAA//////////8="/>
                    </a:ext>
                  </a:extLst>
                </p:cNvSpPr>
                <p:nvPr/>
              </p:nvSpPr>
              <p:spPr>
                <a:xfrm>
                  <a:off x="5611495" y="4468495"/>
                  <a:ext cx="87820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1" name="Group 5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BClaAAMAAAAEAAAAAAAAAAAAAAAAAAAAAAAAAAfAAAAVAAAAAAAAAAAAAAAAAAAAAAAAAAAAAAAAAAAAAAAAAAAAAAAAAAAAAAAAAAAAAAAAAAAAAAAAAAAAAAAAAAAAAAAAAAAAAAAAAAAAAAAAAAAAAAAAAAAACEAAAAYAAAAFAAAAOwnAAB9GwAAUi0AAA4lAAAAAAAAJgAAAAgAAAD/////AAAAAA=="/>
                  </a:ext>
                </a:extLst>
              </p:cNvGrpSpPr>
              <p:nvPr/>
            </p:nvGrpSpPr>
            <p:grpSpPr>
              <a:xfrm>
                <a:off x="6489700" y="4468495"/>
                <a:ext cx="877570" cy="1555115"/>
                <a:chOff x="6489700" y="4468495"/>
                <a:chExt cx="877570" cy="1555115"/>
              </a:xfrm>
            </p:grpSpPr>
            <p:sp>
              <p:nvSpPr>
                <p:cNvPr id="13" name="Rectangle 1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EKAAAfRsAALosAAAOJQAAAAAAACYAAAAIAAAA//////////8="/>
                    </a:ext>
                  </a:extLst>
                </p:cNvSpPr>
                <p:nvPr/>
              </p:nvSpPr>
              <p:spPr>
                <a:xfrm>
                  <a:off x="6586220" y="4468495"/>
                  <a:ext cx="684530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50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50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12" name="Rectangle 5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sJwAAfRsAAFItAAAOJQAAAAAAACYAAAAIAAAA//////////8="/>
                    </a:ext>
                  </a:extLst>
                </p:cNvSpPr>
                <p:nvPr/>
              </p:nvSpPr>
              <p:spPr>
                <a:xfrm>
                  <a:off x="6489700" y="4468495"/>
                  <a:ext cx="877570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8" name="Group 5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ItAAB9GwAAuTIAAA4lAAAAAAAAJgAAAAgAAAD/////AAAAAA=="/>
                  </a:ext>
                </a:extLst>
              </p:cNvGrpSpPr>
              <p:nvPr/>
            </p:nvGrpSpPr>
            <p:grpSpPr>
              <a:xfrm>
                <a:off x="7367270" y="4468495"/>
                <a:ext cx="878205" cy="1555115"/>
                <a:chOff x="7367270" y="4468495"/>
                <a:chExt cx="878205" cy="1555115"/>
              </a:xfrm>
            </p:grpSpPr>
            <p:sp>
              <p:nvSpPr>
                <p:cNvPr id="10" name="Rectangle 2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qLQAAfRsAACEyAAAOJQAAAAAAACYAAAAIAAAA//////////8="/>
                    </a:ext>
                  </a:extLst>
                </p:cNvSpPr>
                <p:nvPr/>
              </p:nvSpPr>
              <p:spPr>
                <a:xfrm>
                  <a:off x="7463790" y="4468495"/>
                  <a:ext cx="68516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25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25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9" name="Rectangle 5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SLQAAfRsAALkyAAAOJQAAAAAAACYAAAAIAAAA//////////8="/>
                    </a:ext>
                  </a:extLst>
                </p:cNvSpPr>
                <p:nvPr/>
              </p:nvSpPr>
              <p:spPr>
                <a:xfrm>
                  <a:off x="7367270" y="4468495"/>
                  <a:ext cx="87820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" name="Group 5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LkyAAB9GwAAIDgAAA4lAAAAAAAAJgAAAAgAAAD/////AAAAAA=="/>
                  </a:ext>
                </a:extLst>
              </p:cNvGrpSpPr>
              <p:nvPr/>
            </p:nvGrpSpPr>
            <p:grpSpPr>
              <a:xfrm>
                <a:off x="8245475" y="4468495"/>
                <a:ext cx="878205" cy="1555115"/>
                <a:chOff x="8245475" y="4468495"/>
                <a:chExt cx="878205" cy="1555115"/>
              </a:xfrm>
            </p:grpSpPr>
            <p:sp>
              <p:nvSpPr>
                <p:cNvPr id="7" name="Rectangle 2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RMwAAfRsAAIg3AAAOJQAAAAAAACYAAAAIAAAA//////////8="/>
                    </a:ext>
                  </a:extLst>
                </p:cNvSpPr>
                <p:nvPr/>
              </p:nvSpPr>
              <p:spPr>
                <a:xfrm>
                  <a:off x="8341995" y="4468495"/>
                  <a:ext cx="685165" cy="1555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200"/>
                    <a:t>12</a:t>
                  </a:r>
                  <a:endParaRPr lang="ru-ru" sz="2200"/>
                </a:p>
                <a:p>
                  <a:pPr>
                    <a:defRPr lang="ru-ru"/>
                  </a:pPr>
                  <a:endParaRPr lang="ru-ru" sz="1000"/>
                </a:p>
                <a:p>
                  <a:pPr>
                    <a:defRPr lang="ru-ru"/>
                  </a:pPr>
                  <a:r>
                    <a:rPr lang="ru-ru" sz="2200"/>
                    <a:t>2</a:t>
                  </a:r>
                  <a:endParaRPr lang="ru-ru" sz="1000"/>
                </a:p>
                <a:p>
                  <a:pPr>
                    <a:defRPr lang="ru-ru"/>
                  </a:pPr>
                </a:p>
              </p:txBody>
            </p:sp>
            <p:sp>
              <p:nvSpPr>
                <p:cNvPr id="6" name="Rectangle 5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5MgAAfRsAACA4AAAOJQAAAAAAACYAAAAIAAAA//////////8="/>
                    </a:ext>
                  </a:extLst>
                </p:cNvSpPr>
                <p:nvPr/>
              </p:nvSpPr>
              <p:spPr>
                <a:xfrm>
                  <a:off x="8245475" y="4468495"/>
                  <a:ext cx="878205" cy="155511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</p:grpSp>
        <p:sp>
          <p:nvSpPr>
            <p:cNvPr id="3" name="Rectangle 61"/>
            <p:cNvSpPr>
              <a:extLst>
                <a:ext uri="smNativeData">
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TAQAArw0AACs4AAAUJQAAAAAAACYAAAAIAAAA//////////8="/>
                </a:ext>
              </a:extLst>
            </p:cNvSpPr>
            <p:nvPr/>
          </p:nvSpPr>
          <p:spPr>
            <a:xfrm>
              <a:off x="215265" y="2224405"/>
              <a:ext cx="8915400" cy="3803015"/>
            </a:xfrm>
            <a:prstGeom prst="rect">
              <a:avLst/>
            </a:prstGeom>
            <a:noFill/>
            <a:ln w="9525" cap="flat" cmpd="sng" algn="ctr">
              <a:solidFill>
                <a:srgbClr val="A0A0A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</p:grpSp>
      <p:sp>
        <p:nvSpPr>
          <p:cNvPr id="62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2/v//2wQAACsoAABbCQAAEAAAACYAAAAIAAAA//////////8="/>
              </a:ext>
            </a:extLst>
          </p:cNvSpPr>
          <p:nvPr/>
        </p:nvSpPr>
        <p:spPr>
          <a:xfrm>
            <a:off x="-168910" y="789305"/>
            <a:ext cx="6698615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 sz="2800"/>
            </a:pPr>
            <a:r>
              <a:rPr lang="ru-ru" b="1"/>
              <a:t>ГОСТ 12.1.038-82</a:t>
            </a:r>
            <a:r>
              <a:t> </a:t>
            </a:r>
          </a:p>
          <a:p>
            <a:pPr algn="ctr">
              <a:buNone/>
              <a:defRPr lang="ru-ru" sz="2800"/>
            </a:pPr>
            <a:r>
              <a:t>            при </a:t>
            </a:r>
            <a:r>
              <a:rPr lang="ru-ru" b="1" u="sng"/>
              <a:t>аварийном</a:t>
            </a:r>
            <a:r>
              <a:t> режиме </a:t>
            </a:r>
            <a:r>
              <a:rPr lang="ru-ru" b="1" u="sng"/>
              <a:t>бытовых</a:t>
            </a:r>
            <a:r>
              <a:t> электроустановок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OLE1"/>
          <p:cNvGraphicFramePr>
            <a:extLst>
              <a:ext uri="smNativeData">
                <pr:smNativeData xmlns:pr="smNativeData" val="SMDATA_15_lWkJZRMAAAAlAAAAM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dAQAADAAAABAAAAAAAAAAAAAAAAAAAAAAAAAAHgAAAGgAAAAAAAAAAAAAAAAAAAAAAAAAAAAAABAnAAAQJwAAAAAAAAAAAAAAAAAAAAAAAAAAAAAAAAAAAAAAAAAAAAAUAAAAAAAAAMDA/wAAAAAAZAAAADIAAAAAAAAAZAAAAAAAAAB/f38AAAAAAB8AAABUAAAAW5vVBf///wEAAAAAAAAAAAAAAAAAAAAAAAAAAAAAAAAAAAAAAAAAAAUzbgJ/f38A////A8zMzADAwP8Af39/AAAAAAAAAAAAAAAAAP///wAAAAAAIQAAABgAAAAUAAAAAQAAAGkEAADvKQAALyoAABAAAAAmAAAACAAAAP//////////"/>
              </a:ext>
            </a:extLst>
          </p:cNvGraphicFramePr>
          <p:nvPr/>
        </p:nvGraphicFramePr>
        <p:xfrm>
          <a:off x="635" y="716915"/>
          <a:ext cx="6816090" cy="6140450"/>
        </p:xfrm>
        <a:graphic>
          <a:graphicData uri="http://schemas.openxmlformats.org/presentationml/2006/ole">
            <p:oleObj spid="_x0000_s1026" name="Paint.Picture" r:id="rId3" imgW="19050" imgH="19050" progId="Paint.Picture">
              <p:embed/>
            </p:oleObj>
          </a:graphicData>
        </a:graphic>
      </p:graphicFrame>
      <p:sp>
        <p:nvSpPr>
          <p:cNvPr id="3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+KQAAmBUAAN85AADYJgAAEAAAACYAAAAIAAAA//////////8="/>
              </a:ext>
            </a:extLst>
          </p:cNvSpPr>
          <p:nvPr/>
        </p:nvSpPr>
        <p:spPr>
          <a:xfrm>
            <a:off x="6744970" y="3510280"/>
            <a:ext cx="2662555" cy="2804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rPr lang="en-us" sz="4000"/>
              <a:t>U</a:t>
            </a:r>
            <a:r>
              <a:rPr lang="ru-ru" sz="2800"/>
              <a:t>л</a:t>
            </a:r>
            <a:r>
              <a:rPr lang="en-us" sz="4000"/>
              <a:t> = </a:t>
            </a:r>
            <a:r>
              <a:rPr lang="ru-ru" sz="4000"/>
              <a:t>40</a:t>
            </a:r>
            <a:r>
              <a:rPr lang="en-us" sz="4000"/>
              <a:t>0 </a:t>
            </a:r>
            <a:r>
              <a:rPr lang="ru-ru" sz="4000"/>
              <a:t>В</a:t>
            </a:r>
            <a:endParaRPr lang="ru-ru" sz="4000"/>
          </a:p>
          <a:p>
            <a:pPr>
              <a:defRPr lang="ru-ru"/>
            </a:pPr>
            <a:r>
              <a:rPr lang="ru-ru" sz="4000"/>
              <a:t>         50 Гц</a:t>
            </a:r>
            <a:endParaRPr lang="ru-ru" sz="4000"/>
          </a:p>
          <a:p>
            <a:pPr>
              <a:defRPr lang="ru-ru"/>
            </a:pPr>
            <a:endParaRPr lang="ru-ru" sz="4000"/>
          </a:p>
          <a:p>
            <a:pPr>
              <a:defRPr lang="ru-ru"/>
            </a:pPr>
            <a:r>
              <a:rPr lang="en-us" sz="4000"/>
              <a:t>    I</a:t>
            </a:r>
            <a:r>
              <a:rPr lang="en-us" sz="2800"/>
              <a:t>h</a:t>
            </a:r>
            <a:r>
              <a:rPr lang="en-us" sz="4000"/>
              <a:t>= ?</a:t>
            </a:r>
            <a:endParaRPr lang="ru-ru" sz="4000"/>
          </a:p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EAAAAAAAAA/zMAAP///wgAAAAAAAAAAAAAAAAAAAAAAAAAAAAAAAAAAAAAeAAAAAEAAABAAAAAAAAAAAAAAAB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MwAA////AQAAAAAAAAAAAAAAAAAAAAAAAAAAAAAAAAAAAAAAAAAAAAAAAn9/fwDu7OEDzMzMAMDA/wB/f38AAAAAAAAAAAAAAAAAAAAAAAAAAAAhAAAAGAAAABQAAAAoBQAAaAEAAPg0AACABwAAEAAAACYAAAAIAAAA//////////8="/>
              </a:ext>
            </a:extLst>
          </p:cNvSpPr>
          <p:nvPr/>
        </p:nvSpPr>
        <p:spPr>
          <a:xfrm>
            <a:off x="838200" y="228600"/>
            <a:ext cx="7772400" cy="9906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3200" b="1">
                <a:solidFill>
                  <a:schemeClr val="bg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Двухфазное прикосновение </a:t>
            </a:r>
            <a:endParaRPr lang="en-us" sz="3200" b="1">
              <a:solidFill>
                <a:schemeClr val="bg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ru-ru"/>
            </a:pPr>
            <a:r>
              <a:rPr lang="ru-ru" sz="3200" b="1">
                <a:solidFill>
                  <a:schemeClr val="bg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к токоведущим частям</a:t>
            </a:r>
            <a:endParaRPr lang="ru-ru" sz="3200" b="1">
              <a:solidFill>
                <a:schemeClr val="bg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 Box 4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MGgAASB8AACY3AAAYIgAAECAAACYAAAAIAAAA//////////8="/>
              </a:ext>
            </a:extLst>
          </p:cNvSpPr>
          <p:nvPr/>
        </p:nvSpPr>
        <p:spPr>
          <a:xfrm>
            <a:off x="4356100" y="5085080"/>
            <a:ext cx="46088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50000"/>
              </a:lnSpc>
              <a:defRPr lang="ru-ru"/>
            </a:pPr>
            <a:r>
              <a:rPr lang="ru-ru" b="1"/>
              <a:t>б) – прикосновение  к фазному </a:t>
            </a:r>
            <a:endParaRPr lang="ru-ru" b="1"/>
          </a:p>
          <a:p>
            <a:pPr algn="ctr">
              <a:lnSpc>
                <a:spcPct val="50000"/>
              </a:lnSpc>
              <a:defRPr lang="ru-ru"/>
            </a:pPr>
            <a:r>
              <a:rPr lang="ru-ru" b="1"/>
              <a:t> и нулевому проводу</a:t>
            </a:r>
            <a:endParaRPr lang="ru-ru" b="1"/>
          </a:p>
        </p:txBody>
      </p:sp>
      <p:sp>
        <p:nvSpPr>
          <p:cNvPr id="4" name="Line 5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UAIQA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pQAhAH9/fwDu7OEDzMzMAMDA/wB/f38AAAAAAAAAAAAAAAAAAAAAAAAAAAAhAAAAGAAAABQAAADSDQAAcBIAANQNAAASGQAAECAAACYAAAAIAAAA//////////8="/>
              </a:ext>
            </a:extLst>
          </p:cNvSpPr>
          <p:nvPr/>
        </p:nvSpPr>
        <p:spPr>
          <a:xfrm flipV="1">
            <a:off x="2246630" y="2997200"/>
            <a:ext cx="1270" cy="1078230"/>
          </a:xfrm>
          <a:prstGeom prst="line">
            <a:avLst/>
          </a:prstGeom>
          <a:noFill/>
          <a:ln w="28575" cap="flat" cmpd="sng" algn="ctr">
            <a:solidFill>
              <a:srgbClr val="A50021"/>
            </a:solidFill>
            <a:prstDash val="solid"/>
            <a:headEnd type="none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5" name="Line 6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UAIQA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pQAhAH9/fwDu7OEDzMzMAMDA/wB/f38AAAAAAAAAAAAAAAAAAAAAAAAAAAAhAAAAGAAAABQAAADuEQAA5Q4AAPERAADTGAAAECAAACYAAAAIAAAA//////////8="/>
              </a:ext>
            </a:extLst>
          </p:cNvSpPr>
          <p:nvPr/>
        </p:nvSpPr>
        <p:spPr>
          <a:xfrm flipV="1">
            <a:off x="2914650" y="2421255"/>
            <a:ext cx="1905" cy="1614170"/>
          </a:xfrm>
          <a:prstGeom prst="line">
            <a:avLst/>
          </a:prstGeom>
          <a:noFill/>
          <a:ln w="28575" cap="flat" cmpd="sng" algn="ctr">
            <a:solidFill>
              <a:srgbClr val="A50021"/>
            </a:solidFill>
            <a:prstDash val="solid"/>
            <a:headEnd type="none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6" name="Line 7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UAIQA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pQAhAH9/fwDu7OEDzMzMAMDA/wB/f38AAAAAAAAAAAAAAAAAAAAAAAAAAAAhAAAAGAAAABQAAAByHQAAGBUAAHQdAAASGQAAECAAACYAAAAIAAAA//////////8="/>
              </a:ext>
            </a:extLst>
          </p:cNvSpPr>
          <p:nvPr/>
        </p:nvSpPr>
        <p:spPr>
          <a:xfrm flipV="1">
            <a:off x="4786630" y="3429000"/>
            <a:ext cx="1270" cy="646430"/>
          </a:xfrm>
          <a:prstGeom prst="line">
            <a:avLst/>
          </a:prstGeom>
          <a:noFill/>
          <a:ln w="28575" cap="flat" cmpd="sng" algn="ctr">
            <a:solidFill>
              <a:srgbClr val="A50021"/>
            </a:solidFill>
            <a:prstDash val="solid"/>
            <a:headEnd type="none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7" name="Line 8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UAIQA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pQAhAH9/fwDu7OEDzMzMAMDA/wB/f38AAAAAAAAAAAAAAAAAAAAAAAAAAAAhAAAAGAAAABQAAAD9IAAAcBIAAAAhAAASGQAAECAAACYAAAAIAAAA//////////8="/>
              </a:ext>
            </a:extLst>
          </p:cNvSpPr>
          <p:nvPr/>
        </p:nvSpPr>
        <p:spPr>
          <a:xfrm flipV="1">
            <a:off x="5362575" y="2997200"/>
            <a:ext cx="1905" cy="1078230"/>
          </a:xfrm>
          <a:prstGeom prst="line">
            <a:avLst/>
          </a:prstGeom>
          <a:noFill/>
          <a:ln w="28575" cap="flat" cmpd="sng" algn="ctr">
            <a:solidFill>
              <a:srgbClr val="A50021"/>
            </a:solidFill>
            <a:prstDash val="solid"/>
            <a:headEnd type="none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pSp>
        <p:nvGrpSpPr>
          <p:cNvPr id="8" name="Group 9"/>
          <p:cNvGrpSpPr>
            <a:extLst>
              <a:ext uri="smNativeData">
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IdAADOBwAA4yEAAAEdAAAQAAAAJgAAAAgAAAD/////AAAAAA=="/>
              </a:ext>
            </a:extLst>
          </p:cNvGrpSpPr>
          <p:nvPr/>
        </p:nvGrpSpPr>
        <p:grpSpPr>
          <a:xfrm>
            <a:off x="4735830" y="1268730"/>
            <a:ext cx="772795" cy="3446145"/>
            <a:chOff x="4735830" y="1268730"/>
            <a:chExt cx="772795" cy="3446145"/>
          </a:xfrm>
        </p:grpSpPr>
        <p:graphicFrame>
          <p:nvGraphicFramePr>
            <p:cNvPr id="10" name="Object 10"/>
            <p:cNvGraphicFramePr>
              <a:graphicFrameLocks noChangeAspect="1"/>
              <a:extLst>
                <a:ext uri="smNativeData">
  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D9////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Ih0AAGEWAABRIQAAAR0AAAAAAAAmAAAACAAAAP//////////"/>
                </a:ext>
              </a:extLst>
            </p:cNvGraphicFramePr>
            <p:nvPr/>
          </p:nvGraphicFramePr>
          <p:xfrm flipH="1">
            <a:off x="4735830" y="3637915"/>
            <a:ext cx="680085" cy="1076960"/>
          </p:xfrm>
          <a:graphic>
            <a:graphicData uri="http://schemas.openxmlformats.org/presentationml/2006/ole">
              <p:oleObj spid="_x0000_s1034" name="Microsoft ClipArt Gallery" r:id="rId3" imgW="8039100" imgH="11820525" progId="Microsoft ClipArt Gallery">
                <p:embed/>
              </p:oleObj>
            </a:graphicData>
          </a:graphic>
        </p:graphicFrame>
        <p:sp>
          <p:nvSpPr>
            <p:cNvPr id="9" name="Text Box 11"/>
            <p:cNvSpPr>
              <a:extLst>
                <a:ext uri="smNativeData">
  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UIWh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iHQAAzgcAAOMhAACfCgAAACAAACYAAAAIAAAA//////////8="/>
                </a:ext>
              </a:extLst>
            </p:cNvSpPr>
            <p:nvPr/>
          </p:nvSpPr>
          <p:spPr>
            <a:xfrm>
              <a:off x="4735830" y="1268730"/>
              <a:ext cx="772795" cy="457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spcBef>
                  <a:spcPts val="1080"/>
                </a:spcBef>
                <a:defRPr lang="ru-ru"/>
              </a:pPr>
              <a:r>
                <a:rPr lang="ru-ru" b="1"/>
                <a:t>б)</a:t>
              </a:r>
              <a:endParaRPr lang="ru-ru" b="1"/>
            </a:p>
          </p:txBody>
        </p:sp>
      </p:grpSp>
      <p:sp>
        <p:nvSpPr>
          <p:cNvPr id="11" name="Line 13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BwAAygsAAIcoAADKCwAAECAAACYAAAAIAAAA//////////8="/>
              </a:ext>
            </a:extLst>
          </p:cNvSpPr>
          <p:nvPr/>
        </p:nvSpPr>
        <p:spPr>
          <a:xfrm>
            <a:off x="1187450" y="1916430"/>
            <a:ext cx="540067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2" name="Line 14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MAB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TCgAAFw8AAIcoAABVDwAAECAAACYAAAAIAAAA//////////8="/>
              </a:ext>
            </a:extLst>
          </p:cNvSpPr>
          <p:nvPr/>
        </p:nvSpPr>
        <p:spPr>
          <a:xfrm>
            <a:off x="1678305" y="2453005"/>
            <a:ext cx="4909820" cy="3937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3" name="Line 15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BwAAcBIAABcoAABwEgAAECAAACYAAAAIAAAA//////////8="/>
              </a:ext>
            </a:extLst>
          </p:cNvSpPr>
          <p:nvPr/>
        </p:nvSpPr>
        <p:spPr>
          <a:xfrm>
            <a:off x="1187450" y="2997200"/>
            <a:ext cx="532955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4" name="Line 16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0BAg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BwAAxwsAAE4HAABpEgAAECAAACYAAAAIAAAA//////////8="/>
              </a:ext>
            </a:extLst>
          </p:cNvSpPr>
          <p:nvPr/>
        </p:nvSpPr>
        <p:spPr>
          <a:xfrm>
            <a:off x="1187450" y="1914525"/>
            <a:ext cx="0" cy="10782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5" name="Line 17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bBwAAFw8AAFMKAAAXDwAAECAAACYAAAAIAAAA//////////8="/>
              </a:ext>
            </a:extLst>
          </p:cNvSpPr>
          <p:nvPr/>
        </p:nvSpPr>
        <p:spPr>
          <a:xfrm flipH="1">
            <a:off x="1195705" y="2453005"/>
            <a:ext cx="482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6" name="Line 18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bBwAAFw8AAFsHAAABHQAAECAAACYAAAAIAAAA//////////8="/>
              </a:ext>
            </a:extLst>
          </p:cNvSpPr>
          <p:nvPr/>
        </p:nvSpPr>
        <p:spPr>
          <a:xfrm>
            <a:off x="1195705" y="2453005"/>
            <a:ext cx="0" cy="226187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7" name="Line 19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8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AAAAR0AABUlAAABHQAAECAAACYAAAAIAAAA//////////8="/>
              </a:ext>
            </a:extLst>
          </p:cNvSpPr>
          <p:nvPr/>
        </p:nvSpPr>
        <p:spPr>
          <a:xfrm>
            <a:off x="34925" y="4714875"/>
            <a:ext cx="599313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18" name="Line 20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Bm/wAt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BPgb0F////AQAAAAAAAAAAAAAAAAAAAAAAAAAAAAAAAAAAAAAAAAAAAGb/AH9/fwDu7OEDzMzMAMDA/wB/f38AAAAAAAAAAAAAAAAAAAAAAAAAAAAhAAAAGAAAABQAAABbBwAADhUAABcoAAAYFQAAECAAACYAAAAIAAAA//////////8="/>
              </a:ext>
            </a:extLst>
          </p:cNvSpPr>
          <p:nvPr/>
        </p:nvSpPr>
        <p:spPr>
          <a:xfrm>
            <a:off x="1195705" y="3422650"/>
            <a:ext cx="5321300" cy="6350"/>
          </a:xfrm>
          <a:prstGeom prst="line">
            <a:avLst/>
          </a:prstGeom>
          <a:noFill/>
          <a:ln w="28575" cap="flat" cmpd="sng" algn="ctr">
            <a:solidFill>
              <a:srgbClr val="0066F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19" name="Object 21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D2////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ww0AAGIWAADxEQAAAR0AABAAAAAmAAAACAAAAP//////////"/>
              </a:ext>
            </a:extLst>
          </p:cNvGraphicFramePr>
          <p:nvPr/>
        </p:nvGraphicFramePr>
        <p:xfrm flipH="1">
          <a:off x="2237105" y="3638550"/>
          <a:ext cx="679450" cy="1076325"/>
        </p:xfrm>
        <a:graphic>
          <a:graphicData uri="http://schemas.openxmlformats.org/presentationml/2006/ole">
            <p:oleObj spid="_x0000_s1043" name="Microsoft ClipArt Gallery" r:id="rId4" imgW="8039100" imgH="11820525" progId="Microsoft ClipArt Gallery">
              <p:embed/>
            </p:oleObj>
          </a:graphicData>
        </a:graphic>
      </p:graphicFrame>
      <p:sp>
        <p:nvSpPr>
          <p:cNvPr id="20" name="Text Box 22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n59v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eEAAAzgcAAJkUAACeCgAAECAAACYAAAAIAAAA//////////8="/>
              </a:ext>
            </a:extLst>
          </p:cNvSpPr>
          <p:nvPr/>
        </p:nvSpPr>
        <p:spPr>
          <a:xfrm>
            <a:off x="2741930" y="1268730"/>
            <a:ext cx="606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ru-ru" b="1"/>
              <a:t>а)</a:t>
            </a:r>
            <a:endParaRPr lang="ru-ru" b="1"/>
          </a:p>
        </p:txBody>
      </p:sp>
      <p:sp>
        <p:nvSpPr>
          <p:cNvPr id="21" name="Line 23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PAAAAAQAAACMAAAAjAAAAIwAAAB4AAAAC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8DgAAFw8AAHwOAABpEgAAECAAACYAAAAIAAAA//////////8="/>
              </a:ext>
            </a:extLst>
          </p:cNvSpPr>
          <p:nvPr/>
        </p:nvSpPr>
        <p:spPr>
          <a:xfrm flipV="1">
            <a:off x="2354580" y="2453005"/>
            <a:ext cx="0" cy="539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22" name="Line 24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PAAAAAQAAACMAAAAjAAAAIwAAAB4AAAAC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zIgAAaRIAALMiAAAOFQAAECAAACYAAAAIAAAA//////////8="/>
              </a:ext>
            </a:extLst>
          </p:cNvSpPr>
          <p:nvPr/>
        </p:nvSpPr>
        <p:spPr>
          <a:xfrm flipV="1">
            <a:off x="5640705" y="2992755"/>
            <a:ext cx="0" cy="4298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23" name="Text Box 25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lDgAAVQ8AAL8TAAAlEgAAECAAACYAAAAIAAAA//////////8="/>
              </a:ext>
            </a:extLst>
          </p:cNvSpPr>
          <p:nvPr/>
        </p:nvSpPr>
        <p:spPr>
          <a:xfrm>
            <a:off x="2339975" y="2492375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en-us" b="1"/>
              <a:t>U</a:t>
            </a:r>
            <a:r>
              <a:rPr lang="ru-ru" b="1" baseline="-24000"/>
              <a:t>л</a:t>
            </a:r>
            <a:endParaRPr lang="ru-ru" b="1"/>
          </a:p>
        </p:txBody>
      </p:sp>
      <p:sp>
        <p:nvSpPr>
          <p:cNvPr id="24" name="Text Box 27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a2uo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IwAAcBIAAPknAABAFQAAECAAACYAAAAIAAAA//////////8="/>
              </a:ext>
            </a:extLst>
          </p:cNvSpPr>
          <p:nvPr/>
        </p:nvSpPr>
        <p:spPr>
          <a:xfrm>
            <a:off x="5724525" y="2997200"/>
            <a:ext cx="773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en-us" b="1">
                <a:solidFill>
                  <a:srgbClr val="0066FF"/>
                </a:solidFill>
              </a:rPr>
              <a:t>U</a:t>
            </a:r>
            <a:r>
              <a:rPr lang="ru-ru" b="1" baseline="-24000">
                <a:solidFill>
                  <a:srgbClr val="0066FF"/>
                </a:solidFill>
              </a:rPr>
              <a:t>ф</a:t>
            </a:r>
            <a:endParaRPr lang="ru-ru" b="1">
              <a:solidFill>
                <a:srgbClr val="0066FF"/>
              </a:solidFill>
            </a:endParaRPr>
          </a:p>
        </p:txBody>
      </p:sp>
      <p:sp>
        <p:nvSpPr>
          <p:cNvPr id="25" name="Text Box 29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OigoK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KAAAIgkAAIMsAADyCwAAECAAACYAAAAIAAAA//////////8="/>
              </a:ext>
            </a:extLst>
          </p:cNvSpPr>
          <p:nvPr/>
        </p:nvSpPr>
        <p:spPr>
          <a:xfrm>
            <a:off x="6559550" y="1484630"/>
            <a:ext cx="676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ru-ru" b="1"/>
              <a:t>А</a:t>
            </a:r>
            <a:endParaRPr lang="ru-ru" b="1"/>
          </a:p>
        </p:txBody>
      </p:sp>
      <p:sp>
        <p:nvSpPr>
          <p:cNvPr id="26" name="Text Box 30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w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KAAAcQwAAIMsAABBDwAAECAAACYAAAAIAAAA//////////8="/>
              </a:ext>
            </a:extLst>
          </p:cNvSpPr>
          <p:nvPr/>
        </p:nvSpPr>
        <p:spPr>
          <a:xfrm>
            <a:off x="6559550" y="2022475"/>
            <a:ext cx="676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ru-ru" b="1"/>
              <a:t>В</a:t>
            </a:r>
            <a:endParaRPr lang="ru-ru" b="1"/>
          </a:p>
        </p:txBody>
      </p:sp>
      <p:sp>
        <p:nvSpPr>
          <p:cNvPr id="27" name="Text Box 31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KAAAaxAAAIMsAAA7EwAAECAAACYAAAAIAAAA//////////8="/>
              </a:ext>
            </a:extLst>
          </p:cNvSpPr>
          <p:nvPr/>
        </p:nvSpPr>
        <p:spPr>
          <a:xfrm>
            <a:off x="6559550" y="2668905"/>
            <a:ext cx="676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080"/>
              </a:spcBef>
              <a:defRPr lang="ru-ru"/>
            </a:pPr>
            <a:r>
              <a:rPr lang="ru-ru" b="1"/>
              <a:t>С</a:t>
            </a:r>
            <a:endParaRPr lang="ru-ru" b="1"/>
          </a:p>
        </p:txBody>
      </p:sp>
      <p:graphicFrame>
        <p:nvGraphicFramePr>
          <p:cNvPr id="28" name="Object 35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bwIAANMiAADJFgAAEykAABAAAAAmAAAACAAAAP//////////"/>
              </a:ext>
            </a:extLst>
          </p:cNvGraphicFramePr>
          <p:nvPr/>
        </p:nvGraphicFramePr>
        <p:xfrm>
          <a:off x="395605" y="5661025"/>
          <a:ext cx="3308350" cy="1016000"/>
        </p:xfrm>
        <a:graphic>
          <a:graphicData uri="http://schemas.openxmlformats.org/presentationml/2006/ole">
            <p:oleObj spid="_x0000_s1052" name="Microsoft Equation 3.0" r:id="rId5" imgW="18945225" imgH="5019675" progId="Microsoft Equation 3.0">
              <p:embed/>
            </p:oleObj>
          </a:graphicData>
        </a:graphic>
      </p:graphicFrame>
      <p:grpSp>
        <p:nvGrpSpPr>
          <p:cNvPr id="29" name="Group 36"/>
          <p:cNvGrpSpPr>
            <a:extLst>
              <a:ext uri="smNativeData">
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0VAABjIgAA7DYAAP0oAAAQAAAAJgAAAAgAAAD/////AAAAAA=="/>
              </a:ext>
            </a:extLst>
          </p:cNvGrpSpPr>
          <p:nvPr/>
        </p:nvGrpSpPr>
        <p:grpSpPr>
          <a:xfrm>
            <a:off x="3564255" y="5589905"/>
            <a:ext cx="5363845" cy="1073150"/>
            <a:chOff x="3564255" y="5589905"/>
            <a:chExt cx="5363845" cy="1073150"/>
          </a:xfrm>
        </p:grpSpPr>
        <p:graphicFrame>
          <p:nvGraphicFramePr>
            <p:cNvPr id="31" name="Object 37"/>
            <p:cNvGraphicFramePr>
              <a:graphicFrameLocks noChangeAspect="1"/>
              <a:extLst>
                <a:ext uri="smNativeData">
  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BlAGY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ZR8AAGMiAADsNgAA/SgAAAAAAAAmAAAACAAAAP//////////"/>
                </a:ext>
              </a:extLst>
            </p:cNvGraphicFramePr>
            <p:nvPr/>
          </p:nvGraphicFramePr>
          <p:xfrm>
            <a:off x="5103495" y="5589905"/>
            <a:ext cx="3824605" cy="1073150"/>
          </p:xfrm>
          <a:graphic>
            <a:graphicData uri="http://schemas.openxmlformats.org/presentationml/2006/ole">
              <p:oleObj spid="_x0000_s1055" name="Microsoft Equation 3.0" r:id="rId6" imgW="19088100" imgH="4981575" progId="Microsoft Equation 3.0">
                <p:embed/>
              </p:oleObj>
            </a:graphicData>
          </a:graphic>
        </p:graphicFrame>
        <p:sp>
          <p:nvSpPr>
            <p:cNvPr id="30" name="Text Box 38"/>
            <p:cNvSpPr>
              <a:extLst>
                <a:ext uri="smNativeData">
  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Y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tFQAACiQAAK8ZAADaJgAAACAAACYAAAAIAAAA//////////8="/>
                </a:ext>
              </a:extLst>
            </p:cNvSpPr>
            <p:nvPr/>
          </p:nvSpPr>
          <p:spPr>
            <a:xfrm>
              <a:off x="3564255" y="5858510"/>
              <a:ext cx="61087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spcBef>
                  <a:spcPts val="1080"/>
                </a:spcBef>
                <a:defRPr lang="ru-ru"/>
              </a:pPr>
              <a:endParaRPr lang="ru-ru" b="1"/>
            </a:p>
          </p:txBody>
        </p:sp>
      </p:grpSp>
      <p:sp>
        <p:nvSpPr>
          <p:cNvPr id="32" name="Text Box 40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8GAQA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CHKAAAwBcAAC81AACwGwAAECAAACYAAAAIAAAA//////////8="/>
              </a:ext>
            </a:extLst>
          </p:cNvSpPr>
          <p:nvPr/>
        </p:nvSpPr>
        <p:spPr>
          <a:xfrm>
            <a:off x="6588125" y="3860800"/>
            <a:ext cx="2057400" cy="640080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/>
            </a:pPr>
            <a:r>
              <a:rPr lang="ru-ru" b="1">
                <a:solidFill>
                  <a:srgbClr val="0066FF"/>
                </a:solidFill>
              </a:rPr>
              <a:t>Путь тока -</a:t>
            </a:r>
            <a:br/>
            <a:r>
              <a:rPr lang="ru-ru" b="1">
                <a:solidFill>
                  <a:srgbClr val="0066FF"/>
                </a:solidFill>
              </a:rPr>
              <a:t>«рука-рука»</a:t>
            </a:r>
            <a:endParaRPr lang="ru-ru" b="1">
              <a:solidFill>
                <a:srgbClr val="0066FF"/>
              </a:solidFill>
            </a:endParaRPr>
          </a:p>
        </p:txBody>
      </p:sp>
      <p:sp>
        <p:nvSpPr>
          <p:cNvPr id="33" name="Line 41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A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4zAAA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BqDAAAtBQAAGwMAACpGgAAECAAACYAAAAIAAAA//////////8="/>
              </a:ext>
            </a:extLst>
          </p:cNvSpPr>
          <p:nvPr/>
        </p:nvSpPr>
        <p:spPr>
          <a:xfrm>
            <a:off x="2018030" y="3365500"/>
            <a:ext cx="1270" cy="96837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4" name="Line 42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A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BaDQAAaBoAABsSAABrGgAAECAAACYAAAAIAAAA//////////8="/>
              </a:ext>
            </a:extLst>
          </p:cNvSpPr>
          <p:nvPr/>
        </p:nvSpPr>
        <p:spPr>
          <a:xfrm>
            <a:off x="2170430" y="4292600"/>
            <a:ext cx="772795" cy="190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5" name="Line 43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AAAAAZAAAAGQAAAAC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BCEwAAVQ8AAEUTAABEGQAAECAAACYAAAAIAAAA//////////8="/>
              </a:ext>
            </a:extLst>
          </p:cNvSpPr>
          <p:nvPr/>
        </p:nvSpPr>
        <p:spPr>
          <a:xfrm flipV="1">
            <a:off x="3130550" y="2492375"/>
            <a:ext cx="1905" cy="161480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6" name="Line 44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C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COHAAAiRUAAJEcAADYGAAAECAAACYAAAAIAAAA//////////8="/>
              </a:ext>
            </a:extLst>
          </p:cNvSpPr>
          <p:nvPr/>
        </p:nvSpPr>
        <p:spPr>
          <a:xfrm>
            <a:off x="4641850" y="3500755"/>
            <a:ext cx="1905" cy="53784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triangle" w="med" len="med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7" name="Line 45"/>
          <p:cNvSpPr>
            <a:extLst>
              <a:ext uri="smNativeData">
                <pr:smNativeData xmlns:pr="smNativeData" val="SMDATA_13_lWkJZRMAAAAlAAAAC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C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CJHAAAaBoAAOMhAABrGgAAECAAACYAAAAIAAAA//////////8="/>
              </a:ext>
            </a:extLst>
          </p:cNvSpPr>
          <p:nvPr/>
        </p:nvSpPr>
        <p:spPr>
          <a:xfrm>
            <a:off x="4638675" y="4292600"/>
            <a:ext cx="869950" cy="190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triangle" w="med" len="med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8" name="Line 46"/>
          <p:cNvSpPr>
            <a:extLst>
              <a:ext uri="smNativeData">
                <pr:smNativeData xmlns:pr="smNativeData" val="SMDATA_13_lWkJZRMAAAAlAAAACgAAAA0AAAAAkAAAAEgAAACQAAAASAAAAAAAAAAB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zAAAeAAAAAQAAACMAAAAjAAAAIwAAAB4AAAAC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MgoMAAAAEAAAAAAAAAAAAAAAAAAAAAAAAAAeAAAAaAAAAAAAAAAAAAAAAAAAAAAAAAAAAAAAECcAABAnAAAAAAAAAAAAAAAAAAAAAAAAAAAAAAAAAAAAAAAAAAAAABQAAAAAAAAAwMD/AAAAAABkAAAAMgAAAAAAAABkAAAAAAAAAH9/fwAKAAAAHwAAAFQAAABPgb0F////AQAAAAAAAAAAAAAAAAAAAAAAAAAAAAAAAAAAAAAAAAAA/zMAAH9/fwDu7OEDzMzMAMDA/wB/f38AAAAAAAAAAAAAAAAAAAAAAAAAAAAhAAAAGAAAABQAAADhIQAA4RIAAOMhAACCGQAAECAAACYAAAAIAAAA//////////8="/>
              </a:ext>
            </a:extLst>
          </p:cNvSpPr>
          <p:nvPr/>
        </p:nvSpPr>
        <p:spPr>
          <a:xfrm flipV="1">
            <a:off x="5507355" y="3068955"/>
            <a:ext cx="1270" cy="1077595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triangle" w="med" len="med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9" name="Text Box 48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J8G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bAQAAvR8AAPYYAACNIgAAECAAACYAAAAIAAAA//////////8="/>
              </a:ext>
            </a:extLst>
          </p:cNvSpPr>
          <p:nvPr/>
        </p:nvSpPr>
        <p:spPr>
          <a:xfrm>
            <a:off x="179705" y="5159375"/>
            <a:ext cx="38779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ctr">
              <a:lnSpc>
                <a:spcPct val="50000"/>
              </a:lnSpc>
              <a:defRPr lang="ru-ru"/>
            </a:pPr>
            <a:r>
              <a:rPr lang="ru-ru" b="1"/>
              <a:t>а) - прикосновение к двум </a:t>
            </a:r>
            <a:endParaRPr lang="ru-ru" b="1"/>
          </a:p>
          <a:p>
            <a:pPr algn="ctr">
              <a:lnSpc>
                <a:spcPct val="50000"/>
              </a:lnSpc>
              <a:defRPr lang="ru-ru"/>
            </a:pPr>
            <a:r>
              <a:rPr lang="ru-ru" b="1"/>
              <a:t>фазным проводам</a:t>
            </a:r>
            <a:endParaRPr lang="ru-ru" b="1"/>
          </a:p>
        </p:txBody>
      </p:sp>
      <p:sp>
        <p:nvSpPr>
          <p:cNvPr id="40" name="Text Box 49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nKAAAchMAAOQqAABCFgAAECAAACYAAAAIAAAA//////////8="/>
              </a:ext>
            </a:extLst>
          </p:cNvSpPr>
          <p:nvPr/>
        </p:nvSpPr>
        <p:spPr>
          <a:xfrm>
            <a:off x="6567805" y="3161030"/>
            <a:ext cx="40449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en-us" b="1"/>
              <a:t>N</a:t>
            </a:r>
            <a:endParaRPr lang="ru-ru" b="1"/>
          </a:p>
        </p:txBody>
      </p:sp>
      <p:sp>
        <p:nvSpPr>
          <p:cNvPr id="41" name="Oval 50"/>
          <p:cNvSpPr>
            <a:extLst>
              <a:ext uri="smNativeData">
                <pr:smNativeData xmlns:pr="smNativeData" val="SMDATA_13_lWkJZRMAAAAlAAAAZgAAAA0AAAAAkAAAAEgAAACQAAAASAAAAAAAAAAB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CGCQAAdgoAAL0LAACtDAAAECAAACYAAAAIAAAA//////////8="/>
              </a:ext>
            </a:extLst>
          </p:cNvSpPr>
          <p:nvPr/>
        </p:nvSpPr>
        <p:spPr>
          <a:xfrm>
            <a:off x="1548130" y="1700530"/>
            <a:ext cx="360045" cy="36004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2" name="Oval 51"/>
          <p:cNvSpPr>
            <a:extLst>
              <a:ext uri="smNativeData">
                <pr:smNativeData xmlns:pr="smNativeData" val="SMDATA_13_lWkJZRMAAAAlAAAAZgAAAA0AAAAAkAAAAEgAAACQAAAASAAAAAAAAAAB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UGAQ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CGCQAAAQ4AAL0LAAA5EAAAECAAACYAAAAIAAAA//////////8="/>
              </a:ext>
            </a:extLst>
          </p:cNvSpPr>
          <p:nvPr/>
        </p:nvSpPr>
        <p:spPr>
          <a:xfrm>
            <a:off x="1548130" y="2276475"/>
            <a:ext cx="360045" cy="3606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3" name="Oval 52"/>
          <p:cNvSpPr>
            <a:extLst>
              <a:ext uri="smNativeData">
                <pr:smNativeData xmlns:pr="smNativeData" val="SMDATA_13_lWkJZRMAAAAlAAAAZgAAAA0AAAAAkAAAAEgAAACQAAAASAAAAAAAAAAB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CGCQAAHBEAAL0LAABUEwAAECAAACYAAAAIAAAA//////////8="/>
              </a:ext>
            </a:extLst>
          </p:cNvSpPr>
          <p:nvPr/>
        </p:nvSpPr>
        <p:spPr>
          <a:xfrm>
            <a:off x="1548130" y="2781300"/>
            <a:ext cx="360045" cy="36068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 descr="1"/>
          <p:cNvPicPr>
            <a:picLocks noChangeAspect="1"/>
            <a:extLst>
              <a:ext uri="smNativeData">
                <pr:smNativeData xmlns:pr="smNativeData" val="SMDATA_15_lWkJ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DMu+hQ5Jy+v8kmVwfI9sY/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2QkAAAQFAACqIwAAwB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53954">
            <a:off x="1600835" y="815340"/>
            <a:ext cx="4196715" cy="288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pr="smNativeData" val="SMDATA_15_lWkJ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DRW3iYPPX0P8kPJWKNKuo/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MiQAAK4NAAADNQAAQB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2223770"/>
            <a:ext cx="2733675" cy="2368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рямоугольник1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iAAAAEhYAALonAAA4HQAAEAAAACYAAAAIAAAA//////////8="/>
              </a:ext>
            </a:extLst>
          </p:cNvSpPr>
          <p:nvPr/>
        </p:nvSpPr>
        <p:spPr>
          <a:xfrm>
            <a:off x="143510" y="3587750"/>
            <a:ext cx="6314440" cy="1162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b="1"/>
              <a:t>Земля 0</a:t>
            </a:r>
            <a:r>
              <a:rPr lang="ru-ru" b="1" baseline="-30000"/>
              <a:t>1</a:t>
            </a:r>
            <a:r>
              <a:rPr lang="ru-ru" baseline="-30000"/>
              <a:t>  </a:t>
            </a:r>
            <a:r>
              <a:t> - в общем случае эквипотенциальный проводник .</a:t>
            </a:r>
          </a:p>
          <a:p>
            <a:pPr>
              <a:defRPr lang="ru-ru"/>
            </a:pPr>
            <a:r>
              <a:rPr lang="ru-ru" b="1"/>
              <a:t> </a:t>
            </a:r>
            <a:r>
              <a:rPr lang="en-us" b="1"/>
              <a:t>U</a:t>
            </a:r>
            <a:r>
              <a:rPr lang="ru-ru" b="1" baseline="-30000"/>
              <a:t>АЗ</a:t>
            </a:r>
            <a:r>
              <a:rPr lang="ru-ru" b="1"/>
              <a:t>  </a:t>
            </a:r>
            <a:r>
              <a:rPr lang="en-us" b="1"/>
              <a:t>U</a:t>
            </a:r>
            <a:r>
              <a:rPr lang="ru-ru" b="1" baseline="-30000"/>
              <a:t>ВЗ</a:t>
            </a:r>
            <a:r>
              <a:rPr lang="ru-ru" b="1"/>
              <a:t>  </a:t>
            </a:r>
            <a:r>
              <a:rPr lang="en-us" b="1"/>
              <a:t>U</a:t>
            </a:r>
            <a:r>
              <a:rPr lang="ru-ru" b="1" baseline="-30000"/>
              <a:t>СЗ</a:t>
            </a:r>
            <a:r>
              <a:t> - напряжения фаз относительно земли.</a:t>
            </a:r>
          </a:p>
          <a:p>
            <a:pPr>
              <a:defRPr lang="ru-ru"/>
            </a:pPr>
            <a:r>
              <a:rPr lang="ru-ru" b="1"/>
              <a:t> </a:t>
            </a:r>
            <a:r>
              <a:rPr lang="en-us" b="1"/>
              <a:t>U</a:t>
            </a:r>
            <a:r>
              <a:rPr lang="ru-ru" b="1" baseline="-30000"/>
              <a:t>001</a:t>
            </a:r>
            <a:r>
              <a:rPr lang="ru-ru" baseline="-30000"/>
              <a:t> </a:t>
            </a:r>
            <a:r>
              <a:t> - напряжение смещения нейтрали. </a:t>
            </a:r>
          </a:p>
          <a:p>
            <a:pPr>
              <a:defRPr lang="ru-ru"/>
            </a:pPr>
            <a:r>
              <a:rPr lang="en-us" b="1"/>
              <a:t>U</a:t>
            </a:r>
            <a:r>
              <a:rPr lang="ru-ru" b="1" baseline="-30000"/>
              <a:t>л </a:t>
            </a:r>
            <a:r>
              <a:rPr lang="ru-ru" b="1"/>
              <a:t>|</a:t>
            </a:r>
            <a:r>
              <a:rPr lang="ru-ru" b="1" baseline="-30000"/>
              <a:t> </a:t>
            </a:r>
            <a:r>
              <a:rPr lang="ru-ru" b="1"/>
              <a:t>= </a:t>
            </a:r>
            <a:r>
              <a:rPr lang="ru-ru" b="1">
                <a:latin typeface="Symbol" pitchFamily="1" charset="2"/>
                <a:ea typeface="Calibri" pitchFamily="2" charset="-52"/>
                <a:cs typeface="Times New Roman" pitchFamily="1" charset="-52"/>
              </a:rPr>
              <a:t></a:t>
            </a:r>
            <a:r>
              <a:rPr lang="ru-ru" b="1"/>
              <a:t>3 |</a:t>
            </a:r>
            <a:r>
              <a:rPr lang="en-us" b="1"/>
              <a:t>U</a:t>
            </a:r>
            <a:r>
              <a:rPr lang="ru-ru" b="1" baseline="-30000"/>
              <a:t>ф</a:t>
            </a:r>
            <a:r>
              <a:rPr lang="ru-ru" b="1"/>
              <a:t>|</a:t>
            </a:r>
            <a:r>
              <a:t> </a:t>
            </a:r>
          </a:p>
        </p:txBody>
      </p:sp>
      <p:graphicFrame>
        <p:nvGraphicFramePr>
          <p:cNvPr id="5" name="Объект OLE1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IQUAACIdAADaDQAAkSEAABAAAAAmAAAACAAAAP//////////"/>
              </a:ext>
            </a:extLst>
          </p:cNvGraphicFramePr>
          <p:nvPr/>
        </p:nvGraphicFramePr>
        <p:xfrm>
          <a:off x="833755" y="4735830"/>
          <a:ext cx="1417955" cy="720725"/>
        </p:xfrm>
        <a:graphic>
          <a:graphicData uri="http://schemas.openxmlformats.org/presentationml/2006/ole">
            <p:oleObj spid="_x0000_s1029" name="Microsoft Equation 3.0" r:id="rId5" imgW="11249025" imgH="5314950" progId="Microsoft Equation 3.0">
              <p:embed/>
            </p:oleObj>
          </a:graphicData>
        </a:graphic>
      </p:graphicFrame>
      <p:graphicFrame>
        <p:nvGraphicFramePr>
          <p:cNvPr id="6" name="Объект OLE2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TAUAAIYhAADuDwAAbiUAABAAAAAmAAAACAAAAP//////////"/>
              </a:ext>
            </a:extLst>
          </p:cNvGraphicFramePr>
          <p:nvPr/>
        </p:nvGraphicFramePr>
        <p:xfrm>
          <a:off x="861060" y="5449570"/>
          <a:ext cx="1728470" cy="635000"/>
        </p:xfrm>
        <a:graphic>
          <a:graphicData uri="http://schemas.openxmlformats.org/presentationml/2006/ole">
            <p:oleObj spid="_x0000_s1030" name="Microsoft Equation 3.0" r:id="rId6" imgW="15763875" imgH="5314950" progId="Microsoft Equation 3.0">
              <p:embed/>
            </p:oleObj>
          </a:graphicData>
        </a:graphic>
      </p:graphicFrame>
      <p:graphicFrame>
        <p:nvGraphicFramePr>
          <p:cNvPr id="7" name="Объект OLE3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TgUAAGQlAACaDgAAUykAABAAAAAmAAAACAAAAP//////////"/>
              </a:ext>
            </a:extLst>
          </p:cNvGraphicFramePr>
          <p:nvPr/>
        </p:nvGraphicFramePr>
        <p:xfrm>
          <a:off x="862330" y="6078220"/>
          <a:ext cx="1511300" cy="639445"/>
        </p:xfrm>
        <a:graphic>
          <a:graphicData uri="http://schemas.openxmlformats.org/presentationml/2006/ole">
            <p:oleObj spid="_x0000_s1031" name="Microsoft Equation 3.0" r:id="rId7" imgW="13639800" imgH="5314950" progId="Microsoft Equation 3.0">
              <p:embed/>
            </p:oleObj>
          </a:graphicData>
        </a:graphic>
      </p:graphicFrame>
      <p:sp>
        <p:nvSpPr>
          <p:cNvPr id="8" name="Автофигура1"/>
          <p:cNvSpPr>
            <a:extLst>
              <a:ext uri="smNativeData">
                <pr:smNativeData xmlns:pr="smNativeData" val="SMDATA_13_lWkJZRMAAAAlAAAAggAAAA0AAAAAkAAAAEgAAACQAAAASAAAAAAAAAABAAAAAAAAAAEAAABQAAAALVBr2Kiq6j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Uzbgk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XAwAAax4AAGsEAACdKAAAECAAACYAAAAIAAAA//////////8="/>
              </a:ext>
            </a:extLst>
          </p:cNvSpPr>
          <p:nvPr/>
        </p:nvSpPr>
        <p:spPr>
          <a:xfrm>
            <a:off x="502285" y="4944745"/>
            <a:ext cx="215900" cy="1657350"/>
          </a:xfrm>
          <a:prstGeom prst="leftBrace">
            <a:avLst>
              <a:gd name="adj1" fmla="val 416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9" name="Объект OLE4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CRYAABQlAADIHwAAdykAABAAAAAmAAAACAAAAP//////////"/>
              </a:ext>
            </a:extLst>
          </p:cNvGraphicFramePr>
          <p:nvPr/>
        </p:nvGraphicFramePr>
        <p:xfrm>
          <a:off x="3582035" y="6027420"/>
          <a:ext cx="1584325" cy="713105"/>
        </p:xfrm>
        <a:graphic>
          <a:graphicData uri="http://schemas.openxmlformats.org/presentationml/2006/ole">
            <p:oleObj spid="_x0000_s1033" name="Microsoft Equation 3.0" r:id="rId8" imgW="14744700" imgH="6448425" progId="Microsoft Equation 3.0">
              <p:embed/>
            </p:oleObj>
          </a:graphicData>
        </a:graphic>
      </p:graphicFrame>
      <p:sp>
        <p:nvSpPr>
          <p:cNvPr id="10" name="Прямоугольник2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KYvWo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KEgAA5h4AAOcqAAA3IwAAECAAACYAAAAIAAAA//////////8="/>
              </a:ext>
            </a:extLst>
          </p:cNvSpPr>
          <p:nvPr/>
        </p:nvSpPr>
        <p:spPr>
          <a:xfrm>
            <a:off x="3013710" y="5022850"/>
            <a:ext cx="396049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 i="1"/>
              <a:t>а</a:t>
            </a:r>
            <a:r>
              <a:rPr lang="ru-ru" sz="2000"/>
              <a:t> – фазный оператор трехфазной системы, учитывающий сдвиг фаз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P///wg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0BAAAMAAAAEAAAAAAAAAAAAAAAAAAAAAAAAAAeAAAAaAAAAAAAAAAAAAAAAAAAAAAAAAAAAAAAECcAABAnAAAAAAAAAAAAAAAAAAAAAAAAAAAAAAAAAAAAAAAAAAAAABQAAAAAAAAAwMD/AAAAAABkAAAAMgAAAAAAAABkAAAAAAAAAH9/fwAKAAAAHwAAAFQAAAD///8B////AQAAAAAAAAAAAAAAAAAAAAAAAAAAAAAAAAAAAAAAAAAA////AX9/fwD///8DzMzMAMDA/wB/f38AAAAAAAAAAAAAAAAAAAAAAAAAAAAhAAAAGAAAABQAAADgAQAA1AgAAIA0AABgGAAAECAAACYAAAAIAAAA//////////8="/>
              </a:ext>
            </a:extLst>
          </p:cNvSpPr>
          <p:nvPr/>
        </p:nvSpPr>
        <p:spPr>
          <a:xfrm>
            <a:off x="304800" y="1435100"/>
            <a:ext cx="8229600" cy="2527300"/>
          </a:xfrm>
          <a:prstGeom prst="rect">
            <a:avLst/>
          </a:prstGeom>
          <a:solidFill>
            <a:schemeClr val="bg1"/>
          </a:solidFill>
          <a:ln w="0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3" name="Object 3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IAAAD3+/c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D3+/cAIQAAABgAAAAUAAAAEgQAAJIJAABHGAAAgxYAABAAAAAmAAAACAAAAP//////////"/>
              </a:ext>
            </a:extLst>
          </p:cNvGraphicFramePr>
          <p:nvPr/>
        </p:nvGraphicFramePr>
        <p:xfrm>
          <a:off x="661670" y="1555750"/>
          <a:ext cx="3284855" cy="2103755"/>
        </p:xfrm>
        <a:graphic>
          <a:graphicData uri="http://schemas.openxmlformats.org/presentationml/2006/ole">
            <p:oleObj spid="_x0000_s1027" name="CorelDRAW 10.0 Graphic" r:id="rId3" imgW="3276600" imgH="2105025" progId="CorelDRAW 10.0 Graphic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IAAAD3+/c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D3+/cAIQAAABgAAAAUAAAA5h4AALYJAACoMgAApxYAABAAAAAmAAAACAAAAP//////////"/>
              </a:ext>
            </a:extLst>
          </p:cNvGraphicFramePr>
          <p:nvPr/>
        </p:nvGraphicFramePr>
        <p:xfrm>
          <a:off x="5022850" y="1578610"/>
          <a:ext cx="3211830" cy="2103755"/>
        </p:xfrm>
        <a:graphic>
          <a:graphicData uri="http://schemas.openxmlformats.org/presentationml/2006/ole">
            <p:oleObj spid="_x0000_s1028" name="Unknown" r:id="rId4" imgW="3200400" imgH="2105025" progId="Unknown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IAAAD3+/cAAAAAAAAAAAAAAAAAAAAAAAAAAABkAAAAZAAAAAEAAAAjAAAABAAAAGQAAAAXAAAAFAAAAAAAAAAAAAAA/38AAP9/AAAAAAAACQAAAAQAAADt////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D3+/cAIQAAABgAAAAUAAAA5h4AAAUZAACoMgAA9iUAABAAAAAmAAAACAAAAP//////////"/>
              </a:ext>
            </a:extLst>
          </p:cNvGraphicFramePr>
          <p:nvPr/>
        </p:nvGraphicFramePr>
        <p:xfrm>
          <a:off x="5022850" y="4067175"/>
          <a:ext cx="3211830" cy="2103755"/>
        </p:xfrm>
        <a:graphic>
          <a:graphicData uri="http://schemas.openxmlformats.org/presentationml/2006/ole">
            <p:oleObj spid="_x0000_s1029" name="Unknown" r:id="rId5" imgW="3200400" imgH="2105025" progId="Unknown">
              <p:embed/>
            </p:oleObj>
          </a:graphicData>
        </a:graphic>
      </p:graphicFrame>
      <p:sp>
        <p:nvSpPr>
          <p:cNvPr id="6" name="Text Box 10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bBAAAEhYAAF8zAABSGAAAECAAACYAAAAIAAAA//////////8="/>
              </a:ext>
            </a:extLst>
          </p:cNvSpPr>
          <p:nvPr/>
        </p:nvSpPr>
        <p:spPr>
          <a:xfrm>
            <a:off x="789305" y="3587750"/>
            <a:ext cx="75615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t>3 фазы        3 провода                                              3 фазы       4-5 проводов                   </a:t>
            </a:r>
          </a:p>
        </p:txBody>
      </p:sp>
      <p:sp>
        <p:nvSpPr>
          <p:cNvPr id="7" name="Text Box 11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WBgAAXhsAAL8UAAAuHgAAECAAACYAAAAIAAAA//////////8="/>
              </a:ext>
            </a:extLst>
          </p:cNvSpPr>
          <p:nvPr/>
        </p:nvSpPr>
        <p:spPr>
          <a:xfrm>
            <a:off x="1070610" y="4448810"/>
            <a:ext cx="2301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2400"/>
            </a:pPr>
            <a:r>
              <a:rPr lang="ru-ru" b="1" i="1"/>
              <a:t>СГЗН   (</a:t>
            </a:r>
            <a:r>
              <a:rPr lang="en-us" b="1" i="1"/>
              <a:t>TN)</a:t>
            </a:r>
            <a:endParaRPr lang="ru-ru" b="1" i="1"/>
          </a:p>
        </p:txBody>
      </p:sp>
      <p:sp>
        <p:nvSpPr>
          <p:cNvPr id="8" name="Text Box 12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OFAAAYiEAAMYdAAAyJAAAECAAACYAAAAIAAAA//////////8="/>
              </a:ext>
            </a:extLst>
          </p:cNvSpPr>
          <p:nvPr/>
        </p:nvSpPr>
        <p:spPr>
          <a:xfrm>
            <a:off x="3300730" y="5426710"/>
            <a:ext cx="1539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2400"/>
            </a:pPr>
            <a:r>
              <a:rPr lang="ru-ru" b="1" i="1"/>
              <a:t>СИН</a:t>
            </a:r>
            <a:r>
              <a:rPr lang="en-us" b="1" i="1"/>
              <a:t>   (IT)</a:t>
            </a:r>
            <a:endParaRPr lang="ru-ru" b="1" i="1"/>
          </a:p>
        </p:txBody>
      </p:sp>
      <p:sp>
        <p:nvSpPr>
          <p:cNvPr id="9" name="Прямоугольник1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xAAAA2wQAAJwoAABsCAAAECAAACYAAAAIAAAA//////////8="/>
              </a:ext>
            </a:extLst>
          </p:cNvSpPr>
          <p:nvPr/>
        </p:nvSpPr>
        <p:spPr>
          <a:xfrm>
            <a:off x="71755" y="789305"/>
            <a:ext cx="6529705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/>
              <a:t>ВИДЫ ЭЛЕКТРИЧЕСКИХ СЕТЕЙ </a:t>
            </a:r>
            <a:endParaRPr lang="ru-ru" sz="3200"/>
          </a:p>
        </p:txBody>
      </p:sp>
      <p:pic>
        <p:nvPicPr>
          <p:cNvPr id="10" name="Изображение1"/>
          <p:cNvPicPr>
            <a:picLocks noChangeAspect="1"/>
            <a:extLst>
              <a:ext uri="smNativeData">
                <pr:smNativeData xmlns:pr="smNativeData" val="SMDATA_15_lWkJZR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D3/Eeb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/////0IJAABAOAAAASsAAA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-635" y="1504950"/>
            <a:ext cx="9144635" cy="54857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SAMAAIYKAABeNQAAuicAABAAAAAmAAAACAAAAP//////////"/>
              </a:ext>
            </a:extLst>
          </p:cNvGraphicFramePr>
          <p:nvPr/>
        </p:nvGraphicFramePr>
        <p:xfrm>
          <a:off x="533400" y="1710690"/>
          <a:ext cx="8141970" cy="4747260"/>
        </p:xfrm>
        <a:graphic>
          <a:graphicData uri="http://schemas.openxmlformats.org/presentationml/2006/ole">
            <p:oleObj spid="_x0000_s1026" name="CorelDRAW 12.0 Graphic" r:id="rId3" imgW="4267200" imgH="2400300" progId="CorelDRAW 12.0 Graphic">
              <p:embed/>
            </p:oleObj>
          </a:graphicData>
        </a:graphic>
      </p:graphicFrame>
      <p:sp>
        <p:nvSpPr>
          <p:cNvPr id="3" name="Rectangle 6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+////aAQAAIUlAACYCgAAEAAAACYAAAAIAAAA//////////8="/>
              </a:ext>
            </a:extLst>
          </p:cNvSpPr>
          <p:nvPr/>
        </p:nvSpPr>
        <p:spPr>
          <a:xfrm>
            <a:off x="-1270" y="716280"/>
            <a:ext cx="6100445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 sz="2400"/>
            </a:pPr>
            <a:r>
              <a:rPr lang="ru-ru" b="1"/>
              <a:t>ПРИКОСНОВЕНИЕ   К   ФАЗЕ  СЕТИ , </a:t>
            </a:r>
            <a:endParaRPr lang="ru-ru" b="1"/>
          </a:p>
          <a:p>
            <a:pPr algn="ctr">
              <a:defRPr lang="ru-ru" sz="2400"/>
            </a:pPr>
            <a:r>
              <a:rPr lang="ru-ru" b="1"/>
              <a:t> ИЗОЛИРОВАННОЙ ОТ ЗЕМЛИ (</a:t>
            </a:r>
            <a:r>
              <a:rPr lang="en-us" b="1"/>
              <a:t>IT</a:t>
            </a:r>
            <a:r>
              <a:rPr lang="ru-ru" b="1"/>
              <a:t>)</a:t>
            </a:r>
            <a:endParaRPr lang="ru-ru" b="1"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lWkJZR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9QEAACcKAABAOAAA6Sk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" y="1650365"/>
            <a:ext cx="8825865" cy="5162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oQMAAOsLAACzNQAAuicAABAAAAAmAAAACAAAAP//////////"/>
              </a:ext>
            </a:extLst>
          </p:cNvGraphicFramePr>
          <p:nvPr/>
        </p:nvGraphicFramePr>
        <p:xfrm>
          <a:off x="589915" y="1937385"/>
          <a:ext cx="8139430" cy="4520565"/>
        </p:xfrm>
        <a:graphic>
          <a:graphicData uri="http://schemas.openxmlformats.org/presentationml/2006/ole">
            <p:oleObj spid="_x0000_s1026" name="CorelDRAW X3 Graphic" r:id="rId3" imgW="9696450" imgH="5343525" progId="CorelDRAW X3 Graphic">
              <p:embed/>
            </p:oleObj>
          </a:graphicData>
        </a:graphic>
      </p:graphicFrame>
      <p:sp>
        <p:nvSpPr>
          <p:cNvPr id="3" name="Rectangle 5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KAQAA2wQAANgmAABjCAAAEAAAACYAAAAIAAAA//////////8="/>
              </a:ext>
            </a:extLst>
          </p:cNvSpPr>
          <p:nvPr/>
        </p:nvSpPr>
        <p:spPr>
          <a:xfrm>
            <a:off x="290830" y="789305"/>
            <a:ext cx="602361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 sz="2400"/>
            </a:pPr>
            <a:r>
              <a:rPr lang="ru-ru" b="1"/>
              <a:t>ПРИКОСНОВЕНИЕ К ФАЗЕ  СЕТИ  </a:t>
            </a:r>
            <a:endParaRPr lang="ru-ru" b="1"/>
          </a:p>
          <a:p>
            <a:pPr algn="ctr">
              <a:spcBef>
                <a:spcPts val="1080"/>
              </a:spcBef>
              <a:defRPr lang="ru-ru" sz="2400"/>
            </a:pPr>
            <a:r>
              <a:rPr lang="ru-ru" b="1"/>
              <a:t> С ГЛУХИМ ЗАЗЕМЛЕНИЕМ НЕЙТРАЛИ  (</a:t>
            </a:r>
            <a:r>
              <a:rPr lang="en-us"/>
              <a:t>TN</a:t>
            </a:r>
            <a: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4EwAA+CUAAHhLAADIKAAAECAAACYAAAAIAAAA//////////8="/>
              </a:ext>
            </a:extLst>
          </p:cNvSpPr>
          <p:nvPr/>
        </p:nvSpPr>
        <p:spPr>
          <a:xfrm>
            <a:off x="3124200" y="617220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 sz="2400"/>
            </a:pPr>
            <a:r>
              <a:t>   </a:t>
            </a:r>
            <a:r>
              <a:rPr lang="en-us"/>
              <a:t>Z</a:t>
            </a:r>
            <a:r>
              <a:t>1</a:t>
            </a:r>
            <a:r>
              <a:rPr lang="en-us"/>
              <a:t>’</a:t>
            </a:r>
            <a:r>
              <a:t> &lt;&lt; </a:t>
            </a:r>
            <a:r>
              <a:rPr lang="en-us"/>
              <a:t>Z</a:t>
            </a:r>
            <a:r>
              <a:t>2     </a:t>
            </a:r>
            <a:r>
              <a:rPr lang="en-us"/>
              <a:t>U</a:t>
            </a:r>
            <a:r>
              <a:t>пр=</a:t>
            </a:r>
            <a:r>
              <a:rPr lang="en-us"/>
              <a:t>U</a:t>
            </a:r>
            <a:r>
              <a:t>1’</a:t>
            </a:r>
            <a:r>
              <a:rPr lang="en-us">
                <a:latin typeface="Symbol" pitchFamily="1" charset="2"/>
                <a:ea typeface="Calibri" pitchFamily="2" charset="-52"/>
                <a:cs typeface="Calibri" pitchFamily="2" charset="-52"/>
              </a:rPr>
              <a:t></a:t>
            </a:r>
            <a:r>
              <a:t>0</a:t>
            </a:r>
          </a:p>
        </p:txBody>
      </p:sp>
      <p:sp>
        <p:nvSpPr>
          <p:cNvPr id="3" name="Rectangle 6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IGQAAZBQAAAhSAABkFAAAECAAACYAAAAIAAAA//////////8="/>
              </a:ext>
            </a:extLst>
          </p:cNvSpPr>
          <p:nvPr/>
        </p:nvSpPr>
        <p:spPr>
          <a:xfrm>
            <a:off x="4191000" y="33147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4" name="Object 5"/>
          <p:cNvGraphicFramePr>
            <a:graphicFrameLocks noChangeAspect="1"/>
            <a:extLst>
              <a:ext uri="smNativeData">
                <pr:smNativeData xmlns:pr="smNativeData" val="SMDATA_15_lWkJZ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D/////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EAcAAOwlAACoEQAAGSkAABAAAAAmAAAACAAAAP//////////"/>
              </a:ext>
            </a:extLst>
          </p:cNvGraphicFramePr>
          <p:nvPr/>
        </p:nvGraphicFramePr>
        <p:xfrm>
          <a:off x="1148080" y="6164580"/>
          <a:ext cx="1722120" cy="516255"/>
        </p:xfrm>
        <a:graphic>
          <a:graphicData uri="http://schemas.openxmlformats.org/presentationml/2006/ole">
            <p:oleObj spid="_x0000_s1028" name="Microsoft Equation 3.0" r:id="rId3" imgW="17345025" imgH="3724275" progId="Microsoft Equation 3.0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LgYAAMYQAAAmMQAAxiQAABAAAAAmAAAACAAAAP//////////"/>
              </a:ext>
            </a:extLst>
          </p:cNvGraphicFramePr>
          <p:nvPr/>
        </p:nvGraphicFramePr>
        <p:xfrm>
          <a:off x="1004570" y="2726690"/>
          <a:ext cx="6985000" cy="3251200"/>
        </p:xfrm>
        <a:graphic>
          <a:graphicData uri="http://schemas.openxmlformats.org/presentationml/2006/ole">
            <p:oleObj spid="_x0000_s1029" name="Unknown" r:id="rId4" imgW="9705975" imgH="4514850" progId="Unknown">
              <p:embed/>
            </p:oleObj>
          </a:graphicData>
        </a:graphic>
      </p:graphicFrame>
      <p:sp>
        <p:nvSpPr>
          <p:cNvPr id="6" name="Текстовое поле1"/>
          <p:cNvSpPr txBox="1">
            <a:extLst>
              <a:ext uri="smNativeData">
                <pr:smNativeData xmlns:pr="smNativeData" val="SMDATA_13_lWkJZRMAAAAlAAAAEgAAAE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NwIAAD/fwAA/38AAAAAAAAJAAAABAAAAMQAAAAMAAAAEAAAAAAAAAAAAAAAAAAAAAAAAAAeAAAAaAAAAAAAAAAAAAAAAAAAAAAAAAAAAAAAECcAABAnAAAAAAAAAAAAAAAAAAAAAAAAAAAAAAAAAAAAAAAAAAAAABQAAAAAAAAAwMD/AAAAAABkAAAAMgAAAAAAAABkAAAAAAAAAH9/fwAKAAAAHwAAAFQAAAD///8B////AQAAAAAAAAAAAAAAAAAAAAAAAAAAAAAAAAAAAAAAAAAABTNuAn9/fwD///8DzMzMAMDA/wB/f38AAAAAAAAAAAAAAAAAAAAAAAAAAAAhAAAAGAAAABQAAAAEHgAAsgcAAKwvAAACDwAAECAAACYAAAAIAAAA//////////8="/>
              </a:ext>
            </a:extLst>
          </p:cNvSpPr>
          <p:nvPr/>
        </p:nvSpPr>
        <p:spPr>
          <a:xfrm>
            <a:off x="4879340" y="1250950"/>
            <a:ext cx="2870200" cy="1188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 sz="2400" b="1"/>
            </a:pPr>
            <a:r>
              <a:t>Защитное заземление в сетях IT</a:t>
            </a:r>
          </a:p>
        </p:txBody>
      </p:sp>
      <p:pic>
        <p:nvPicPr>
          <p:cNvPr id="7" name="Изображение1"/>
          <p:cNvPicPr>
            <a:picLocks noChangeAspect="1"/>
            <a:extLst>
              <a:ext uri="smNativeData">
                <pr:smNativeData xmlns:pr="smNativeData" val="SMDATA_15_lWkJZR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DEAHgG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pQIAAOgEAAAEHgAA3RM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29895" y="797560"/>
            <a:ext cx="4449445" cy="2431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e////+AQAAK8pAAAnCgAAEAAAACYAAAAIAAAA//////////8="/>
              </a:ext>
            </a:extLst>
          </p:cNvSpPr>
          <p:nvPr/>
        </p:nvSpPr>
        <p:spPr>
          <a:xfrm>
            <a:off x="-143510" y="807720"/>
            <a:ext cx="6919595" cy="842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 sz="2400" b="1"/>
            </a:pPr>
            <a:r>
              <a:t>Неэффективность работы защитного заземления в сетях с заземленным нулевым проводом</a:t>
            </a:r>
          </a:p>
          <a:p>
            <a:pPr>
              <a:defRPr lang="ru-ru" sz="2400"/>
            </a:p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lWkJ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QgIAAIELAADSJgAAV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21594748">
            <a:off x="367030" y="1870075"/>
            <a:ext cx="5943600" cy="50107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5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cKAAAPg0AAPg0AAAOEwAAECAAACYAAAAIAAAA//////////8="/>
              </a:ext>
            </a:extLst>
          </p:cNvSpPr>
          <p:nvPr/>
        </p:nvSpPr>
        <p:spPr>
          <a:xfrm>
            <a:off x="6601460" y="2152650"/>
            <a:ext cx="2009140" cy="94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 sz="2800" b="1"/>
            </a:pPr>
            <a:r>
              <a:rPr lang="en-us"/>
              <a:t>R</a:t>
            </a:r>
            <a:r>
              <a:t>з  </a:t>
            </a:r>
            <a:r>
              <a:rPr lang="ru-ru">
                <a:latin typeface="Symbol" pitchFamily="1" charset="2"/>
                <a:ea typeface="Calibri" pitchFamily="2" charset="-52"/>
                <a:cs typeface="Times New Roman" pitchFamily="1" charset="-52"/>
              </a:rPr>
              <a:t></a:t>
            </a:r>
            <a:r>
              <a:t>  </a:t>
            </a:r>
            <a:r>
              <a:rPr lang="en-us"/>
              <a:t>Ro</a:t>
            </a:r>
            <a:r>
              <a:t> </a:t>
            </a:r>
            <a:r>
              <a:rPr lang="en-us"/>
              <a:t>    </a:t>
            </a:r>
            <a:endParaRPr lang="en-us"/>
          </a:p>
          <a:p>
            <a:pPr algn="ctr">
              <a:defRPr lang="ru-ru"/>
            </a:pPr>
            <a:r>
              <a:rPr lang="ru-ru" sz="2800" b="1"/>
              <a:t> </a:t>
            </a:r>
            <a:r>
              <a:rPr lang="en-us" sz="2800" b="1"/>
              <a:t>U</a:t>
            </a:r>
            <a:r>
              <a:rPr lang="ru-ru" sz="2800" b="1" baseline="-30000"/>
              <a:t>пр</a:t>
            </a:r>
            <a:r>
              <a:rPr lang="ru-ru" sz="2800" b="1"/>
              <a:t> </a:t>
            </a:r>
            <a:r>
              <a:rPr lang="en-us" sz="2800" b="1">
                <a:latin typeface="Symbol" pitchFamily="1" charset="2"/>
                <a:ea typeface="Calibri" pitchFamily="2" charset="-52"/>
                <a:cs typeface="Times New Roman" pitchFamily="1" charset="-52"/>
              </a:rPr>
              <a:t></a:t>
            </a:r>
            <a:r>
              <a:rPr lang="en-us" sz="2800" b="1"/>
              <a:t> U</a:t>
            </a:r>
            <a:r>
              <a:rPr lang="ru-ru" sz="2800" b="1"/>
              <a:t>/2.</a:t>
            </a:r>
            <a:r>
              <a:rPr lang="ru-ru" sz="1200"/>
              <a:t>  </a:t>
            </a:r>
            <a:endParaRPr 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lWkJZRMAAAAlAAAAZAAAAA0AAAAAkAAAAPAAAACQAAAAP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yJAAAJwoAAIA4AABtGwAAAAAAACYAAAAIAAAA//////////8="/>
              </a:ext>
            </a:extLst>
          </p:cNvSpPr>
          <p:nvPr/>
        </p:nvSpPr>
        <p:spPr>
          <a:xfrm>
            <a:off x="5883910" y="1650365"/>
            <a:ext cx="3300730" cy="2807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52400" rIns="91440" bIns="38100" numCol="1" spcCol="215900" anchor="t"/>
          <a:lstStyle/>
          <a:p>
            <a:pPr algn="ctr">
              <a:defRPr lang="ru-ru" sz="3200" b="1">
                <a:solidFill>
                  <a:srgbClr val="FF3300"/>
                </a:solidFill>
                <a:latin typeface="Arial" pitchFamily="2" charset="-52"/>
                <a:ea typeface="Calibri" pitchFamily="2" charset="-52"/>
                <a:cs typeface="Calibri" pitchFamily="2" charset="-52"/>
              </a:defRPr>
            </a:pPr>
          </a:p>
          <a:p>
            <a:pPr algn="ctr">
              <a:defRPr lang="ru-ru" sz="2400"/>
            </a:pPr>
            <a:r>
              <a:rPr lang="ru-ru" b="1"/>
              <a:t>ЗАНУЛЕНИЕ - намеренное электрическое  соединение  металлических </a:t>
            </a:r>
            <a:endParaRPr lang="ru-ru" b="1"/>
          </a:p>
          <a:p>
            <a:pPr algn="ctr">
              <a:defRPr lang="ru-ru" sz="2400"/>
            </a:pPr>
            <a:r>
              <a:rPr lang="ru-ru" b="1"/>
              <a:t>нетоковедущих частей </a:t>
            </a:r>
            <a:endParaRPr lang="ru-ru" b="1"/>
          </a:p>
          <a:p>
            <a:pPr algn="ctr">
              <a:defRPr lang="ru-ru" sz="2400"/>
            </a:pPr>
            <a:r>
              <a:rPr lang="ru-ru" b="1"/>
              <a:t>с многократно заземленным </a:t>
            </a:r>
            <a:endParaRPr lang="ru-ru" b="1"/>
          </a:p>
          <a:p>
            <a:pPr algn="ctr">
              <a:defRPr lang="ru-ru" sz="2400"/>
            </a:pPr>
            <a:r>
              <a:rPr lang="ru-ru" b="1"/>
              <a:t>нулевым проводом </a:t>
            </a:r>
            <a:endParaRPr lang="ru-ru" b="1"/>
          </a:p>
          <a:p>
            <a:pPr algn="ctr">
              <a:defRPr lang="ru-ru" sz="2400"/>
            </a:pPr>
            <a:r>
              <a:rPr lang="ru-ru" b="1"/>
              <a:t>питающей сети.</a:t>
            </a:r>
            <a:endParaRPr lang="ru-ru" b="1"/>
          </a:p>
        </p:txBody>
      </p:sp>
      <p:graphicFrame>
        <p:nvGraphicFramePr>
          <p:cNvPr id="3" name="Object 8"/>
          <p:cNvGraphicFramePr>
            <a:graphicFrameLocks noChangeAspect="1"/>
            <a:extLst>
              <a:ext uri="smNativeData">
                <pr:smNativeData xmlns:pr="smNativeData" val="SMDATA_15_lWkJZ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////A8zMzADAwP8Af39/AAAAAAAAAAAAAAAAAP///wAAAAAAIQAAABgAAAAUAAAAhQUAAEwFAAB1HgAArCUAABAAAAAmAAAACAAAAP//////////"/>
              </a:ext>
            </a:extLst>
          </p:cNvGraphicFramePr>
          <p:nvPr/>
        </p:nvGraphicFramePr>
        <p:xfrm>
          <a:off x="897255" y="861060"/>
          <a:ext cx="4053840" cy="5262880"/>
        </p:xfrm>
        <a:graphic>
          <a:graphicData uri="http://schemas.openxmlformats.org/presentationml/2006/ole">
            <p:oleObj spid="_x0000_s1027" name="Unknown" r:id="rId3" imgW="7467600" imgH="9705975" progId="Unknown">
              <p:embed/>
            </p:oleObj>
          </a:graphicData>
        </a:graphic>
      </p:graphicFrame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lWkJZR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VwAAAHEFAAAyJAAAFCU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5245" y="884555"/>
            <a:ext cx="5828665" cy="51428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15265" y="1578610"/>
          <a:ext cx="8754110" cy="5094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165"/>
                <a:gridCol w="7433945"/>
              </a:tblGrid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Ж.н6/Х 46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Химическая и радиационная безопасность: Метод. указ. к практ. занятиям по дисц. "БЖД"    - 2000 (</a:t>
                      </a:r>
                      <a:r>
                        <a:rPr lang="ru-ru">
                          <a:solidFill>
                            <a:srgbClr val="FF0000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ЭУП-2012</a:t>
                      </a: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)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Ж.н6/Б 90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Безопасность жизнедеятельности. Безопасность в ЧС. Пожарная безопасность: Уч. пособие.  – 2001 (</a:t>
                      </a:r>
                      <a:r>
                        <a:rPr lang="ru-ru">
                          <a:solidFill>
                            <a:srgbClr val="FF0000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ЭУП-2012</a:t>
                      </a: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)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З 29/Б 90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Безопасные и эффективные системы освещения. Уч.пос.– 2002 (</a:t>
                      </a:r>
                      <a:r>
                        <a:rPr lang="ru-ru">
                          <a:solidFill>
                            <a:srgbClr val="FF0000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ЭУП- 2013)</a:t>
                      </a:r>
                      <a:endParaRPr lang="ru-ru">
                        <a:solidFill>
                          <a:srgbClr val="FF0000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Ж.н6/Э 74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Эргономика– человеческий фактор: Уч.п.2003(</a:t>
                      </a:r>
                      <a:r>
                        <a:rPr lang="ru-ru">
                          <a:solidFill>
                            <a:srgbClr val="FF0000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ЭУП-2013</a:t>
                      </a: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)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Ж.н6/А 44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Акустическая безопасность: Уч. пособие – 2004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Ж.н6/Э-45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Электромагнитная безопасность человека. Уч.п.   – 2006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362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Ж.н6/Т-382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Технические средства обеспечения электробезопасности: Уч. п., 2007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36270"/>
                  </a:ext>
                </a:extLst>
              </a:tr>
              <a:tr h="6407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Ж.н6/О-641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 sz="2000"/>
                      </a:pPr>
                      <a:r>
                        <a:rPr lang="ru-ru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Организационные методы обеспечения электробезопасности: Уч.п. -2009</a:t>
                      </a:r>
                      <a:endParaRPr lang="ru-ru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10795" marR="107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95115669" type="min" val="640715"/>
                  </a:ext>
                </a:extLst>
              </a:tr>
            </a:tbl>
          </a:graphicData>
        </a:graphic>
      </p:graphicFrame>
      <p:sp>
        <p:nvSpPr>
          <p:cNvPr id="3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4UesM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fCQAAAQUAAG4eAAAwCQAAEAAAACYAAAAIAAAA//////////8="/>
              </a:ext>
            </a:extLst>
          </p:cNvSpPr>
          <p:nvPr/>
        </p:nvSpPr>
        <p:spPr>
          <a:xfrm rot="32397">
            <a:off x="1564005" y="813435"/>
            <a:ext cx="3382645" cy="680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rPr lang="ru-ru" sz="2800" b="1"/>
              <a:t>Издания     СПбГЭТУ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Автофигура1"/>
          <p:cNvSpPr>
            <a:extLst>
              <a:ext uri="smNativeData">
                <pr:smNativeData xmlns:pr="smNativeData" val="SMDATA_13_lWkJZRMAAAAlAAAAZQAAAA0AAAAAkAAAAEgAAACQAAAASAAAAAAAAAABAAAAAAAAAAEAAABQAAAAhbacS3FV1T8AAAAAAAAAAAAAAAAAAOA/AAAAAAAA4D8AAAAAAADgPwAAAAAAAOA/AAAAAAAA4D8AAAAAAADgPwAAAAAAAOA/AAAAAAAA4D8CAAAAjAAAAAEAAAAAAAAAGcP/AP///wgAAAAAAAAAAAAAAAAAAAAAAAAAAAAAAAAAAAAAZAAAAAEAAABAAAAAAAAAAAAAAAAAAAAAAAAAAAAAAAAAAAAAAAAAAAAAAAAAAAAAAAAAAAAAAAAAAAAAAAAAAAAAAAAAAAAAAAAAAAAAAAAAAAAAAAAAAAAAAAAAAAAAFAAAADwAAAABAAAAAAAAAAB8qAB4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OBgoMMAAAAEAAAAAAAAAAAAAAAAAAAAAAAAAAeAAAAaAAAAAAAAAAAAAAAAAAAAAAAAAAAAAAAECcAABAnAAAAAAAAAAAAAAAAAAAAAAAAAAAAAAAAAAAAAAAAAAAAABQAAAAAAAAAwMD/AAAAAABkAAAAMgAAAAAAAABkAAAAAAAAAH9/fwAKAAAAHwAAAFQAAAAZw/8A////AQAAAAAAAAAAAAAAAAAAAAAAAAAAAAAAAAAAAAAAAAAAAHyoAH9/fwD///8DzMzMAMDA/wB/f38AAAAAAAAAAAAAAAAAAAAAAAAAAAAhAAAAGAAAABQAAAAMAgAAJwsAAHsSAAA5EgAAEAAAACYAAAAIAAAA//////////8="/>
              </a:ext>
            </a:extLst>
          </p:cNvSpPr>
          <p:nvPr/>
        </p:nvSpPr>
        <p:spPr>
          <a:xfrm>
            <a:off x="332740" y="1812925"/>
            <a:ext cx="2671445" cy="1149350"/>
          </a:xfrm>
          <a:prstGeom prst="roundRect">
            <a:avLst>
              <a:gd name="adj" fmla="val 16667"/>
            </a:avLst>
          </a:prstGeom>
          <a:solidFill>
            <a:srgbClr val="19C3FF"/>
          </a:solidFill>
          <a:ln w="76200" cap="flat" cmpd="sng" algn="ctr">
            <a:solidFill>
              <a:srgbClr val="007C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latin typeface="Constantia" pitchFamily="1" charset="-52"/>
                <a:ea typeface="Calibri" pitchFamily="2" charset="-52"/>
                <a:cs typeface="Calibri" pitchFamily="2" charset="-52"/>
              </a:rPr>
              <a:t>Лекции</a:t>
            </a:r>
            <a:endParaRPr lang="ru-ru" b="1">
              <a:latin typeface="Constantia" pitchFamily="1" charset="-52"/>
              <a:ea typeface="Calibri" pitchFamily="2" charset="-52"/>
              <a:cs typeface="Calibri" pitchFamily="2" charset="-5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solidFill>
                  <a:srgbClr val="0066FF"/>
                </a:solidFill>
                <a:latin typeface="Constantia" pitchFamily="1" charset="-52"/>
                <a:ea typeface="Calibri" pitchFamily="2" charset="-52"/>
                <a:cs typeface="Calibri" pitchFamily="2" charset="-52"/>
              </a:rPr>
              <a:t>40 баллов</a:t>
            </a:r>
            <a:endParaRPr lang="ru-ru" b="1">
              <a:solidFill>
                <a:srgbClr val="0066FF"/>
              </a:solidFill>
              <a:latin typeface="Constantia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3" name="Автофигура2"/>
          <p:cNvSpPr>
            <a:extLst>
              <a:ext uri="smNativeData">
                <pr:smNativeData xmlns:pr="smNativeData" val="SMDATA_13_lWkJZRMAAAAlAAAAZQAAAA0AAAAAkAAAAEgAAACQAAAASAAAAAAAAAABAAAAAAAAAAEAAABQAAAAhbacS3FV1T8AAAAAAAAAAAAAAAAAAOA/AAAAAAAA4D8AAAAAAADgPwAAAAAAAOA/AAAAAAAA4D8AAAAAAADgPwAAAAAAAOA/AAAAAAAA4D8CAAAAjAAAAAEAAAAAAAAAv48AAP///wgAAAAAAAAAAAAAAAAAAAAAAAAAAAAAAAAAAAAAZAAAAAEAAABAAAAAAAAAAAAAAAAAAAAAAAAAAAAAAAAAAAAAAAAAAAAAAAAAAAAAAAAAAAAAAAAAAAAAAAAAAAAAAAAAAAAAAAAAAAAAAAAAAAAAAAAAAAAAAAAAAAAAFAAAADwAAAABAAAAAAAAAIBgAAB4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ppa2wMAAAAEAAAAAAAAAAAAAAAAAAAAAAAAAAeAAAAaAAAAAAAAAAAAAAAAAAAAAAAAAAAAAAAECcAABAnAAAAAAAAAAAAAAAAAAAAAAAAAAAAAAAAAAAAAAAAAAAAABQAAAAAAAAAwMD/AAAAAABkAAAAMgAAAAAAAABkAAAAAAAAAH9/fwAKAAAAHwAAAFQAAAC/jwAA////AQAAAAAAAAAAAAAAAAAAAAAAAAAAAAAAAAAAAAAAAAAAgGAAAH9/fwD///8DzMzMAMDA/wB/f38AAAAAAAAAAAAAAAAAAAAAAAAAAAAhAAAAGAAAABQAAACdEwAAJwsAAAwkAAA5EgAAEAAAACYAAAAIAAAA//////////8="/>
              </a:ext>
            </a:extLst>
          </p:cNvSpPr>
          <p:nvPr/>
        </p:nvSpPr>
        <p:spPr>
          <a:xfrm>
            <a:off x="3188335" y="1812925"/>
            <a:ext cx="2671445" cy="1149350"/>
          </a:xfrm>
          <a:prstGeom prst="roundRect">
            <a:avLst>
              <a:gd name="adj" fmla="val 16667"/>
            </a:avLst>
          </a:prstGeom>
          <a:solidFill>
            <a:srgbClr val="BF8F00"/>
          </a:solidFill>
          <a:ln w="76200" cap="flat" cmpd="sng" algn="ctr">
            <a:solidFill>
              <a:srgbClr val="806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latin typeface="Constantia" pitchFamily="1" charset="-52"/>
                <a:ea typeface="Calibri" pitchFamily="2" charset="-52"/>
                <a:cs typeface="Calibri" pitchFamily="2" charset="-52"/>
              </a:rPr>
              <a:t>Практика</a:t>
            </a:r>
            <a:endParaRPr lang="ru-ru" b="1">
              <a:latin typeface="Constantia" pitchFamily="1" charset="-52"/>
              <a:ea typeface="Calibri" pitchFamily="2" charset="-52"/>
              <a:cs typeface="Calibri" pitchFamily="2" charset="-5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solidFill>
                  <a:srgbClr val="0066FF"/>
                </a:solidFill>
                <a:latin typeface="Constantia" pitchFamily="1" charset="-52"/>
                <a:ea typeface="Calibri" pitchFamily="2" charset="-52"/>
                <a:cs typeface="Calibri" pitchFamily="2" charset="-52"/>
              </a:rPr>
              <a:t>35 баллов</a:t>
            </a:r>
            <a:endParaRPr lang="ru-ru" b="1">
              <a:solidFill>
                <a:srgbClr val="0066FF"/>
              </a:solidFill>
              <a:latin typeface="Constantia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4" name="Автофигура3"/>
          <p:cNvSpPr>
            <a:extLst>
              <a:ext uri="smNativeData">
                <pr:smNativeData xmlns:pr="smNativeData" val="SMDATA_13_lWkJZRMAAAAlAAAAZQAAAA0AAAAAkAAAAEgAAACQAAAASAAAAAAAAAABAAAAAAAAAAEAAABQAAAAhbacS3FV1T8AAAAAAAAAAAAAAAAAAOA/AAAAAAAA4D8AAAAAAADgPwAAAAAAAOA/AAAAAAAA4D8AAAAAAADgPwAAAAAAAOA/AAAAAAAA4D8CAAAAjAAAAAEAAAAAAAAAGcP/AP///wgAAAAAAAAAAAAAAAAAAAAAAAAAAAAAAAAAAAAAZAAAAAEAAABAAAAAAAAAAAAAAAAAAAAAAAAAAAAAAAAAAAAAAAAAAAAAAAAAAAAAAAAAAAAAAAAAAAAAAAAAAAAAAAAAAAAAAAAAAAAAAAAAAAAAAAAAAAAAAAAAAAAAFAAAADwAAAABAAAAAAAAAAB8qAB4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yEfYMMAAAAEAAAAAAAAAAAAAAAAAAAAAAAAAAeAAAAaAAAAAAAAAAAAAAAAAAAAAAAAAAAAAAAECcAABAnAAAAAAAAAAAAAAAAAAAAAAAAAAAAAAAAAAAAAAAAAAAAABQAAAAAAAAAwMD/AAAAAABkAAAAMgAAAAAAAABkAAAAAAAAAH9/fwAKAAAAHwAAAFQAAAAZw/8A////AQAAAAAAAAAAAAAAAAAAAAAAAAAAAAAAAAAAAAAAAAAAAHyoAH9/fwD///8DzMzMAMDA/wB/f38AAAAAAAAAAAAAAAAAAAAAAAAAAAAhAAAAGAAAABQAAAAuJQAAJwsAAJ01AAA5EgAAEAAAACYAAAAIAAAA//////////8="/>
              </a:ext>
            </a:extLst>
          </p:cNvSpPr>
          <p:nvPr/>
        </p:nvSpPr>
        <p:spPr>
          <a:xfrm>
            <a:off x="6043930" y="1812925"/>
            <a:ext cx="2671445" cy="1149350"/>
          </a:xfrm>
          <a:prstGeom prst="roundRect">
            <a:avLst>
              <a:gd name="adj" fmla="val 16667"/>
            </a:avLst>
          </a:prstGeom>
          <a:solidFill>
            <a:srgbClr val="19C3FF"/>
          </a:solidFill>
          <a:ln w="76200" cap="flat" cmpd="sng" algn="ctr">
            <a:solidFill>
              <a:srgbClr val="007C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latin typeface="Constantia" pitchFamily="1" charset="-52"/>
                <a:ea typeface="Calibri" pitchFamily="2" charset="-52"/>
                <a:cs typeface="Calibri" pitchFamily="2" charset="-52"/>
              </a:rPr>
              <a:t>Лабораторные</a:t>
            </a:r>
            <a:endParaRPr lang="ru-ru" b="1">
              <a:latin typeface="Constantia" pitchFamily="1" charset="-52"/>
              <a:ea typeface="Calibri" pitchFamily="2" charset="-52"/>
              <a:cs typeface="Calibri" pitchFamily="2" charset="-5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 lang="ru-ru">
                <a:solidFill>
                  <a:srgbClr val="FFFFFF"/>
                </a:solidFill>
              </a:defRPr>
            </a:pPr>
            <a:r>
              <a:rPr lang="ru-ru" b="1">
                <a:solidFill>
                  <a:srgbClr val="0066FF"/>
                </a:solidFill>
                <a:latin typeface="Constantia" pitchFamily="1" charset="-52"/>
                <a:ea typeface="Calibri" pitchFamily="2" charset="-52"/>
                <a:cs typeface="Calibri" pitchFamily="2" charset="-52"/>
              </a:rPr>
              <a:t>25 баллов</a:t>
            </a:r>
            <a:endParaRPr lang="ru-ru" b="1">
              <a:solidFill>
                <a:srgbClr val="0066FF"/>
              </a:solidFill>
              <a:latin typeface="Constantia" pitchFamily="1" charset="-52"/>
              <a:ea typeface="Calibri" pitchFamily="2" charset="-52"/>
              <a:cs typeface="Calibri" pitchFamily="2" charset="-52"/>
            </a:endParaRPr>
          </a:p>
        </p:txBody>
      </p:sp>
      <p:sp>
        <p:nvSpPr>
          <p:cNvPr id="5" name="Прямоугольник1"/>
          <p:cNvSpPr>
            <a:extLst>
              <a:ext uri="smNativeData">
                <pr:smNativeData xmlns:pr="smNativeData" val="SMDATA_13_lWkJ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4KzuAMAAAAEAAAAAAAAAAAAAAAAAAAAAAAAAAeAAAAaAAAAAAAAAAAAAAAAAAAAAAAAAAAAAAAECcAABAnAAAAAAAAAAAAAAAAAAAAAAAAAAAAAAAAAAAAAAAAAAAAABQAAAAAAAAAwMD/AAAAAABkAAAAMgAAAAAAAABkAAAAAAAAAH9/fwAKAAAAHwAAAFQAAABbm9UF////AQAAAAAAAAAAAAAAAAAAAAAAAAAAAAAAAAAAAAAAAAAAAAAAAH9/fwD///8DzMzMAMDA/wB/f38AAAAAAAAAAAAAAAAAAAAAAAAAAAAhAAAAGAAAABQAAAAvBQAAfBQAAAE0AAAMHgAAECAAACYAAAAIAAAA//////////8="/>
              </a:ext>
            </a:extLst>
          </p:cNvSpPr>
          <p:nvPr/>
        </p:nvSpPr>
        <p:spPr>
          <a:xfrm>
            <a:off x="842645" y="3329940"/>
            <a:ext cx="7611110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0"/>
              </a:spcBef>
              <a:spcAft>
                <a:spcPts val="0"/>
              </a:spcAft>
              <a:defRPr lang="ru-ru" sz="2400"/>
            </a:pPr>
            <a:r>
              <a:rPr lang="ru-ru" b="1"/>
              <a:t>Получение баллов:</a:t>
            </a:r>
            <a:endParaRPr lang="ru-ru" b="1"/>
          </a:p>
          <a:p>
            <a:pPr>
              <a:spcBef>
                <a:spcPts val="0"/>
              </a:spcBef>
              <a:spcAft>
                <a:spcPts val="0"/>
              </a:spcAft>
              <a:defRPr lang="ru-ru" sz="2400"/>
            </a:pPr>
            <a:r>
              <a:rPr lang="ru-ru" b="1"/>
              <a:t> - ИДЗ (8 задач) - 16 баллов</a:t>
            </a:r>
            <a:endParaRPr lang="ru-ru" b="1"/>
          </a:p>
          <a:p>
            <a:pPr>
              <a:spcBef>
                <a:spcPts val="0"/>
              </a:spcBef>
              <a:spcAft>
                <a:spcPts val="0"/>
              </a:spcAft>
              <a:defRPr lang="ru-ru" sz="2400"/>
            </a:pPr>
            <a:r>
              <a:rPr lang="ru-ru" b="1"/>
              <a:t> - Выступления с презентациями (две по 5 баллов)</a:t>
            </a:r>
            <a:endParaRPr lang="ru-ru" b="1"/>
          </a:p>
          <a:p>
            <a:pPr>
              <a:spcBef>
                <a:spcPts val="0"/>
              </a:spcBef>
              <a:spcAft>
                <a:spcPts val="0"/>
              </a:spcAft>
              <a:defRPr lang="ru-ru" sz="2400"/>
            </a:pPr>
            <a:r>
              <a:rPr lang="ru-ru" b="1"/>
              <a:t> - Опросы, тесты по 1-2 балла</a:t>
            </a:r>
            <a:endParaRPr lang="ru-ru" b="1"/>
          </a:p>
        </p:txBody>
      </p:sp>
      <p:sp>
        <p:nvSpPr>
          <p:cNvPr id="6" name="Автофигура4"/>
          <p:cNvSpPr>
            <a:extLst>
              <a:ext uri="smNativeData">
                <pr:smNativeData xmlns:pr="smNativeData" val="SMDATA_13_lWkJZRMAAAAlAAAAZQAAAA0AAAAAkAAAAEgAAACQAAAASAAAAAAAAAABAAAAAAAAAAEAAABQAAAAhbacS3FV1T8AAAAAAAAAAAAAAAAAAOA/AAAAAAAA4D8AAAAAAADgPwAAAAAAAOA/AAAAAAAA4D8AAAAAAADgPwAAAAAAAOA/AAAAAAAA4D8CAAAAjAAAAAEAAAAAAAAAGcP/AP///wgAAAAAAAAAAAAAAAAAAAAAAAAAAAAAAAAAAAAAZAAAAAEAAABAAAAAAAAAAAAAAAAAAAAAAAAAAAAAAAAAAAAAAAAAAAAAAAAAAAAAAAAAAAAAAAAAAAAAAAAAAAAAAAAAAAAAAAAAAAAAAAAAAAAAAAAAAAAAAAAAAAAAFAAAADwAAAABAAAAAAAAAAB8qAB4AAAAAQAAABQAAAAUAAAAFAAAAAEAAAAAAAAAZAAAAGQAAAAAAAAAZAAAAGQAAAAVAAAAYAAAAAAAAAAAAAAADwAAACADAAAAAAAAAAAAAAEAAACgMgAAVgcAAKr4//8BAAAAf39/AAEAAABkAAAAAAAAABQAAABAHwAAAAAAACYAAAAAAAAAwOD//wAAAAAmAAAAZAAAABYAAABMAAAAAQAAAAAAAAAEAAAAAAAAAAEAAAAAAAAARAAAAAAAAAAsAAAAZAAAAGQAAAAAAAAAy8vLAEQAAAAAAAAALAAAAGQAAABkAAAAAAAAABcAAAAUAAAAAAAAAAAAAAD/fwAA/38AAAAAAAAJAAAABAAAAAAAAAAMAAAAEAAAAAAAAAAAAAAAAAAAAAAAAAAeAAAAaAAAAAAAAAAAAAAAAAAAAAAAAAAAAAAAECcAABAnAAAAAAAAAAAAAAAAAAAAAAAAAAAAAAAAAAAAAAAAAAAAAEYAAAAAAAAAwMD/AAAAAAAAAAAAAAAAAAAAAABkAAAAAAAAAH9/fwAKAAAAHwAAAFQAAAAZw/8A////AQAAAAAAAAAAAAAAAAAAAAAAAAAAAAAAAAAAAAAAAAAAAHyoAH9/fwAAAAAAy8vLAMDA/wB/f38AAAAAAAAAAAAAAAAAAAAAAAAAAAAhAAAAGAAAABQAAAClAgAALgYAAPYlAAAcCgAAEAAAACYAAAAIAAAA//////////8="/>
              </a:ext>
            </a:extLst>
          </p:cNvSpPr>
          <p:nvPr/>
        </p:nvSpPr>
        <p:spPr>
          <a:xfrm>
            <a:off x="429895" y="1004570"/>
            <a:ext cx="5741035" cy="638810"/>
          </a:xfrm>
          <a:prstGeom prst="roundRect">
            <a:avLst>
              <a:gd name="adj" fmla="val 16667"/>
            </a:avLst>
          </a:prstGeom>
          <a:solidFill>
            <a:srgbClr val="19C3FF"/>
          </a:solidFill>
          <a:ln w="76200" cap="flat" cmpd="sng" algn="ctr">
            <a:solidFill>
              <a:srgbClr val="007CA8"/>
            </a:solidFill>
            <a:prstDash val="solid"/>
            <a:headEnd type="none"/>
            <a:tailEnd type="non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 lang="ru-ru" sz="3000" b="1">
                <a:solidFill>
                  <a:srgbClr val="FFFFFF"/>
                </a:solidFill>
                <a:latin typeface="Constantia" pitchFamily="1" charset="-52"/>
                <a:ea typeface="Calibri" pitchFamily="2" charset="-52"/>
                <a:cs typeface="Calibri" pitchFamily="2" charset="-52"/>
              </a:defRPr>
            </a:pPr>
            <a:r>
              <a:t>ПРАВИЛА ИГРЫ</a:t>
            </a:r>
          </a:p>
        </p:txBody>
      </p:sp>
      <p:sp>
        <p:nvSpPr>
          <p:cNvPr id="7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H9+gI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IAwAABB4AAFk3AAAEJwAAEAAAACYAAAAIAAAA//////////8="/>
              </a:ext>
            </a:extLst>
          </p:cNvSpPr>
          <p:nvPr/>
        </p:nvSpPr>
        <p:spPr>
          <a:xfrm>
            <a:off x="574040" y="4879340"/>
            <a:ext cx="8423275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457200">
              <a:defRPr lang="ru-ru"/>
            </a:pPr>
            <a:r>
              <a:rPr lang="ru-ru" sz="2400" b="1">
                <a:solidFill>
                  <a:srgbClr val="FF3300"/>
                </a:solidFill>
              </a:rPr>
              <a:t>≥85  – отлично                       </a:t>
            </a:r>
            <a:r>
              <a:rPr lang="ru-ru" sz="2400" b="1">
                <a:solidFill>
                  <a:schemeClr val="accent6"/>
                </a:solidFill>
              </a:rPr>
              <a:t>    </a:t>
            </a:r>
            <a:r>
              <a:rPr lang="ru-ru" sz="2400" b="1">
                <a:solidFill>
                  <a:schemeClr val="accent6"/>
                </a:solidFill>
                <a:latin typeface="Symbol" pitchFamily="1" charset="2"/>
                <a:ea typeface="Calibri" pitchFamily="2" charset="-52"/>
                <a:cs typeface="Calibri" pitchFamily="2" charset="-52"/>
              </a:rPr>
              <a:t></a:t>
            </a:r>
            <a:r>
              <a:rPr lang="ru-ru" sz="2400" b="1">
                <a:solidFill>
                  <a:schemeClr val="accent6"/>
                </a:solidFill>
              </a:rPr>
              <a:t>70  – хорошо</a:t>
            </a:r>
            <a:endParaRPr lang="ru-ru" sz="2400" b="1">
              <a:solidFill>
                <a:srgbClr val="00B050"/>
              </a:solidFill>
            </a:endParaRPr>
          </a:p>
          <a:p>
            <a:pPr marL="457200">
              <a:defRPr lang="ru-ru">
                <a:solidFill>
                  <a:schemeClr val="accent5"/>
                </a:solidFill>
              </a:defRPr>
            </a:pPr>
            <a:r>
              <a:rPr lang="ru-ru" sz="2400" b="1">
                <a:latin typeface="Symbol" pitchFamily="1" charset="2"/>
                <a:ea typeface="Calibri" pitchFamily="2" charset="-52"/>
                <a:cs typeface="Calibri" pitchFamily="2" charset="-52"/>
              </a:rPr>
              <a:t></a:t>
            </a:r>
            <a:r>
              <a:rPr lang="ru-ru" sz="2400" b="1"/>
              <a:t>5</a:t>
            </a:r>
            <a:r>
              <a:rPr lang="en-us" sz="2400" b="1"/>
              <a:t>5</a:t>
            </a:r>
            <a:r>
              <a:rPr lang="ru-ru" sz="2400" b="1"/>
              <a:t>  - удовлетворительно </a:t>
            </a:r>
            <a:endParaRPr lang="ru-ru" sz="2400" b="1"/>
          </a:p>
          <a:p>
            <a:pPr marL="457200">
              <a:defRPr lang="ru-ru"/>
            </a:pPr>
            <a:r>
              <a:rPr lang="en-us" sz="2400" b="1"/>
              <a:t>&lt;</a:t>
            </a:r>
            <a:r>
              <a:rPr lang="ru-ru" sz="2400" b="1"/>
              <a:t>5</a:t>
            </a:r>
            <a:r>
              <a:rPr lang="en-us" sz="2400" b="1"/>
              <a:t>5</a:t>
            </a:r>
            <a:r>
              <a:rPr lang="ru-ru" sz="2400" b="1"/>
              <a:t>   (или </a:t>
            </a:r>
            <a:r>
              <a:rPr lang="en-us" sz="2400" b="1"/>
              <a:t>&lt;</a:t>
            </a:r>
            <a:r>
              <a:rPr lang="ru-ru" sz="2400" b="1"/>
              <a:t>10 по виду занятий) - неудовлетворительно</a:t>
            </a:r>
            <a:r>
              <a:rPr lang="en-us" sz="2400" b="1"/>
              <a:t> </a:t>
            </a:r>
            <a:r>
              <a:rPr lang="ru-ru" sz="2400" b="1"/>
              <a:t> </a:t>
            </a:r>
            <a:endParaRPr lang="ru-ru" sz="2400" b="1"/>
          </a:p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lWkJ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3" name="Picture 5" descr="http://securitytpk.nethouse.ru/static/img/0000/0004/1133/41133210.pjqkhdk5re.W665.jpg"/>
          <p:cNvPicPr>
            <a:picLocks noChangeAspect="1"/>
            <a:extLst>
              <a:ext uri="smNativeData">
                <pr:smNativeData xmlns:pr="smNativeData" val="SMDATA_15_lWkJ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1"/>
          <p:cNvGrpSpPr>
            <a:extLst>
              <a:ext uri="smNativeData">
                <pr:smNativeData xmlns:pr="smNativeData" val="SMDATA_7_lWkJZRMAAAAlAAAAAQAAAA8BAAAAkAAAAEgAAACQAAAASAAAAAAAAAAAAAAAAAAAABcAAAAUAAAAAAAAAAAAAAD/fwAA/38AAAAAAAAJAAAABAAAAMr///8MAAAAEAAAAAAAAAAAAAAAAAAAAAAAAAAfAAAAVAAAAAAAAAAAAAAAAAAAAAAAAAAAAAAAAAAAAAAAAAAAAAAAAAAAAAAAAAAAAAAAAAAAAAAAAAAAAAAAAAAAAAAAAAAAAAAAAAAAAAAAAAAAAAAAAAAAACEAAAAYAAAAFAAAADUCAAB6CwAASzYAAJwoAAAQAAAAJgAAAAgAAAD/////AAAAAA=="/>
              </a:ext>
            </a:extLst>
          </p:cNvGrpSpPr>
          <p:nvPr/>
        </p:nvGrpSpPr>
        <p:grpSpPr>
          <a:xfrm>
            <a:off x="358775" y="1865630"/>
            <a:ext cx="8467090" cy="4735830"/>
            <a:chOff x="358775" y="1865630"/>
            <a:chExt cx="8467090" cy="4735830"/>
          </a:xfrm>
        </p:grpSpPr>
        <p:grpSp>
          <p:nvGrpSpPr>
            <p:cNvPr id="4" name="Group 118"/>
            <p:cNvGrpSpPr>
              <a:extLst>
                <a:ext uri="smNativeData">
                  <pr:smNativeData xmlns:pr="smNativeData" val="SMDATA_7_lWkJZRMAAAAlAAAAAQAAAA8BAAAAkAAAAEgAAACQAAAASAAAAAAAAAAAAAAAAAAAABcAAAAUAAAAAAAAAAAAAAD/fwAA/38AAAAAAAAJAAAABAAAANP///8MAAAAEAAAAAAAAAAAAAAAAAAAAAAAAAAfAAAAVAAAAAAAAAAAAAAAAAAAAAAAAAAAAAAAAAAAAAAAAAAAAAAAAAAAAAAAAAAAAAAAAAAAAAAAAAAAAAAAAAAAAAAAAAAAAAAAAAAAAAAAAAAAAAAAAAAAACEAAAAYAAAAFAAAAD8CAACCCwAAQTYAAJUoAAAAAAAAJgAAAAgAAAD/////AAAAAA=="/>
                </a:ext>
              </a:extLst>
            </p:cNvGrpSpPr>
            <p:nvPr/>
          </p:nvGrpSpPr>
          <p:grpSpPr>
            <a:xfrm>
              <a:off x="365125" y="1870710"/>
              <a:ext cx="8454390" cy="4726305"/>
              <a:chOff x="365125" y="1870710"/>
              <a:chExt cx="8454390" cy="4726305"/>
            </a:xfrm>
          </p:grpSpPr>
          <p:grpSp>
            <p:nvGrpSpPr>
              <p:cNvPr id="26" name="Group 10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Mr///8MAAAAEAAAAAAAAAAAAAAAAAAAAAAAAAAfAAAAVAAAAAAAAAAAAAAAAAAAAAAAAAAAAAAAAAAAAAAAAAAAAAAAAAAAAAAAAAAAAAAAAAAAAAAAAAAAAAAAAAAAAAAAAAAAAAAAAAAAAAAAAAAAAAAAAAAAACEAAAAYAAAAFAAAAD8CAACCCwAAqgwAAEUQAAAAAAAAJgAAAAgAAAD/////AAAAAA=="/>
                  </a:ext>
                </a:extLst>
              </p:cNvGrpSpPr>
              <p:nvPr/>
            </p:nvGrpSpPr>
            <p:grpSpPr>
              <a:xfrm>
                <a:off x="365125" y="1870710"/>
                <a:ext cx="1693545" cy="774065"/>
                <a:chOff x="365125" y="1870710"/>
                <a:chExt cx="1693545" cy="774065"/>
              </a:xfrm>
            </p:grpSpPr>
            <p:sp>
              <p:nvSpPr>
                <p:cNvPr id="28" name="Rectangle 9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NAgAAggsAABwMAABFEAAAAAAAACYAAAAIAAAA//////////8="/>
                    </a:ext>
                  </a:extLst>
                </p:cNvSpPr>
                <p:nvPr/>
              </p:nvSpPr>
              <p:spPr>
                <a:xfrm>
                  <a:off x="455295" y="1870710"/>
                  <a:ext cx="1513205" cy="7740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Порог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27" name="Rectangle 10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/AgAAggsAAKoMAABFEAAAAAAAACYAAAAIAAAA//////////8="/>
                    </a:ext>
                  </a:extLst>
                </p:cNvSpPr>
                <p:nvPr/>
              </p:nvSpPr>
              <p:spPr>
                <a:xfrm>
                  <a:off x="365125" y="1870710"/>
                  <a:ext cx="1693545" cy="77406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23" name="Group 10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KX///8MAAAAEAAAAAAAAAAAAAAAAAAAAAAAAAAfAAAAVAAAAAAAAAAAAAAAAAAAAAAAAAAAAAAAAAAAAAAAAAAAAAAAAAAAAAAAAAAAAAAAAAAAAAAAAAAAAAAAAAAAAAAAAAAAAAAAAAAAAAAAAAAAAAAAAAAAACEAAAAYAAAAFAAAAKoMAACCCwAAQTYAAEUQAAAAAAAAJgAAAAgAAAD/////AAAAAA=="/>
                  </a:ext>
                </a:extLst>
              </p:cNvGrpSpPr>
              <p:nvPr/>
            </p:nvGrpSpPr>
            <p:grpSpPr>
              <a:xfrm>
                <a:off x="2058670" y="1870710"/>
                <a:ext cx="6760845" cy="774065"/>
                <a:chOff x="2058670" y="1870710"/>
                <a:chExt cx="6760845" cy="774065"/>
              </a:xfrm>
            </p:grpSpPr>
            <p:sp>
              <p:nvSpPr>
                <p:cNvPr id="25" name="Rectangle 9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4DQAAggsAALM1AABFEAAAAAAAACYAAAAIAAAA//////////8="/>
                    </a:ext>
                  </a:extLst>
                </p:cNvSpPr>
                <p:nvPr/>
              </p:nvSpPr>
              <p:spPr>
                <a:xfrm>
                  <a:off x="2148840" y="1870710"/>
                  <a:ext cx="6580505" cy="7740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Род тока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24" name="Rectangle 10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qDAAAggsAAEE2AABFEAAAAAAAACYAAAAIAAAA//////////8="/>
                    </a:ext>
                  </a:extLst>
                </p:cNvSpPr>
                <p:nvPr/>
              </p:nvSpPr>
              <p:spPr>
                <a:xfrm>
                  <a:off x="2058670" y="1870710"/>
                  <a:ext cx="6760845" cy="77406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20" name="Group 10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L7RgNAMAAAAEAAAAAAAAAAAAAAAAAAAAAAAAAAfAAAAVAAAAAAAAAAAAAAAAAAAAAAAAAAAAAAAAAAAAAAAAAAAAAAAAAAAAAAAAAAAAAAAAAAAAAAAAAAAAAAAAAAAAAAAAAAAAAAAAAAAAAAAAAAAAAAAAAAAACEAAAAYAAAAFAAAAD8CAABFEAAAqgwAAAcVAAAAAAAAJgAAAAgAAAD/////AAAAAA=="/>
                  </a:ext>
                </a:extLst>
              </p:cNvGrpSpPr>
              <p:nvPr/>
            </p:nvGrpSpPr>
            <p:grpSpPr>
              <a:xfrm>
                <a:off x="365125" y="2644775"/>
                <a:ext cx="1693545" cy="773430"/>
                <a:chOff x="365125" y="2644775"/>
                <a:chExt cx="1693545" cy="773430"/>
              </a:xfrm>
            </p:grpSpPr>
            <p:sp>
              <p:nvSpPr>
                <p:cNvPr id="22" name="Rectangle 9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NAgAARRAAABwMAAAHFQAAAAAAACYAAAAIAAAA//////////8="/>
                    </a:ext>
                  </a:extLst>
                </p:cNvSpPr>
                <p:nvPr/>
              </p:nvSpPr>
              <p:spPr>
                <a:xfrm>
                  <a:off x="455295" y="2644775"/>
                  <a:ext cx="1513205" cy="773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21" name="Rectangle 10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/AgAARRAAAKoMAAAHFQAAAAAAACYAAAAIAAAA//////////8="/>
                    </a:ext>
                  </a:extLst>
                </p:cNvSpPr>
                <p:nvPr/>
              </p:nvSpPr>
              <p:spPr>
                <a:xfrm>
                  <a:off x="365125" y="2644775"/>
                  <a:ext cx="1693545" cy="77343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17" name="Group 10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MH///8MAAAAEAAAAAAAAAAAAAAAAAAAAAAAAAAfAAAAVAAAAAAAAAAAAAAAAAAAAAAAAAAAAAAAAAAAAAAAAAAAAAAAAAAAAAAAAAAAAAAAAAAAAAAAAAAAAAAAAAAAAAAAAAAAAAAAAAAAAAAAAAAAAAAAAAAAACEAAAAYAAAAFAAAAKoMAABFEAAAdSEAAAcVAAAAAAAAJgAAAAgAAAD/////AAAAAA=="/>
                  </a:ext>
                </a:extLst>
              </p:cNvGrpSpPr>
              <p:nvPr/>
            </p:nvGrpSpPr>
            <p:grpSpPr>
              <a:xfrm>
                <a:off x="2058670" y="2644775"/>
                <a:ext cx="3380105" cy="773430"/>
                <a:chOff x="2058670" y="2644775"/>
                <a:chExt cx="3380105" cy="773430"/>
              </a:xfrm>
            </p:grpSpPr>
            <p:sp>
              <p:nvSpPr>
                <p:cNvPr id="19" name="Rectangle 9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4DQAARRAAAOcgAAAHFQAAAAAAACYAAAAIAAAA//////////8="/>
                    </a:ext>
                  </a:extLst>
                </p:cNvSpPr>
                <p:nvPr/>
              </p:nvSpPr>
              <p:spPr>
                <a:xfrm>
                  <a:off x="2148840" y="2644775"/>
                  <a:ext cx="3199765" cy="773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Постоянный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18" name="Rectangle 10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qDAAARRAAAHUhAAAHFQAAAAAAACYAAAAIAAAA//////////8="/>
                    </a:ext>
                  </a:extLst>
                </p:cNvSpPr>
                <p:nvPr/>
              </p:nvSpPr>
              <p:spPr>
                <a:xfrm>
                  <a:off x="2058670" y="2644775"/>
                  <a:ext cx="3380105" cy="77343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14" name="Group 11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Psq86sMAAAAEAAAAAAAAAAAAAAAAAAAAAAAAAAfAAAAVAAAAAAAAAAAAAAAAAAAAAAAAAAAAAAAAAAAAAAAAAAAAAAAAAAAAAAAAAAAAAAAAAAAAAAAAAAAAAAAAAAAAAAAAAAAAAAAAAAAAAAAAAAAAAAAAAAAACEAAAAYAAAAFAAAAHUhAABFEAAAQTYAAAcVAAAAAAAAJgAAAAgAAAD/////AAAAAA=="/>
                  </a:ext>
                </a:extLst>
              </p:cNvGrpSpPr>
              <p:nvPr/>
            </p:nvGrpSpPr>
            <p:grpSpPr>
              <a:xfrm>
                <a:off x="5438775" y="2644775"/>
                <a:ext cx="3380740" cy="773430"/>
                <a:chOff x="5438775" y="2644775"/>
                <a:chExt cx="3380740" cy="773430"/>
              </a:xfrm>
            </p:grpSpPr>
            <p:sp>
              <p:nvSpPr>
                <p:cNvPr id="16" name="Rectangle 9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DIgAARRAAALM1AAAHFQAAAAAAACYAAAAIAAAA//////////8="/>
                    </a:ext>
                  </a:extLst>
                </p:cNvSpPr>
                <p:nvPr/>
              </p:nvSpPr>
              <p:spPr>
                <a:xfrm>
                  <a:off x="5528945" y="2644775"/>
                  <a:ext cx="3200400" cy="773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~50 Гц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15" name="Rectangle 11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1IQAARRAAAEE2AAAHFQAAAAAAACYAAAAIAAAA//////////8="/>
                    </a:ext>
                  </a:extLst>
                </p:cNvSpPr>
                <p:nvPr/>
              </p:nvSpPr>
              <p:spPr>
                <a:xfrm>
                  <a:off x="5438775" y="2644775"/>
                  <a:ext cx="3380740" cy="77343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11" name="Group 11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PrX4WAMAAAAEAAAAAAAAAAAAAAAAAAAAAAAAAAfAAAAVAAAAAAAAAAAAAAAAAAAAAAAAAAAAAAAAAAAAAAAAAAAAAAAAAAAAAAAAAAAAAAAAAAAAAAAAAAAAAAAAAAAAAAAAAAAAAAAAAAAAAAAAAAAAAAAAAAAACEAAAAYAAAAFAAAAD8CAAAHFQAAqgwAAJUoAAAAAAAAJgAAAAgAAAD/////AAAAAA=="/>
                  </a:ext>
                </a:extLst>
              </p:cNvGrpSpPr>
              <p:nvPr/>
            </p:nvGrpSpPr>
            <p:grpSpPr>
              <a:xfrm>
                <a:off x="365125" y="3418205"/>
                <a:ext cx="1693545" cy="3178810"/>
                <a:chOff x="365125" y="3418205"/>
                <a:chExt cx="1693545" cy="3178810"/>
              </a:xfrm>
            </p:grpSpPr>
            <p:sp>
              <p:nvSpPr>
                <p:cNvPr id="13" name="Rectangle 9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NAgAABxUAABwMAACVKAAAAAAAACYAAAAIAAAA//////////8="/>
                    </a:ext>
                  </a:extLst>
                </p:cNvSpPr>
                <p:nvPr/>
              </p:nvSpPr>
              <p:spPr>
                <a:xfrm>
                  <a:off x="455295" y="3418205"/>
                  <a:ext cx="1513205" cy="31788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ПОТ 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ПНТ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ПФТ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12" name="Rectangle 11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/AgAABxUAAKoMAACVKAAAAAAAACYAAAAIAAAA//////////8="/>
                    </a:ext>
                  </a:extLst>
                </p:cNvSpPr>
                <p:nvPr/>
              </p:nvSpPr>
              <p:spPr>
                <a:xfrm>
                  <a:off x="365125" y="3418205"/>
                  <a:ext cx="1693545" cy="317881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8" name="Group 11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9ZmlIMAAAAEAAAAAAAAAAAAAAAAAAAAAAAAAAfAAAAVAAAAAAAAAAAAAAAAAAAAAAAAAAAAAAAAAAAAAAAAAAAAAAAAAAAAAAAAAAAAAAAAAAAAAAAAAAAAAAAAAAAAAAAAAAAAAAAAAAAAAAAAAAAAAAAAAAAACEAAAAYAAAAFAAAAKoMAAAHFQAAdSEAAJUoAAAAAAAAJgAAAAgAAAD/////AAAAAA=="/>
                  </a:ext>
                </a:extLst>
              </p:cNvGrpSpPr>
              <p:nvPr/>
            </p:nvGrpSpPr>
            <p:grpSpPr>
              <a:xfrm>
                <a:off x="2058670" y="3418205"/>
                <a:ext cx="3380105" cy="3178810"/>
                <a:chOff x="2058670" y="3418205"/>
                <a:chExt cx="3380105" cy="3178810"/>
              </a:xfrm>
            </p:grpSpPr>
            <p:sp>
              <p:nvSpPr>
                <p:cNvPr id="10" name="Rectangle 10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4DQAABxUAAOcgAACVKAAAAAAAACYAAAAIAAAA//////////8="/>
                    </a:ext>
                  </a:extLst>
                </p:cNvSpPr>
                <p:nvPr/>
              </p:nvSpPr>
              <p:spPr>
                <a:xfrm>
                  <a:off x="2148840" y="3418205"/>
                  <a:ext cx="3199765" cy="31788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4-8 мА (на языке 40 мкА)</a:t>
                  </a:r>
                  <a:r>
                    <a:rPr lang="en-us" sz="2800"/>
                    <a:t> 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40-80 мА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150 - 300 мА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9" name="Rectangle 11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qDAAABxUAAHUhAACVKAAAAAAAACYAAAAIAAAA//////////8="/>
                    </a:ext>
                  </a:extLst>
                </p:cNvSpPr>
                <p:nvPr/>
              </p:nvSpPr>
              <p:spPr>
                <a:xfrm>
                  <a:off x="2058670" y="3418205"/>
                  <a:ext cx="3380105" cy="317881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  <p:grpSp>
            <p:nvGrpSpPr>
              <p:cNvPr id="5" name="Group 11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OVkm4UMAAAAEAAAAAAAAAAAAAAAAAAAAAAAAAAfAAAAVAAAAAAAAAAAAAAAAAAAAAAAAAAAAAAAAAAAAAAAAAAAAAAAAAAAAAAAAAAAAAAAAAAAAAAAAAAAAAAAAAAAAAAAAAAAAAAAAAAAAAAAAAAAAAAAAAAAACEAAAAYAAAAFAAAAHUhAAAHFQAAQTYAAJUoAAAAAAAAJgAAAAgAAAD/////AAAAAA=="/>
                  </a:ext>
                </a:extLst>
              </p:cNvGrpSpPr>
              <p:nvPr/>
            </p:nvGrpSpPr>
            <p:grpSpPr>
              <a:xfrm>
                <a:off x="5438775" y="3418205"/>
                <a:ext cx="3380740" cy="3178810"/>
                <a:chOff x="5438775" y="3418205"/>
                <a:chExt cx="3380740" cy="3178810"/>
              </a:xfrm>
            </p:grpSpPr>
            <p:sp>
              <p:nvSpPr>
                <p:cNvPr id="7" name="Rectangle 10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DIgAABxUAALM1AACVKAAAAAAAACYAAAAIAAAA//////////8="/>
                    </a:ext>
                  </a:extLst>
                </p:cNvSpPr>
                <p:nvPr/>
              </p:nvSpPr>
              <p:spPr>
                <a:xfrm>
                  <a:off x="5528945" y="3418205"/>
                  <a:ext cx="3200400" cy="31788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800"/>
                    <a:t>0,5-1,5 мА 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en-us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5 -25 мА (средний -16)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 </a:t>
                  </a:r>
                  <a:endParaRPr lang="ru-ru" sz="2800"/>
                </a:p>
                <a:p>
                  <a:pPr algn="ctr">
                    <a:defRPr lang="ru-ru"/>
                  </a:pPr>
                  <a:r>
                    <a:rPr lang="ru-ru" sz="2800"/>
                    <a:t>50 -100 мА</a:t>
                  </a:r>
                  <a:endParaRPr lang="ru-ru" sz="2800"/>
                </a:p>
                <a:p>
                  <a:pPr algn="ctr">
                    <a:defRPr lang="ru-ru"/>
                  </a:pPr>
                  <a:endParaRPr lang="ru-ru" sz="2800"/>
                </a:p>
              </p:txBody>
            </p:sp>
            <p:sp>
              <p:nvSpPr>
                <p:cNvPr id="6" name="Rectangle 11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1IQAABxUAAEE2AACVKAAAAAAAACYAAAAIAAAA//////////8="/>
                    </a:ext>
                  </a:extLst>
                </p:cNvSpPr>
                <p:nvPr/>
              </p:nvSpPr>
              <p:spPr>
                <a:xfrm>
                  <a:off x="5438775" y="3418205"/>
                  <a:ext cx="3380740" cy="317881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800"/>
                </a:p>
              </p:txBody>
            </p:sp>
          </p:grpSp>
        </p:grpSp>
        <p:sp>
          <p:nvSpPr>
            <p:cNvPr id="3" name="Rectangle 119"/>
            <p:cNvSpPr>
              <a:extLst>
                <a:ext uri="smNativeData">
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NEQ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1AgAAegsAAEs2AACcKAAAAAAAACYAAAAIAAAA//////////8="/>
                </a:ext>
              </a:extLst>
            </p:cNvSpPr>
            <p:nvPr/>
          </p:nvSpPr>
          <p:spPr>
            <a:xfrm>
              <a:off x="358775" y="1865630"/>
              <a:ext cx="8467090" cy="4735830"/>
            </a:xfrm>
            <a:prstGeom prst="rect">
              <a:avLst/>
            </a:prstGeom>
            <a:noFill/>
            <a:ln w="9525" cap="flat" cmpd="sng" algn="ctr">
              <a:solidFill>
                <a:srgbClr val="A0A0A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  <a:endParaRPr lang="ru-ru" sz="2800"/>
            </a:p>
          </p:txBody>
        </p:sp>
      </p:grpSp>
      <p:sp>
        <p:nvSpPr>
          <p:cNvPr id="29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xhOmM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1AgAAnwYAAE4kAADPCQAAEAAAACYAAAAIAAAA//////////8="/>
              </a:ext>
            </a:extLst>
          </p:cNvSpPr>
          <p:nvPr/>
        </p:nvSpPr>
        <p:spPr>
          <a:xfrm>
            <a:off x="358775" y="1076325"/>
            <a:ext cx="554291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>
                <a:solidFill>
                  <a:schemeClr val="tx2"/>
                </a:solidFill>
              </a:defRPr>
            </a:pPr>
            <a:r>
              <a:rPr lang="ru-ru" sz="2800"/>
              <a:t>Значения ПОТ и ПНТ для мужчин: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OLE1"/>
          <p:cNvGraphicFramePr>
            <a:extLst>
              <a:ext uri="smNativeData">
                <pr:smNativeData xmlns:pr="smNativeData" val="SMDATA_15_lWkJZRMAAAAlAAAAM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W5vVBf///wEAAAAAAAAAAAAAAAAAAAAAAAAAAAAAAAAAAAAAAAAAAAUzbgJ/f38A////A8zMzADAwP8Af39/AAAAAAAAAAAAAAAAAP///wAAAAAAIQAAABgAAAAUAAAAFwMAAOYIAABwMQAACxoAABAAAAAmAAAACAAAAP//////////"/>
              </a:ext>
            </a:extLst>
          </p:cNvGraphicFramePr>
          <p:nvPr/>
        </p:nvGraphicFramePr>
        <p:xfrm>
          <a:off x="502285" y="1446530"/>
          <a:ext cx="7534275" cy="2787015"/>
        </p:xfrm>
        <a:graphic>
          <a:graphicData uri="http://schemas.openxmlformats.org/presentationml/2006/ole">
            <p:oleObj spid="_x0000_s1026" name="Paint.Picture" r:id="rId3" imgW="19050" imgH="19050" progId="Paint.Picture">
              <p:embed/>
            </p:oleObj>
          </a:graphicData>
        </a:graphic>
      </p:graphicFrame>
      <p:sp>
        <p:nvSpPr>
          <p:cNvPr id="3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AAAAAvQUAAIUlAAD9BwAAEAAAACYAAAAIAAAA//////////8="/>
              </a:ext>
            </a:extLst>
          </p:cNvSpPr>
          <p:nvPr/>
        </p:nvSpPr>
        <p:spPr>
          <a:xfrm>
            <a:off x="0" y="932815"/>
            <a:ext cx="60991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indent="457200" algn="ctr">
              <a:defRPr lang="ru-ru" sz="2400"/>
            </a:pPr>
            <a:r>
              <a:rPr lang="ru-ru" b="1"/>
              <a:t>Модель сопротивления  тела  человека</a:t>
            </a:r>
            <a:endParaRPr lang="ru-ru" b="1"/>
          </a:p>
        </p:txBody>
      </p:sp>
      <p:sp>
        <p:nvSpPr>
          <p:cNvPr id="4" name="Прямоугольник1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sBQAAgxYAAF4bAABAHAAAECAAACYAAAAIAAAA//////////8="/>
              </a:ext>
            </a:extLst>
          </p:cNvSpPr>
          <p:nvPr/>
        </p:nvSpPr>
        <p:spPr>
          <a:xfrm>
            <a:off x="962660" y="3659505"/>
            <a:ext cx="3486150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en-us"/>
              <a:t>Rk </a:t>
            </a:r>
            <a:r>
              <a:t>= </a:t>
            </a:r>
            <a:r>
              <a:rPr lang="en-us"/>
              <a:t>var (0…M</a:t>
            </a:r>
            <a:r>
              <a:t>Ом)</a:t>
            </a:r>
            <a:r>
              <a:rPr lang="en-us"/>
              <a:t> </a:t>
            </a:r>
            <a:endParaRPr lang="en-us"/>
          </a:p>
          <a:p>
            <a:pPr>
              <a:defRPr lang="ru-ru"/>
            </a:pPr>
            <a:r>
              <a:rPr lang="en-us"/>
              <a:t>R</a:t>
            </a:r>
            <a:r>
              <a:t>в = 800 – 1200 Ом</a:t>
            </a:r>
          </a:p>
          <a:p>
            <a:pPr>
              <a:defRPr lang="ru-ru"/>
            </a:pPr>
            <a:r>
              <a:rPr lang="en-us"/>
              <a:t>Ck</a:t>
            </a:r>
            <a:r>
              <a:t> =</a:t>
            </a:r>
            <a:r>
              <a:rPr lang="en-us"/>
              <a:t> </a:t>
            </a:r>
            <a:r>
              <a:t>0,02—0,03 </a:t>
            </a:r>
            <a:r>
              <a:rPr lang="ru-ru" i="1"/>
              <a:t>мкФ/см</a:t>
            </a:r>
            <a:r>
              <a:rPr lang="ru-ru" i="1" baseline="30000"/>
              <a:t>2</a:t>
            </a:r>
            <a:r>
              <a:t> 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kxNDQ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cAwAAyBsAAC03AADYJgAAEAAAACYAAAAIAAAA//////////8="/>
              </a:ext>
            </a:extLst>
          </p:cNvSpPr>
          <p:nvPr/>
        </p:nvSpPr>
        <p:spPr>
          <a:xfrm>
            <a:off x="546100" y="4516120"/>
            <a:ext cx="8423275" cy="179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ru-ru" sz="2400"/>
            </a:pPr>
            <a:r>
              <a:rPr lang="ru-ru" b="1"/>
              <a:t>Напряжение прикосновения </a:t>
            </a:r>
            <a:r>
              <a:rPr lang="en-us" b="1"/>
              <a:t>U</a:t>
            </a:r>
            <a:r>
              <a:rPr lang="ru-ru" b="1"/>
              <a:t>пр </a:t>
            </a:r>
            <a:r>
              <a:t>– напряжение между токопроводящими частями при одновременном прикосновении к ним  человека или животного 			            					(ГОСТ Р 12.1.009-2009)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1"/>
          <p:cNvSpPr>
            <a:extLst>
              <a:ext uri="smNativeData">
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V+///2gQAAHctAAAJCwAAEAAAACYAAAAIAAAA//////////8="/>
              </a:ext>
            </a:extLst>
          </p:cNvSpPr>
          <p:nvPr/>
        </p:nvSpPr>
        <p:spPr>
          <a:xfrm>
            <a:off x="-718185" y="788670"/>
            <a:ext cx="8108950" cy="1005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1200"/>
              <a:t> </a:t>
            </a:r>
            <a:endParaRPr lang="ru-ru" sz="1000"/>
          </a:p>
          <a:p>
            <a:pPr algn="ctr">
              <a:defRPr lang="ru-ru"/>
            </a:pPr>
            <a:r>
              <a:t>     График ориентировочной зависимости  </a:t>
            </a:r>
          </a:p>
          <a:p>
            <a:pPr algn="ctr">
              <a:defRPr lang="ru-ru"/>
            </a:pPr>
            <a:r>
              <a:t>сопротивления  </a:t>
            </a:r>
            <a:r>
              <a:rPr lang="ru-ru" b="1"/>
              <a:t>Rh</a:t>
            </a:r>
            <a:r>
              <a:t> от приложенного к человеку напряжения </a:t>
            </a:r>
            <a:r>
              <a:rPr lang="ru-ru" b="1"/>
              <a:t>Uпр</a:t>
            </a:r>
            <a:endParaRPr lang="ru-ru" b="1"/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lWkJZR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UzbgJ/f38A////A8zMzADAwP8Af39/AAAAAAAAAAAAAAAAAP///wAAAAAAIQAAABgAAAAUAAAALgYAACcKAADDMgAA4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650365"/>
            <a:ext cx="7247255" cy="4994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1"/>
          <p:cNvGrpSpPr>
            <a:extLst>
              <a:ext uri="smNativeData">
                <pr:smNativeData xmlns:pr="smNativeData" val="SMDATA_7_lWkJZRMAAAAlAAAAAQAAAA8BAAAAkAAAAEgAAACQAAAASAAAAAAAAAAAAAAAAAAAABcAAAAUAAAAAAAAAAAAAAD/fwAA/38AAAAAAAAJAAAABAAAABWB2QMMAAAAEAAAAAAAAAAAAAAAAAAAAAAAAAAfAAAAVAAAAAAAAAAAAAAAAAAAAAAAAAAAAAAAAAAAAAAAAAAAAAAAAAAAAAAAAAAAAAAAAAAAAAAAAAAAAAAAAAAAAAAAAAAAAAAAAAAAAAAAAAAAAAAAAAAAACEAAAAYAAAAFAAAAIgDAACkDQAAsDUAALMrAAAQAAAAJgAAAAgAAAD/////AAAAAA=="/>
              </a:ext>
            </a:extLst>
          </p:cNvGrpSpPr>
          <p:nvPr/>
        </p:nvGrpSpPr>
        <p:grpSpPr>
          <a:xfrm>
            <a:off x="574040" y="2217420"/>
            <a:ext cx="8153400" cy="4886325"/>
            <a:chOff x="574040" y="2217420"/>
            <a:chExt cx="8153400" cy="4886325"/>
          </a:xfrm>
        </p:grpSpPr>
        <p:grpSp>
          <p:nvGrpSpPr>
            <p:cNvPr id="4" name="Group 36"/>
            <p:cNvGrpSpPr>
              <a:extLst>
                <a:ext uri="smNativeData">
                  <pr:smNativeData xmlns:pr="smNativeData" val="SMDATA_7_lWkJZRMAAAAlAAAAAQAAAA8BAAAAkAAAAEgAAACQAAAASAAAAAAAAAAAAAAAAAAAABcAAAAUAAAAAAAAAAAAAAD/fwAA/38AAAAAAAAJAAAABAAAALMcfXMMAAAAEAAAAAAAAAAAAAAAAAAAAAAAAAAfAAAAVAAAAAAAAAAAAAAAAAAAAAAAAAAAAAAAAAAAAAAAAAAAAAAAAAAAAAAAAAAAAAAAAAAAAAAAAAAAAAAAAAAAAAAAAAAAAAAAAAAAAAAAAAAAAAAAAAAAACEAAAAYAAAAFAAAAJIDAACsDQAApjUAAKwrAAAAAAAAJgAAAAgAAAD/////AAAAAA=="/>
                </a:ext>
              </a:extLst>
            </p:cNvGrpSpPr>
            <p:nvPr/>
          </p:nvGrpSpPr>
          <p:grpSpPr>
            <a:xfrm>
              <a:off x="580390" y="2222500"/>
              <a:ext cx="8140700" cy="4876800"/>
              <a:chOff x="580390" y="2222500"/>
              <a:chExt cx="8140700" cy="4876800"/>
            </a:xfrm>
          </p:grpSpPr>
          <p:grpSp>
            <p:nvGrpSpPr>
              <p:cNvPr id="35" name="Group 1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I2V+VUMAAAAEAAAAAAAAAAAAAAAAAAAAAAAAAAfAAAAVAAAAAAAAAAAAAAAAAAAAAAAAAAAAAAAAAAAAAAAAAAAAAAAAAAAAAAAAAAAAAAAAAAAAAAAAAAAAAAAAAAAAAAAAAAAAAAAAAAAAAAAAAAAAAAAAAAAACEAAAAYAAAAFAAAAJIDAACsDQAAlREAABwWAAAAAAAAJgAAAAgAAAD/////AAAAAA=="/>
                  </a:ext>
                </a:extLst>
              </p:cNvGrpSpPr>
              <p:nvPr/>
            </p:nvGrpSpPr>
            <p:grpSpPr>
              <a:xfrm>
                <a:off x="580390" y="2222500"/>
                <a:ext cx="2277745" cy="1371600"/>
                <a:chOff x="580390" y="2222500"/>
                <a:chExt cx="2277745" cy="1371600"/>
              </a:xfrm>
            </p:grpSpPr>
            <p:sp>
              <p:nvSpPr>
                <p:cNvPr id="37" name="Rectangle 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nBAAArA0AAAARAAAcFgAAAAAAACYAAAAIAAAA//////////8="/>
                    </a:ext>
                  </a:extLst>
                </p:cNvSpPr>
                <p:nvPr/>
              </p:nvSpPr>
              <p:spPr>
                <a:xfrm>
                  <a:off x="675005" y="2222500"/>
                  <a:ext cx="2088515" cy="137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Род и частота тока</a:t>
                  </a:r>
                  <a:endParaRPr lang="ru-ru" sz="2400"/>
                </a:p>
              </p:txBody>
            </p:sp>
            <p:sp>
              <p:nvSpPr>
                <p:cNvPr id="36" name="Rectangle 1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SAwAArA0AAJURAAAcFgAAAAAAACYAAAAIAAAA//////////8="/>
                    </a:ext>
                  </a:extLst>
                </p:cNvSpPr>
                <p:nvPr/>
              </p:nvSpPr>
              <p:spPr>
                <a:xfrm>
                  <a:off x="580390" y="2222500"/>
                  <a:ext cx="2277745" cy="13716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32" name="Group 1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Nf///8MAAAAEAAAAAAAAAAAAAAAAAAAAAAAAAAfAAAAVAAAAAAAAAAAAAAAAAAAAAAAAAAAAAAAAAAAAAAAAAAAAAAAAAAAAAAAAAAAAAAAAAAAAAAAAAAAAAAAAAAAAAAAAAAAAAAAAAAAAAAAAAAAAAAAAAAAACEAAAAYAAAAFAAAAJURAACsDQAApjUAABwWAAAAAAAAJgAAAAgAAAD/////AAAAAA=="/>
                  </a:ext>
                </a:extLst>
              </p:cNvGrpSpPr>
              <p:nvPr/>
            </p:nvGrpSpPr>
            <p:grpSpPr>
              <a:xfrm>
                <a:off x="2858135" y="2222500"/>
                <a:ext cx="5862955" cy="1371600"/>
                <a:chOff x="2858135" y="2222500"/>
                <a:chExt cx="5862955" cy="1371600"/>
              </a:xfrm>
            </p:grpSpPr>
            <p:sp>
              <p:nvSpPr>
                <p:cNvPr id="34" name="Rectangle 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gAArA0AABE1AAAcFgAAAAAAACYAAAAIAAAA//////////8="/>
                    </a:ext>
                  </a:extLst>
                </p:cNvSpPr>
                <p:nvPr/>
              </p:nvSpPr>
              <p:spPr>
                <a:xfrm>
                  <a:off x="2952750" y="2222500"/>
                  <a:ext cx="5673725" cy="137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Наибольшие допустимые значения в </a:t>
                  </a:r>
                  <a:r>
                    <a:rPr lang="ru-ru" sz="2400" b="1" u="sng"/>
                    <a:t>неаварийном</a:t>
                  </a:r>
                  <a:r>
                    <a:rPr lang="ru-ru" sz="2400"/>
                    <a:t> режиме</a:t>
                  </a:r>
                  <a:endParaRPr lang="ru-ru" sz="2400"/>
                </a:p>
              </p:txBody>
            </p:sp>
            <p:sp>
              <p:nvSpPr>
                <p:cNvPr id="33" name="Rectangle 1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VEQAArA0AAKY1AAAcFgAAAAAAACYAAAAIAAAA//////////8="/>
                    </a:ext>
                  </a:extLst>
                </p:cNvSpPr>
                <p:nvPr/>
              </p:nvSpPr>
              <p:spPr>
                <a:xfrm>
                  <a:off x="2858135" y="2222500"/>
                  <a:ext cx="5862955" cy="13716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9" name="Group 1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oHOxwMAAAAEAAAAAAAAAAAAAAAAAAAAAAAAAAfAAAAVAAAAAAAAAAAAAAAAAAAAAAAAAAAAAAAAAAAAAAAAAAAAAAAAAAAAAAAAAAAAAAAAAAAAAAAAAAAAAAAAAAAAAAAAAAAAAAAAAAAAAAAAAAAAAAAAAAAACEAAAAYAAAAFAAAAJIDAAAcFgAAlREAAMwaAAAAAAAAJgAAAAgAAAD/////AAAAAA=="/>
                  </a:ext>
                </a:extLst>
              </p:cNvGrpSpPr>
              <p:nvPr/>
            </p:nvGrpSpPr>
            <p:grpSpPr>
              <a:xfrm>
                <a:off x="580390" y="3594100"/>
                <a:ext cx="2277745" cy="762000"/>
                <a:chOff x="580390" y="3594100"/>
                <a:chExt cx="2277745" cy="762000"/>
              </a:xfrm>
            </p:grpSpPr>
            <p:sp>
              <p:nvSpPr>
                <p:cNvPr id="31" name="Rectangle 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nBAAAHBYAAAARAADMGgAAAAAAACYAAAAIAAAA//////////8="/>
                    </a:ext>
                  </a:extLst>
                </p:cNvSpPr>
                <p:nvPr/>
              </p:nvSpPr>
              <p:spPr>
                <a:xfrm>
                  <a:off x="675005" y="3594100"/>
                  <a:ext cx="2088515" cy="76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 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30" name="Rectangle 1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SAwAAHBYAAJURAADMGgAAAAAAACYAAAAIAAAA//////////8="/>
                    </a:ext>
                  </a:extLst>
                </p:cNvSpPr>
                <p:nvPr/>
              </p:nvSpPr>
              <p:spPr>
                <a:xfrm>
                  <a:off x="580390" y="3594100"/>
                  <a:ext cx="2277745" cy="7620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6" name="Group 2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URAAAcFgAAnyMAAMwaAAAAAAAAJgAAAAgAAAD/////AAAAAA=="/>
                  </a:ext>
                </a:extLst>
              </p:cNvGrpSpPr>
              <p:nvPr/>
            </p:nvGrpSpPr>
            <p:grpSpPr>
              <a:xfrm>
                <a:off x="2858135" y="3594100"/>
                <a:ext cx="2932430" cy="762000"/>
                <a:chOff x="2858135" y="3594100"/>
                <a:chExt cx="2932430" cy="762000"/>
              </a:xfrm>
            </p:grpSpPr>
            <p:sp>
              <p:nvSpPr>
                <p:cNvPr id="28" name="Rectangle 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gAAHBYAAAojAADMGgAAAAAAACYAAAAIAAAA//////////8="/>
                    </a:ext>
                  </a:extLst>
                </p:cNvSpPr>
                <p:nvPr/>
              </p:nvSpPr>
              <p:spPr>
                <a:xfrm>
                  <a:off x="2952750" y="3594100"/>
                  <a:ext cx="2743200" cy="76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en-us" sz="2400"/>
                    <a:t>U </a:t>
                  </a:r>
                  <a:r>
                    <a:rPr lang="ru-ru" sz="2400" baseline="-30000"/>
                    <a:t>пр</a:t>
                  </a:r>
                  <a:r>
                    <a:rPr lang="ru-ru" sz="2400"/>
                    <a:t> , В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27" name="Rectangle 2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UiHg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VEQAAHBYAAJ8jAADMGgAAAAAAACYAAAAIAAAA//////////8="/>
                    </a:ext>
                  </a:extLst>
                </p:cNvSpPr>
                <p:nvPr/>
              </p:nvSpPr>
              <p:spPr>
                <a:xfrm>
                  <a:off x="2858135" y="3594100"/>
                  <a:ext cx="2932430" cy="7620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3" name="Group 2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I2V+VUMAAAAEAAAAAAAAAAAAAAAAAAAAAAAAAAfAAAAVAAAAAAAAAAAAAAAAAAAAAAAAAAAAAAAAAAAAAAAAAAAAAAAAAAAAAAAAAAAAAAAAAAAAAAAAAAAAAAAAAAAAAAAAAAAAAAAAAAAAAAAAAAAAAAAAAAAACEAAAAYAAAAFAAAAJ8jAAAcFgAApjUAAMwaAAAAAAAAJgAAAAgAAAD/////AAAAAA=="/>
                  </a:ext>
                </a:extLst>
              </p:cNvGrpSpPr>
              <p:nvPr/>
            </p:nvGrpSpPr>
            <p:grpSpPr>
              <a:xfrm>
                <a:off x="5790565" y="3594100"/>
                <a:ext cx="2930525" cy="762000"/>
                <a:chOff x="5790565" y="3594100"/>
                <a:chExt cx="2930525" cy="762000"/>
              </a:xfrm>
            </p:grpSpPr>
            <p:sp>
              <p:nvSpPr>
                <p:cNvPr id="25" name="Rectangle 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0JAAAHBYAABE1AADMGgAAAAAAACYAAAAIAAAA//////////8="/>
                    </a:ext>
                  </a:extLst>
                </p:cNvSpPr>
                <p:nvPr/>
              </p:nvSpPr>
              <p:spPr>
                <a:xfrm>
                  <a:off x="5885180" y="3594100"/>
                  <a:ext cx="2741295" cy="76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en-us" sz="2400"/>
                    <a:t>I</a:t>
                  </a:r>
                  <a:r>
                    <a:rPr lang="en-us" sz="2400" baseline="-30000"/>
                    <a:t>h</a:t>
                  </a:r>
                  <a:r>
                    <a:rPr lang="en-us" sz="2400"/>
                    <a:t> </a:t>
                  </a:r>
                  <a:r>
                    <a:rPr lang="ru-ru" sz="2400"/>
                    <a:t>, мА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24" name="Rectangle 2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fIwAAHBYAAKY1AADMGgAAAAAAACYAAAAIAAAA//////////8="/>
                    </a:ext>
                  </a:extLst>
                </p:cNvSpPr>
                <p:nvPr/>
              </p:nvSpPr>
              <p:spPr>
                <a:xfrm>
                  <a:off x="5790565" y="3594100"/>
                  <a:ext cx="2930525" cy="7620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0" name="Group 2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E/5dFIMAAAAEAAAAAAAAAAAAAAAAAAAAAAAAAAfAAAAVAAAAAAAAAAAAAAAAAAAAAAAAAAAAAAAAAAAAAAAAAAAAAAAAAAAAAAAAAAAAAAAAAAAAAAAAAAAAAAAAAAAAAAAAAAAAAAAAAAAAAAAAAAAAAAAAAAAACEAAAAYAAAAFAAAAJIDAADMGgAAlREAABwlAAAAAAAAJgAAAAgAAAD/////AAAAAA=="/>
                  </a:ext>
                </a:extLst>
              </p:cNvGrpSpPr>
              <p:nvPr/>
            </p:nvGrpSpPr>
            <p:grpSpPr>
              <a:xfrm>
                <a:off x="580390" y="4356100"/>
                <a:ext cx="2277745" cy="1676400"/>
                <a:chOff x="580390" y="4356100"/>
                <a:chExt cx="2277745" cy="1676400"/>
              </a:xfrm>
            </p:grpSpPr>
            <p:sp>
              <p:nvSpPr>
                <p:cNvPr id="22" name="Rectangle 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nBAAAzBoAAAARAAAcJQAAAAAAACYAAAAIAAAA//////////8="/>
                    </a:ext>
                  </a:extLst>
                </p:cNvSpPr>
                <p:nvPr/>
              </p:nvSpPr>
              <p:spPr>
                <a:xfrm>
                  <a:off x="675005" y="4356100"/>
                  <a:ext cx="2088515" cy="167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Переменный 50 Гц</a:t>
                  </a: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     </a:t>
                  </a: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400 Гц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21" name="Rectangle 2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SAwAAzBoAAJURAAAcJQAAAAAAACYAAAAIAAAA//////////8="/>
                    </a:ext>
                  </a:extLst>
                </p:cNvSpPr>
                <p:nvPr/>
              </p:nvSpPr>
              <p:spPr>
                <a:xfrm>
                  <a:off x="580390" y="4356100"/>
                  <a:ext cx="2277745" cy="16764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7" name="Group 2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KXk+ocMAAAAEAAAAAAAAAAAAAAAAAAAAAAAAAAfAAAAVAAAAAAAAAAAAAAAAAAAAAAAAAAAAAAAAAAAAAAAAAAAAAAAAAAAAAAAAAAAAAAAAAAAAAAAAAAAAAAAAAAAAAAAAAAAAAAAAAAAAAAAAAAAAAAAAAAAACEAAAAYAAAAFAAAAJURAADMGgAAnyMAABwlAAAAAAAAJgAAAAgAAAD/////AAAAAA=="/>
                  </a:ext>
                </a:extLst>
              </p:cNvGrpSpPr>
              <p:nvPr/>
            </p:nvGrpSpPr>
            <p:grpSpPr>
              <a:xfrm>
                <a:off x="2858135" y="4356100"/>
                <a:ext cx="2932430" cy="1676400"/>
                <a:chOff x="2858135" y="4356100"/>
                <a:chExt cx="2932430" cy="1676400"/>
              </a:xfrm>
            </p:grpSpPr>
            <p:sp>
              <p:nvSpPr>
                <p:cNvPr id="19" name="Rectangle 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gALg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gAAzBoAAAojAAAcJQAAAAAAACYAAAAIAAAA//////////8="/>
                    </a:ext>
                  </a:extLst>
                </p:cNvSpPr>
                <p:nvPr/>
              </p:nvSpPr>
              <p:spPr>
                <a:xfrm>
                  <a:off x="2952750" y="4356100"/>
                  <a:ext cx="2743200" cy="167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2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3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18" name="Rectangle 2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C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VEQAAzBoAAJ8jAAAcJQAAAAAAACYAAAAIAAAA//////////8="/>
                    </a:ext>
                  </a:extLst>
                </p:cNvSpPr>
                <p:nvPr/>
              </p:nvSpPr>
              <p:spPr>
                <a:xfrm>
                  <a:off x="2858135" y="4356100"/>
                  <a:ext cx="2932430" cy="16764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4" name="Group 2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BMVsVQMAAAAEAAAAAAAAAAAAAAAAAAAAAAAAAAfAAAAVAAAAAAAAAAAAAAAAAAAAAAAAAAAAAAAAAAAAAAAAAAAAAAAAAAAAAAAAAAAAAAAAAAAAAAAAAAAAAAAAAAAAAAAAAAAAAAAAAAAAAAAAAAAAAAAAAAAACEAAAAYAAAAFAAAAJ8jAADMGgAApjUAABwlAAAAAAAAJgAAAAgAAAD/////AAAAAA=="/>
                  </a:ext>
                </a:extLst>
              </p:cNvGrpSpPr>
              <p:nvPr/>
            </p:nvGrpSpPr>
            <p:grpSpPr>
              <a:xfrm>
                <a:off x="5790565" y="4356100"/>
                <a:ext cx="2930525" cy="1676400"/>
                <a:chOff x="5790565" y="4356100"/>
                <a:chExt cx="2930525" cy="1676400"/>
              </a:xfrm>
            </p:grpSpPr>
            <p:sp>
              <p:nvSpPr>
                <p:cNvPr id="16" name="Rectangle 1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o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0JAAAzBoAABE1AAAcJQAAAAAAACYAAAAIAAAA//////////8="/>
                    </a:ext>
                  </a:extLst>
                </p:cNvSpPr>
                <p:nvPr/>
              </p:nvSpPr>
              <p:spPr>
                <a:xfrm>
                  <a:off x="5885180" y="4356100"/>
                  <a:ext cx="2741295" cy="167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0.3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0.4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15" name="Rectangle 2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fIwAAzBoAAKY1AAAcJQAAAAAAACYAAAAIAAAA//////////8="/>
                    </a:ext>
                  </a:extLst>
                </p:cNvSpPr>
                <p:nvPr/>
              </p:nvSpPr>
              <p:spPr>
                <a:xfrm>
                  <a:off x="5790565" y="4356100"/>
                  <a:ext cx="2930525" cy="16764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1" name="Group 3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IDAAAcJQAAlREAAKwrAAAAAAAAJgAAAAgAAAD/////AAAAAA=="/>
                  </a:ext>
                </a:extLst>
              </p:cNvGrpSpPr>
              <p:nvPr/>
            </p:nvGrpSpPr>
            <p:grpSpPr>
              <a:xfrm>
                <a:off x="580390" y="6032500"/>
                <a:ext cx="2277745" cy="1066800"/>
                <a:chOff x="580390" y="6032500"/>
                <a:chExt cx="2277745" cy="1066800"/>
              </a:xfrm>
            </p:grpSpPr>
            <p:sp>
              <p:nvSpPr>
                <p:cNvPr id="13" name="Rectangle 1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nBAAAHCUAAAARAACsKwAAAAAAACYAAAAIAAAA//////////8="/>
                    </a:ext>
                  </a:extLst>
                </p:cNvSpPr>
                <p:nvPr/>
              </p:nvSpPr>
              <p:spPr>
                <a:xfrm>
                  <a:off x="675005" y="6032500"/>
                  <a:ext cx="2088515" cy="106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Постоянный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12" name="Rectangle 3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SAwAAHCUAAJURAACsKwAAAAAAACYAAAAIAAAA//////////8="/>
                    </a:ext>
                  </a:extLst>
                </p:cNvSpPr>
                <p:nvPr/>
              </p:nvSpPr>
              <p:spPr>
                <a:xfrm>
                  <a:off x="580390" y="6032500"/>
                  <a:ext cx="2277745" cy="10668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8" name="Group 3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URAAAcJQAAnyMAAKwrAAAAAAAAJgAAAAgAAAD/////AAAAAA=="/>
                  </a:ext>
                </a:extLst>
              </p:cNvGrpSpPr>
              <p:nvPr/>
            </p:nvGrpSpPr>
            <p:grpSpPr>
              <a:xfrm>
                <a:off x="2858135" y="6032500"/>
                <a:ext cx="2932430" cy="1066800"/>
                <a:chOff x="2858135" y="6032500"/>
                <a:chExt cx="2932430" cy="1066800"/>
              </a:xfrm>
            </p:grpSpPr>
            <p:sp>
              <p:nvSpPr>
                <p:cNvPr id="10" name="Rectangle 1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qEgAAHCUAAAojAACsKwAAAAAAACYAAAAIAAAA//////////8="/>
                    </a:ext>
                  </a:extLst>
                </p:cNvSpPr>
                <p:nvPr/>
              </p:nvSpPr>
              <p:spPr>
                <a:xfrm>
                  <a:off x="2952750" y="6032500"/>
                  <a:ext cx="2743200" cy="106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8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9" name="Rectangle 3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VEQAAHCUAAJ8jAACsKwAAAAAAACYAAAAIAAAA//////////8="/>
                    </a:ext>
                  </a:extLst>
                </p:cNvSpPr>
                <p:nvPr/>
              </p:nvSpPr>
              <p:spPr>
                <a:xfrm>
                  <a:off x="2858135" y="6032500"/>
                  <a:ext cx="2932430" cy="10668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" name="Group 3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BJ5DeUMAAAAEAAAAAAAAAAAAAAAAAAAAAAAAAAfAAAAVAAAAAAAAAAAAAAAAAAAAAAAAAAAAAAAAAAAAAAAAAAAAAAAAAAAAAAAAAAAAAAAAAAAAAAAAAAAAAAAAAAAAAAAAAAAAAAAAAAAAAAAAAAAAAAAAAAAACEAAAAYAAAAFAAAAJ8jAAAcJQAApjUAAKwrAAAAAAAAJgAAAAgAAAD/////AAAAAA=="/>
                  </a:ext>
                </a:extLst>
              </p:cNvGrpSpPr>
              <p:nvPr/>
            </p:nvGrpSpPr>
            <p:grpSpPr>
              <a:xfrm>
                <a:off x="5790565" y="6032500"/>
                <a:ext cx="2930525" cy="1066800"/>
                <a:chOff x="5790565" y="6032500"/>
                <a:chExt cx="2930525" cy="1066800"/>
              </a:xfrm>
            </p:grpSpPr>
            <p:sp>
              <p:nvSpPr>
                <p:cNvPr id="7" name="Rectangle 1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0JAAAHCUAABE1AACsKwAAAAAAACYAAAAIAAAA//////////8="/>
                    </a:ext>
                  </a:extLst>
                </p:cNvSpPr>
                <p:nvPr/>
              </p:nvSpPr>
              <p:spPr>
                <a:xfrm>
                  <a:off x="5885180" y="6032500"/>
                  <a:ext cx="2741295" cy="106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400"/>
                    <a:t>1.0</a:t>
                  </a:r>
                  <a:endParaRPr lang="ru-ru" sz="2400"/>
                </a:p>
                <a:p>
                  <a:pPr algn="ctr">
                    <a:defRPr lang="ru-ru"/>
                  </a:pPr>
                  <a:endParaRPr lang="ru-ru" sz="2400"/>
                </a:p>
              </p:txBody>
            </p:sp>
            <p:sp>
              <p:nvSpPr>
                <p:cNvPr id="6" name="Rectangle 3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fIwAAHCUAAKY1AACsKwAAAAAAACYAAAAIAAAA//////////8="/>
                    </a:ext>
                  </a:extLst>
                </p:cNvSpPr>
                <p:nvPr/>
              </p:nvSpPr>
              <p:spPr>
                <a:xfrm>
                  <a:off x="5790565" y="6032500"/>
                  <a:ext cx="2930525" cy="106680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</p:grpSp>
        <p:sp>
          <p:nvSpPr>
            <p:cNvPr id="3" name="Rectangle 37"/>
            <p:cNvSpPr>
              <a:extLst>
                <a:ext uri="smNativeData">
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IAwAApA0AALA1AACzKwAAAAAAACYAAAAIAAAA//////////8="/>
                </a:ext>
              </a:extLst>
            </p:cNvSpPr>
            <p:nvPr/>
          </p:nvSpPr>
          <p:spPr>
            <a:xfrm>
              <a:off x="574040" y="2217420"/>
              <a:ext cx="8153400" cy="4886325"/>
            </a:xfrm>
            <a:prstGeom prst="rect">
              <a:avLst/>
            </a:prstGeom>
            <a:noFill/>
            <a:ln w="9525" cap="flat" cmpd="sng" algn="ctr">
              <a:solidFill>
                <a:srgbClr val="A0A0A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  <a:endParaRPr lang="ru-ru" sz="2400"/>
            </a:p>
          </p:txBody>
        </p:sp>
      </p:grpSp>
      <p:sp>
        <p:nvSpPr>
          <p:cNvPr id="38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U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qAwAAzgQAALonAAA+DQAAEAAAACYAAAAIAAAA//////////8="/>
              </a:ext>
            </a:extLst>
          </p:cNvSpPr>
          <p:nvPr/>
        </p:nvSpPr>
        <p:spPr>
          <a:xfrm>
            <a:off x="554990" y="781050"/>
            <a:ext cx="590296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indent="-179705">
              <a:defRPr lang="ru-ru"/>
            </a:pPr>
            <a:r>
              <a:rPr lang="ru-ru" sz="2800"/>
              <a:t>		</a:t>
            </a:r>
            <a:r>
              <a:rPr lang="ru-ru" sz="2800" b="1"/>
              <a:t>ГОСТ 12.1.038-82</a:t>
            </a:r>
            <a:endParaRPr lang="ru-ru" sz="2800" b="1"/>
          </a:p>
          <a:p>
            <a:pPr indent="-179705">
              <a:defRPr lang="ru-ru"/>
            </a:pPr>
            <a:r>
              <a:rPr lang="ru-ru" sz="2800" b="1"/>
              <a:t>Предельно допустимые значения </a:t>
            </a:r>
            <a:endParaRPr lang="ru-ru" sz="2800" b="1"/>
          </a:p>
          <a:p>
            <a:pPr indent="-179705">
              <a:defRPr lang="ru-ru"/>
            </a:pPr>
            <a:r>
              <a:rPr lang="ru-ru" sz="2800" b="1"/>
              <a:t>напряжений</a:t>
            </a:r>
            <a:r>
              <a:rPr lang="en-us" sz="2800" b="1"/>
              <a:t> </a:t>
            </a:r>
            <a:r>
              <a:rPr lang="ru-ru" sz="2800" b="1"/>
              <a:t>прикосновения и токов</a:t>
            </a:r>
            <a:r>
              <a:rPr lang="ru-ru" sz="2800"/>
              <a:t> 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1"/>
          <p:cNvGrpSpPr>
            <a:extLst>
              <a:ext uri="smNativeData">
                <pr:smNativeData xmlns:pr="smNativeData" val="SMDATA_7_lWkJZRMAAAAlAAAAAQAAAA8BAAAAkAAAAEgAAACQAAAASAAAAAAAAAAAAAAAAAAAABcAAAAUAAAAAAAAAAAAAAD/fwAA/38AAAAAAAAJAAAABAAAABJ5DeUMAAAAEAAAAAAAAAAAAAAAAAAAAAAAAAAfAAAAVAAAAAAAAAAAAAAAAAAAAAAAAAAAAAAAAAAAAAAAAAAAAAAAAAAAAAAAAAAAAAAAAAAAAAAAAAAAAAAAAAAAAAAAAAAAAAAAAAAAAAAAAAAAAAAAAAAAACEAAAAYAAAAFAAAAAAAAAA9DQAAQDgAABQlAAAQAAAAJgAAAAgAAAD/////AAAAAA=="/>
              </a:ext>
            </a:extLst>
          </p:cNvGrpSpPr>
          <p:nvPr/>
        </p:nvGrpSpPr>
        <p:grpSpPr>
          <a:xfrm>
            <a:off x="0" y="2152015"/>
            <a:ext cx="9144000" cy="3875405"/>
            <a:chOff x="0" y="2152015"/>
            <a:chExt cx="9144000" cy="3875405"/>
          </a:xfrm>
        </p:grpSpPr>
        <p:grpSp>
          <p:nvGrpSpPr>
            <p:cNvPr id="4" name="Group 84"/>
            <p:cNvGrpSpPr>
              <a:extLst>
                <a:ext uri="smNativeData">
                  <pr:smNativeData xmlns:pr="smNativeData" val="SMDATA_7_lWkJZRMAAAAlAAAAAQAAAA8BAAAAkAAAAEgAAACQAAAASAAAAAAAAAAAAAAAAAAAABcAAAAUAAAAAAAAAAAAAAD/fwAA/38AAAAAAAAJAAAABAAAAMr///8MAAAAEAAAAAAAAAAAAAAAAAAAAAAAAAAfAAAAVAAAAAAAAAAAAAAAAAAAAAAAAAAAAAAAAAAAAAAAAAAAAAAAAAAAAAAAAAAAAAAAAAAAAAAAAAAAAAAAAAAAAAAAAAAAAAAAAAAAAAAAAAAAAAAAAAAAACEAAAAYAAAAFAAAAAsAAABCDQAANTgAAA8lAAAAAAAAJgAAAAgAAAD/////AAAAAA=="/>
                </a:ext>
              </a:extLst>
            </p:cNvGrpSpPr>
            <p:nvPr/>
          </p:nvGrpSpPr>
          <p:grpSpPr>
            <a:xfrm>
              <a:off x="6985" y="2155190"/>
              <a:ext cx="9130030" cy="3869055"/>
              <a:chOff x="6985" y="2155190"/>
              <a:chExt cx="9130030" cy="3869055"/>
            </a:xfrm>
          </p:grpSpPr>
          <p:grpSp>
            <p:nvGrpSpPr>
              <p:cNvPr id="83" name="Group 3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OhfzX4MAAAAEAAAAAAAAAAAAAAAAAAAAAAAAAAfAAAAVAAAAAAAAAAAAAAAAAAAAAAAAAAAAAAAAAAAAAAAAAAAAAAAAAAAAAAAAAAAAAAAAAAAAAAAAAAAAAAAAAAAAAAAAAAAAAAAAAAAAAAAAAAAAAAAAAAAACEAAAAYAAAAFAAAAAsAAABCDQAAnAkAAOMRAAAAAAAAJgAAAAgAAAD/////AAAAAA=="/>
                  </a:ext>
                </a:extLst>
              </p:cNvGrpSpPr>
              <p:nvPr/>
            </p:nvGrpSpPr>
            <p:grpSpPr>
              <a:xfrm>
                <a:off x="6985" y="2155190"/>
                <a:ext cx="1555115" cy="752475"/>
                <a:chOff x="6985" y="2155190"/>
                <a:chExt cx="1555115" cy="752475"/>
              </a:xfrm>
            </p:grpSpPr>
            <p:sp>
              <p:nvSpPr>
                <p:cNvPr id="85" name="Rectangle 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kxgsM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iAAAAQg0AAAUJAADjEQAAAAAAACYAAAAIAAAA//////////8="/>
                    </a:ext>
                  </a:extLst>
                </p:cNvSpPr>
                <p:nvPr/>
              </p:nvSpPr>
              <p:spPr>
                <a:xfrm>
                  <a:off x="102870" y="2155190"/>
                  <a:ext cx="136334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  <a:p>
                  <a:pPr algn="ctr">
                    <a:defRPr lang="ru-ru"/>
                  </a:pPr>
                  <a:r>
                    <a:rPr lang="ru-ru" sz="2400"/>
                    <a:t> Род и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84" name="Rectangle 3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LAAAAQg0AAJwJAADjEQAAAAAAACYAAAAIAAAA//////////8="/>
                    </a:ext>
                  </a:extLst>
                </p:cNvSpPr>
                <p:nvPr/>
              </p:nvSpPr>
              <p:spPr>
                <a:xfrm>
                  <a:off x="6985" y="2155190"/>
                  <a:ext cx="155511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80" name="Group 3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Lf+3foMAAAAEAAAAAAAAAAAAAAAAAAAAAAAAAAfAAAAVAAAAAAAAAAAAAAAAAAAAAAAAAAAAAAAAAAAAAAAAAAAAAAAAAAAAAAAAAAAAAAAAAAAAAAAAAAAAAAAAAAAAAAAAAAAAAAAAAAAAAAAAAAAAAAAAAAAACEAAAAYAAAAFAAAAJwJAABCDQAAiRMAAOMRAAAAAAAAJgAAAAgAAAD/////AAAAAA=="/>
                  </a:ext>
                </a:extLst>
              </p:cNvGrpSpPr>
              <p:nvPr/>
            </p:nvGrpSpPr>
            <p:grpSpPr>
              <a:xfrm>
                <a:off x="1562100" y="2155190"/>
                <a:ext cx="1613535" cy="752475"/>
                <a:chOff x="1562100" y="2155190"/>
                <a:chExt cx="1613535" cy="752475"/>
              </a:xfrm>
            </p:grpSpPr>
            <p:sp>
              <p:nvSpPr>
                <p:cNvPr id="82" name="Rectangle 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CgAAQg0AAPISAADjEQAAAAAAACYAAAAIAAAA//////////8="/>
                    </a:ext>
                  </a:extLst>
                </p:cNvSpPr>
                <p:nvPr/>
              </p:nvSpPr>
              <p:spPr>
                <a:xfrm>
                  <a:off x="1657985" y="2155190"/>
                  <a:ext cx="142176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000"/>
                </a:p>
                <a:p>
                  <a:pPr algn="ctr">
                    <a:defRPr lang="ru-ru"/>
                  </a:pPr>
                  <a:r>
                    <a:rPr lang="ru-ru" sz="2000"/>
                    <a:t>Нормируемая</a:t>
                  </a:r>
                  <a:endParaRPr lang="ru-ru" sz="2000"/>
                </a:p>
                <a:p>
                  <a:pPr algn="ctr">
                    <a:defRPr lang="ru-ru"/>
                  </a:pPr>
                  <a:endParaRPr lang="ru-ru" sz="2000"/>
                </a:p>
              </p:txBody>
            </p:sp>
            <p:sp>
              <p:nvSpPr>
                <p:cNvPr id="81" name="Rectangle 3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cCQAAQg0AAIkTAADjEQAAAAAAACYAAAAIAAAA//////////8="/>
                    </a:ext>
                  </a:extLst>
                </p:cNvSpPr>
                <p:nvPr/>
              </p:nvSpPr>
              <p:spPr>
                <a:xfrm>
                  <a:off x="1562100" y="2155190"/>
                  <a:ext cx="161353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77" name="Group 3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IkTAABCDQAANTgAAOMRAAAAAAAAJgAAAAgAAAD/////AAAAAA=="/>
                  </a:ext>
                </a:extLst>
              </p:cNvGrpSpPr>
              <p:nvPr/>
            </p:nvGrpSpPr>
            <p:grpSpPr>
              <a:xfrm>
                <a:off x="3175635" y="2155190"/>
                <a:ext cx="5961380" cy="752475"/>
                <a:chOff x="3175635" y="2155190"/>
                <a:chExt cx="5961380" cy="752475"/>
              </a:xfrm>
            </p:grpSpPr>
            <p:sp>
              <p:nvSpPr>
                <p:cNvPr id="79" name="Rectangle 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gFAAAQg0AAJ43AADjEQAAAAAAACYAAAAIAAAA//////////8="/>
                    </a:ext>
                  </a:extLst>
                </p:cNvSpPr>
                <p:nvPr/>
              </p:nvSpPr>
              <p:spPr>
                <a:xfrm>
                  <a:off x="3271520" y="2155190"/>
                  <a:ext cx="5769610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           Продолжительность воздействия , с</a:t>
                  </a:r>
                  <a:endParaRPr lang="ru-ru" sz="2400"/>
                </a:p>
              </p:txBody>
            </p:sp>
            <p:sp>
              <p:nvSpPr>
                <p:cNvPr id="78" name="Rectangle 3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JEwAAQg0AADU4AADjEQAAAAAAACYAAAAIAAAA//////////8="/>
                    </a:ext>
                  </a:extLst>
                </p:cNvSpPr>
                <p:nvPr/>
              </p:nvSpPr>
              <p:spPr>
                <a:xfrm>
                  <a:off x="3175635" y="2155190"/>
                  <a:ext cx="5961380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74" name="Group 3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NP///8MAAAAEAAAAAAAAAAAAAAAAAAAAAAAAAAfAAAAVAAAAAAAAAAAAAAAAAAAAAAAAAAAAAAAAAAAAAAAAAAAAAAAAAAAAAAAAAAAAAAAAAAAAAAAAAAAAAAAAAAAAAAAAAAAAAAAAAAAAAAAAAAAAAAAAAAAACEAAAAYAAAAFAAAAAsAAADjEQAAnAkAAIQWAAAAAAAAJgAAAAgAAAD/////AAAAAA=="/>
                  </a:ext>
                </a:extLst>
              </p:cNvGrpSpPr>
              <p:nvPr/>
            </p:nvGrpSpPr>
            <p:grpSpPr>
              <a:xfrm>
                <a:off x="6985" y="2907665"/>
                <a:ext cx="1555115" cy="752475"/>
                <a:chOff x="6985" y="2907665"/>
                <a:chExt cx="1555115" cy="752475"/>
              </a:xfrm>
            </p:grpSpPr>
            <p:sp>
              <p:nvSpPr>
                <p:cNvPr id="76" name="Rectangle 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iAAAA4xEAAAUJAACEFgAAAAAAACYAAAAIAAAA//////////8="/>
                    </a:ext>
                  </a:extLst>
                </p:cNvSpPr>
                <p:nvPr/>
              </p:nvSpPr>
              <p:spPr>
                <a:xfrm>
                  <a:off x="102870" y="2907665"/>
                  <a:ext cx="136334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75" name="Rectangle 3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LAAAA4xEAAJwJAACEFgAAAAAAACYAAAAIAAAA//////////8="/>
                    </a:ext>
                  </a:extLst>
                </p:cNvSpPr>
                <p:nvPr/>
              </p:nvSpPr>
              <p:spPr>
                <a:xfrm>
                  <a:off x="6985" y="2907665"/>
                  <a:ext cx="155511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</a:t>
                  </a:r>
                  <a:r>
                    <a:rPr lang="ru-ru" sz="2400"/>
                    <a:t>частота тока</a:t>
                  </a:r>
                  <a:endParaRPr lang="ru-ru" sz="2400"/>
                </a:p>
              </p:txBody>
            </p:sp>
          </p:grpSp>
          <p:grpSp>
            <p:nvGrpSpPr>
              <p:cNvPr id="71" name="Group 3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BWwtgMAAAAEAAAAAAAAAAAAAAAAAAAAAAAAAAfAAAAVAAAAAAAAAAAAAAAAAAAAAAAAAAAAAAAAAAAAAAAAAAAAAAAAAAAAAAAAAAAAAAAAAAAAAAAAAAAAAAAAAAAAAAAAAAAAAAAAAAAAAAAAAAAAAAAAAAAACEAAAAYAAAAFAAAAJwJAADjEQAAiRMAAIQWAAAAAAAAJgAAAAgAAAD/////AAAAAA=="/>
                  </a:ext>
                </a:extLst>
              </p:cNvGrpSpPr>
              <p:nvPr/>
            </p:nvGrpSpPr>
            <p:grpSpPr>
              <a:xfrm>
                <a:off x="1562100" y="2907665"/>
                <a:ext cx="1613535" cy="752475"/>
                <a:chOff x="1562100" y="2907665"/>
                <a:chExt cx="1613535" cy="752475"/>
              </a:xfrm>
            </p:grpSpPr>
            <p:sp>
              <p:nvSpPr>
                <p:cNvPr id="73" name="Rectangle 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CgAA4xEAAPISAACEFgAAAAAAACYAAAAIAAAA//////////8="/>
                    </a:ext>
                  </a:extLst>
                </p:cNvSpPr>
                <p:nvPr/>
              </p:nvSpPr>
              <p:spPr>
                <a:xfrm>
                  <a:off x="1657985" y="2907665"/>
                  <a:ext cx="142176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sz="2000"/>
                    <a:t>величина</a:t>
                  </a:r>
                  <a:endParaRPr lang="ru-ru" sz="2000"/>
                </a:p>
              </p:txBody>
            </p:sp>
            <p:sp>
              <p:nvSpPr>
                <p:cNvPr id="72" name="Rectangle 3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cCQAA4xEAAIkTAACEFgAAAAAAACYAAAAIAAAA//////////8="/>
                    </a:ext>
                  </a:extLst>
                </p:cNvSpPr>
                <p:nvPr/>
              </p:nvSpPr>
              <p:spPr>
                <a:xfrm>
                  <a:off x="1562100" y="2907665"/>
                  <a:ext cx="161353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68" name="Group 4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BUe04MAAAAEAAAAAAAAAAAAAAAAAAAAAAAAAAfAAAAVAAAAAAAAAAAAAAAAAAAAAAAAAAAAAAAAAAAAAAAAAAAAAAAAAAAAAAAAAAAAAAAAAAAAAAAAAAAAAAAAAAAAAAAAAAAAAAAAAAAAAAAAAAAAAAAAAAAACEAAAAYAAAAFAAAAIkTAADjEQAAuhsAAIQWAAAAAAAAJgAAAAgAAAD/////AAAAAA=="/>
                  </a:ext>
                </a:extLst>
              </p:cNvGrpSpPr>
              <p:nvPr/>
            </p:nvGrpSpPr>
            <p:grpSpPr>
              <a:xfrm>
                <a:off x="3175635" y="2907665"/>
                <a:ext cx="1331595" cy="752475"/>
                <a:chOff x="3175635" y="2907665"/>
                <a:chExt cx="1331595" cy="752475"/>
              </a:xfrm>
            </p:grpSpPr>
            <p:sp>
              <p:nvSpPr>
                <p:cNvPr id="70" name="Rectangle 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gFAAA4xEAACMbAACEFgAAAAAAACYAAAAIAAAA//////////8="/>
                    </a:ext>
                  </a:extLst>
                </p:cNvSpPr>
                <p:nvPr/>
              </p:nvSpPr>
              <p:spPr>
                <a:xfrm>
                  <a:off x="3271520" y="2907665"/>
                  <a:ext cx="113982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0.01-0.08</a:t>
                  </a:r>
                  <a:endParaRPr lang="ru-ru" sz="2400"/>
                </a:p>
              </p:txBody>
            </p:sp>
            <p:sp>
              <p:nvSpPr>
                <p:cNvPr id="69" name="Rectangle 4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JEwAA4xEAALobAACEFgAAAAAAACYAAAAIAAAA//////////8="/>
                    </a:ext>
                  </a:extLst>
                </p:cNvSpPr>
                <p:nvPr/>
              </p:nvSpPr>
              <p:spPr>
                <a:xfrm>
                  <a:off x="3175635" y="2907665"/>
                  <a:ext cx="133159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65" name="Group 4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KC5GBwMAAAAEAAAAAAAAAAAAAAAAAAAAAAAAAAfAAAAVAAAAAAAAAAAAAAAAAAAAAAAAAAAAAAAAAAAAAAAAAAAAAAAAAAAAAAAAAAAAAAAAAAAAAAAAAAAAAAAAAAAAAAAAAAAAAAAAAAAAAAAAAAAAAAAAAAAACEAAAAYAAAAFAAAALobAADjEQAAHSEAAIQWAAAAAAAAJgAAAAgAAAD/////AAAAAA=="/>
                  </a:ext>
                </a:extLst>
              </p:cNvGrpSpPr>
              <p:nvPr/>
            </p:nvGrpSpPr>
            <p:grpSpPr>
              <a:xfrm>
                <a:off x="4507230" y="2907665"/>
                <a:ext cx="875665" cy="752475"/>
                <a:chOff x="4507230" y="2907665"/>
                <a:chExt cx="875665" cy="752475"/>
              </a:xfrm>
            </p:grpSpPr>
            <p:sp>
              <p:nvSpPr>
                <p:cNvPr id="67" name="Rectangle 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RHAAA4xEAAIYgAACEFgAAAAAAACYAAAAIAAAA//////////8="/>
                    </a:ext>
                  </a:extLst>
                </p:cNvSpPr>
                <p:nvPr/>
              </p:nvSpPr>
              <p:spPr>
                <a:xfrm>
                  <a:off x="4603115" y="2907665"/>
                  <a:ext cx="68389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0.1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66" name="Rectangle 4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6GwAA4xEAAB0hAACEFgAAAAAAACYAAAAIAAAA//////////8="/>
                    </a:ext>
                  </a:extLst>
                </p:cNvSpPr>
                <p:nvPr/>
              </p:nvSpPr>
              <p:spPr>
                <a:xfrm>
                  <a:off x="4507230" y="2907665"/>
                  <a:ext cx="87566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62" name="Group 4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EyTPxQMAAAAEAAAAAAAAAAAAAAAAAAAAAAAAAAfAAAAVAAAAAAAAAAAAAAAAAAAAAAAAAAAAAAAAAAAAAAAAAAAAAAAAAAAAAAAAAAAAAAAAAAAAAAAAAAAAAAAAAAAAAAAAAAAAAAAAAAAAAAAAAAAAAAAAAAAACEAAAAYAAAAFAAAAB0hAADjEQAAgSYAAIQWAAAAAAAAJgAAAAgAAAD/////AAAAAA=="/>
                  </a:ext>
                </a:extLst>
              </p:cNvGrpSpPr>
              <p:nvPr/>
            </p:nvGrpSpPr>
            <p:grpSpPr>
              <a:xfrm>
                <a:off x="5382895" y="2907665"/>
                <a:ext cx="876300" cy="752475"/>
                <a:chOff x="5382895" y="2907665"/>
                <a:chExt cx="876300" cy="752475"/>
              </a:xfrm>
            </p:grpSpPr>
            <p:sp>
              <p:nvSpPr>
                <p:cNvPr id="64" name="Rectangle 1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0IQAA4xEAAOolAACEFgAAAAAAACYAAAAIAAAA//////////8="/>
                    </a:ext>
                  </a:extLst>
                </p:cNvSpPr>
                <p:nvPr/>
              </p:nvSpPr>
              <p:spPr>
                <a:xfrm>
                  <a:off x="5478780" y="2907665"/>
                  <a:ext cx="684530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0.2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63" name="Rectangle 4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dIQAA4xEAAIEmAACEFgAAAAAAACYAAAAIAAAA//////////8="/>
                    </a:ext>
                  </a:extLst>
                </p:cNvSpPr>
                <p:nvPr/>
              </p:nvSpPr>
              <p:spPr>
                <a:xfrm>
                  <a:off x="5382895" y="2907665"/>
                  <a:ext cx="876300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9" name="Group 4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Ku9snYMAAAAEAAAAAAAAAAAAAAAAAAAAAAAAAAfAAAAVAAAAAAAAAAAAAAAAAAAAAAAAAAAAAAAAAAAAAAAAAAAAAAAAAAAAAAAAAAAAAAAAAAAAAAAAAAAAAAAAAAAAAAAAAAAAAAAAAAAAAAAAAAAAAAAAAAAACEAAAAYAAAAFAAAAIEmAADjEQAA5CsAAIQWAAAAAAAAJgAAAAgAAAD/////AAAAAA=="/>
                  </a:ext>
                </a:extLst>
              </p:cNvGrpSpPr>
              <p:nvPr/>
            </p:nvGrpSpPr>
            <p:grpSpPr>
              <a:xfrm>
                <a:off x="6259195" y="2907665"/>
                <a:ext cx="875665" cy="752475"/>
                <a:chOff x="6259195" y="2907665"/>
                <a:chExt cx="875665" cy="752475"/>
              </a:xfrm>
            </p:grpSpPr>
            <p:sp>
              <p:nvSpPr>
                <p:cNvPr id="61" name="Rectangle 1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YJwAA4xEAAE0rAACEFgAAAAAAACYAAAAIAAAA//////////8="/>
                    </a:ext>
                  </a:extLst>
                </p:cNvSpPr>
                <p:nvPr/>
              </p:nvSpPr>
              <p:spPr>
                <a:xfrm>
                  <a:off x="6355080" y="2907665"/>
                  <a:ext cx="68389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0.5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60" name="Rectangle 4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BJgAA4xEAAOQrAACEFgAAAAAAACYAAAAIAAAA//////////8="/>
                    </a:ext>
                  </a:extLst>
                </p:cNvSpPr>
                <p:nvPr/>
              </p:nvSpPr>
              <p:spPr>
                <a:xfrm>
                  <a:off x="6259195" y="2907665"/>
                  <a:ext cx="87566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6" name="Group 4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QrAADjEQAASDEAAIQWAAAAAAAAJgAAAAgAAAD/////AAAAAA=="/>
                  </a:ext>
                </a:extLst>
              </p:cNvGrpSpPr>
              <p:nvPr/>
            </p:nvGrpSpPr>
            <p:grpSpPr>
              <a:xfrm>
                <a:off x="7134860" y="2907665"/>
                <a:ext cx="876300" cy="752475"/>
                <a:chOff x="7134860" y="2907665"/>
                <a:chExt cx="876300" cy="752475"/>
              </a:xfrm>
            </p:grpSpPr>
            <p:sp>
              <p:nvSpPr>
                <p:cNvPr id="58" name="Rectangle 1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7LAAA4xEAALEwAACEFgAAAAAAACYAAAAIAAAA//////////8="/>
                    </a:ext>
                  </a:extLst>
                </p:cNvSpPr>
                <p:nvPr/>
              </p:nvSpPr>
              <p:spPr>
                <a:xfrm>
                  <a:off x="7230745" y="2907665"/>
                  <a:ext cx="684530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1.0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57" name="Rectangle 4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kKwAA4xEAAEgxAACEFgAAAAAAACYAAAAIAAAA//////////8="/>
                    </a:ext>
                  </a:extLst>
                </p:cNvSpPr>
                <p:nvPr/>
              </p:nvSpPr>
              <p:spPr>
                <a:xfrm>
                  <a:off x="7134860" y="2907665"/>
                  <a:ext cx="876300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3" name="Group 5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F/XNjQMAAAAEAAAAAAAAAAAAAAAAAAAAAAAAAAfAAAAVAAAAAAAAAAAAAAAAAAAAAAAAAAAAAAAAAAAAAAAAAAAAAAAAAAAAAAAAAAAAAAAAAAAAAAAAAAAAAAAAAAAAAAAAAAAAAAAAAAAAAAAAAAAAAAAAAAAACEAAAAYAAAAFAAAAEgxAADjEQAANTgAAIQWAAAAAAAAJgAAAAgAAAD/////AAAAAA=="/>
                  </a:ext>
                </a:extLst>
              </p:cNvGrpSpPr>
              <p:nvPr/>
            </p:nvGrpSpPr>
            <p:grpSpPr>
              <a:xfrm>
                <a:off x="8011160" y="2907665"/>
                <a:ext cx="1125855" cy="752475"/>
                <a:chOff x="8011160" y="2907665"/>
                <a:chExt cx="1125855" cy="752475"/>
              </a:xfrm>
            </p:grpSpPr>
            <p:sp>
              <p:nvSpPr>
                <p:cNvPr id="55" name="Rectangle 1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fMQAA4xEAAJ43AACEFgAAAAAAACYAAAAIAAAA//////////8="/>
                    </a:ext>
                  </a:extLst>
                </p:cNvSpPr>
                <p:nvPr/>
              </p:nvSpPr>
              <p:spPr>
                <a:xfrm>
                  <a:off x="8107045" y="2907665"/>
                  <a:ext cx="934085" cy="75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400"/>
                    <a:t>&gt;1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54" name="Rectangle 5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IMQAA4xEAADU4AACEFgAAAAAAACYAAAAIAAAA//////////8="/>
                    </a:ext>
                  </a:extLst>
                </p:cNvSpPr>
                <p:nvPr/>
              </p:nvSpPr>
              <p:spPr>
                <a:xfrm>
                  <a:off x="8011160" y="2907665"/>
                  <a:ext cx="1125855" cy="75247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0" name="Group 5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DPhZMkMAAAAEAAAAAAAAAAAAAAAAAAAAAAAAAAfAAAAVAAAAAAAAAAAAAAAAAAAAAAAAAAAAAAAAAAAAAAAAAAAAAAAAAAAAAAAAAAAAAAAAAAAAAAAAAAAAAAAAAAAAAAAAAAAAAAAAAAAAAAAAAAAAAAAAAAAACEAAAAYAAAAFAAAAAsAAACEFgAAnAkAAMkdAAAAAAAAJgAAAAgAAAD/////AAAAAA=="/>
                  </a:ext>
                </a:extLst>
              </p:cNvGrpSpPr>
              <p:nvPr/>
            </p:nvGrpSpPr>
            <p:grpSpPr>
              <a:xfrm>
                <a:off x="6985" y="3660140"/>
                <a:ext cx="1555115" cy="1181735"/>
                <a:chOff x="6985" y="3660140"/>
                <a:chExt cx="1555115" cy="1181735"/>
              </a:xfrm>
            </p:grpSpPr>
            <p:sp>
              <p:nvSpPr>
                <p:cNvPr id="52" name="Rectangle 1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iAAAAhBYAAAUJAADJHQAAAAAAACYAAAAIAAAA//////////8="/>
                    </a:ext>
                  </a:extLst>
                </p:cNvSpPr>
                <p:nvPr/>
              </p:nvSpPr>
              <p:spPr>
                <a:xfrm>
                  <a:off x="102870" y="3660140"/>
                  <a:ext cx="136334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400"/>
                    <a:t>~ 50 </a:t>
                  </a:r>
                  <a:r>
                    <a:rPr lang="ru-ru" sz="2400"/>
                    <a:t>Гц</a:t>
                  </a: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 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51" name="Rectangle 5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LAAAAhBYAAJwJAADJHQAAAAAAACYAAAAIAAAA//////////8="/>
                    </a:ext>
                  </a:extLst>
                </p:cNvSpPr>
                <p:nvPr/>
              </p:nvSpPr>
              <p:spPr>
                <a:xfrm>
                  <a:off x="6985" y="3660140"/>
                  <a:ext cx="155511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47" name="Group 5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H34ldEMAAAAEAAAAAAAAAAAAAAAAAAAAAAAAAAfAAAAVAAAAAAAAAAAAAAAAAAAAAAAAAAAAAAAAAAAAAAAAAAAAAAAAAAAAAAAAAAAAAAAAAAAAAAAAAAAAAAAAAAAAAAAAAAAAAAAAAAAAAAAAAAAAAAAAAAAACEAAAAYAAAAFAAAAJwJAACEFgAAiRMAAMkdAAAAAAAAJgAAAAgAAAD/////AAAAAA=="/>
                  </a:ext>
                </a:extLst>
              </p:cNvGrpSpPr>
              <p:nvPr/>
            </p:nvGrpSpPr>
            <p:grpSpPr>
              <a:xfrm>
                <a:off x="1562100" y="3660140"/>
                <a:ext cx="1613535" cy="1181735"/>
                <a:chOff x="1562100" y="3660140"/>
                <a:chExt cx="1613535" cy="1181735"/>
              </a:xfrm>
            </p:grpSpPr>
            <p:sp>
              <p:nvSpPr>
                <p:cNvPr id="49" name="Rectangle 1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CgAAhBYAAPISAADJHQAAAAAAACYAAAAIAAAA//////////8="/>
                    </a:ext>
                  </a:extLst>
                </p:cNvSpPr>
                <p:nvPr/>
              </p:nvSpPr>
              <p:spPr>
                <a:xfrm>
                  <a:off x="1657985" y="3660140"/>
                  <a:ext cx="142176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400"/>
                    <a:t>U </a:t>
                  </a:r>
                  <a:r>
                    <a:rPr lang="ru-ru" sz="2400" baseline="-30000"/>
                    <a:t>пр</a:t>
                  </a:r>
                  <a:r>
                    <a:rPr lang="ru-ru" sz="2400"/>
                    <a:t> , В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en-us" sz="2400"/>
                    <a:t>I</a:t>
                  </a:r>
                  <a:r>
                    <a:rPr lang="en-us" sz="2400" baseline="-30000"/>
                    <a:t>h</a:t>
                  </a:r>
                  <a:r>
                    <a:rPr lang="en-us" sz="2400"/>
                    <a:t> </a:t>
                  </a:r>
                  <a:r>
                    <a:rPr lang="ru-ru" sz="2400"/>
                    <a:t>, мА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48" name="Rectangle 5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cCQAAhBYAAIkTAADJHQAAAAAAACYAAAAIAAAA//////////8="/>
                    </a:ext>
                  </a:extLst>
                </p:cNvSpPr>
                <p:nvPr/>
              </p:nvSpPr>
              <p:spPr>
                <a:xfrm>
                  <a:off x="1562100" y="3660140"/>
                  <a:ext cx="161353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44" name="Group 5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LPc+wMAAAAEAAAAAAAAAAAAAAAAAAAAAAAAAAfAAAAVAAAAAAAAAAAAAAAAAAAAAAAAAAAAAAAAAAAAAAAAAAAAAAAAAAAAAAAAAAAAAAAAAAAAAAAAAAAAAAAAAAAAAAAAAAAAAAAAAAAAAAAAAAAAAAAAAAAACEAAAAYAAAAFAAAAIkTAACEFgAAuhsAAMkdAAAAAAAAJgAAAAgAAAD/////AAAAAA=="/>
                  </a:ext>
                </a:extLst>
              </p:cNvGrpSpPr>
              <p:nvPr/>
            </p:nvGrpSpPr>
            <p:grpSpPr>
              <a:xfrm>
                <a:off x="3175635" y="3660140"/>
                <a:ext cx="1331595" cy="1181735"/>
                <a:chOff x="3175635" y="3660140"/>
                <a:chExt cx="1331595" cy="1181735"/>
              </a:xfrm>
            </p:grpSpPr>
            <p:sp>
              <p:nvSpPr>
                <p:cNvPr id="46" name="Rectangle 1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gFAAAhBYAACMbAADJHQAAAAAAACYAAAAIAAAA//////////8="/>
                    </a:ext>
                  </a:extLst>
                </p:cNvSpPr>
                <p:nvPr/>
              </p:nvSpPr>
              <p:spPr>
                <a:xfrm>
                  <a:off x="3271520" y="3660140"/>
                  <a:ext cx="113982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550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650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45" name="Rectangle 5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JEwAAhBYAALobAADJHQAAAAAAACYAAAAIAAAA//////////8="/>
                    </a:ext>
                  </a:extLst>
                </p:cNvSpPr>
                <p:nvPr/>
              </p:nvSpPr>
              <p:spPr>
                <a:xfrm>
                  <a:off x="3175635" y="3660140"/>
                  <a:ext cx="133159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41" name="Group 5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J+JEfsMAAAAEAAAAAAAAAAAAAAAAAAAAAAAAAAfAAAAVAAAAAAAAAAAAAAAAAAAAAAAAAAAAAAAAAAAAAAAAAAAAAAAAAAAAAAAAAAAAAAAAAAAAAAAAAAAAAAAAAAAAAAAAAAAAAAAAAAAAAAAAAAAAAAAAAAAACEAAAAYAAAAFAAAALobAACEFgAAHSEAAMkdAAAAAAAAJgAAAAgAAAD/////AAAAAA=="/>
                  </a:ext>
                </a:extLst>
              </p:cNvGrpSpPr>
              <p:nvPr/>
            </p:nvGrpSpPr>
            <p:grpSpPr>
              <a:xfrm>
                <a:off x="4507230" y="3660140"/>
                <a:ext cx="875665" cy="1181735"/>
                <a:chOff x="4507230" y="3660140"/>
                <a:chExt cx="875665" cy="1181735"/>
              </a:xfrm>
            </p:grpSpPr>
            <p:sp>
              <p:nvSpPr>
                <p:cNvPr id="43" name="Rectangle 1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RHAAAhBYAAIYgAADJHQAAAAAAACYAAAAIAAAA//////////8="/>
                    </a:ext>
                  </a:extLst>
                </p:cNvSpPr>
                <p:nvPr/>
              </p:nvSpPr>
              <p:spPr>
                <a:xfrm>
                  <a:off x="4603115" y="3660140"/>
                  <a:ext cx="68389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340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400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42" name="Rectangle 5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6GwAAhBYAAB0hAADJHQAAAAAAACYAAAAIAAAA//////////8="/>
                    </a:ext>
                  </a:extLst>
                </p:cNvSpPr>
                <p:nvPr/>
              </p:nvSpPr>
              <p:spPr>
                <a:xfrm>
                  <a:off x="4507230" y="3660140"/>
                  <a:ext cx="87566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38" name="Group 6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L/uHUMAAAAEAAAAAAAAAAAAAAAAAAAAAAAAAAfAAAAVAAAAAAAAAAAAAAAAAAAAAAAAAAAAAAAAAAAAAAAAAAAAAAAAAAAAAAAAAAAAAAAAAAAAAAAAAAAAAAAAAAAAAAAAAAAAAAAAAAAAAAAAAAAAAAAAAAAACEAAAAYAAAAFAAAAB0hAACEFgAAgSYAAMkdAAAAAAAAJgAAAAgAAAD/////AAAAAA=="/>
                  </a:ext>
                </a:extLst>
              </p:cNvGrpSpPr>
              <p:nvPr/>
            </p:nvGrpSpPr>
            <p:grpSpPr>
              <a:xfrm>
                <a:off x="5382895" y="3660140"/>
                <a:ext cx="876300" cy="1181735"/>
                <a:chOff x="5382895" y="3660140"/>
                <a:chExt cx="876300" cy="1181735"/>
              </a:xfrm>
            </p:grpSpPr>
            <p:sp>
              <p:nvSpPr>
                <p:cNvPr id="40" name="Rectangle 1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0IQAAhBYAAOolAADJHQAAAAAAACYAAAAIAAAA//////////8="/>
                    </a:ext>
                  </a:extLst>
                </p:cNvSpPr>
                <p:nvPr/>
              </p:nvSpPr>
              <p:spPr>
                <a:xfrm>
                  <a:off x="5478780" y="3660140"/>
                  <a:ext cx="684530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160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190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39" name="Rectangle 6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xgOy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dIQAAhBYAAIEmAADJHQAAAAAAACYAAAAIAAAA//////////8="/>
                    </a:ext>
                  </a:extLst>
                </p:cNvSpPr>
                <p:nvPr/>
              </p:nvSpPr>
              <p:spPr>
                <a:xfrm>
                  <a:off x="5382895" y="3660140"/>
                  <a:ext cx="876300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35" name="Group 6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dYCWMMAAAAEAAAAAAAAAAAAAAAAAAAAAAAAAAfAAAAVAAAAAAAAAAAAAAAAAAAAAAAAAAAAAAAAAAAAAAAAAAAAAAAAAAAAAAAAAAAAAAAAAAAAAAAAAAAAAAAAAAAAAAAAAAAAAAAAAAAAAAAAAAAAAAAAAAAACEAAAAYAAAAFAAAAIEmAACEFgAA5CsAAMkdAAAAAAAAJgAAAAgAAAD/////AAAAAA=="/>
                  </a:ext>
                </a:extLst>
              </p:cNvGrpSpPr>
              <p:nvPr/>
            </p:nvGrpSpPr>
            <p:grpSpPr>
              <a:xfrm>
                <a:off x="6259195" y="3660140"/>
                <a:ext cx="875665" cy="1181735"/>
                <a:chOff x="6259195" y="3660140"/>
                <a:chExt cx="875665" cy="1181735"/>
              </a:xfrm>
            </p:grpSpPr>
            <p:sp>
              <p:nvSpPr>
                <p:cNvPr id="37" name="Rectangle 1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Z8TP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YJwAAhBYAAE0rAADJHQAAAAAAACYAAAAIAAAA//////////8="/>
                    </a:ext>
                  </a:extLst>
                </p:cNvSpPr>
                <p:nvPr/>
              </p:nvSpPr>
              <p:spPr>
                <a:xfrm>
                  <a:off x="6355080" y="3660140"/>
                  <a:ext cx="68389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105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125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36" name="Rectangle 6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BJgAAhBYAAOQrAADJHQAAAAAAACYAAAAIAAAA//////////8="/>
                    </a:ext>
                  </a:extLst>
                </p:cNvSpPr>
                <p:nvPr/>
              </p:nvSpPr>
              <p:spPr>
                <a:xfrm>
                  <a:off x="6259195" y="3660140"/>
                  <a:ext cx="87566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32" name="Group 6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F20nfwMAAAAEAAAAAAAAAAAAAAAAAAAAAAAAAAfAAAAVAAAAAAAAAAAAAAAAAAAAAAAAAAAAAAAAAAAAAAAAAAAAAAAAAAAAAAAAAAAAAAAAAAAAAAAAAAAAAAAAAAAAAAAAAAAAAAAAAAAAAAAAAAAAAAAAAAAACEAAAAYAAAAFAAAAOQrAACEFgAASDEAAMkdAAAAAAAAJgAAAAgAAAD/////AAAAAA=="/>
                  </a:ext>
                </a:extLst>
              </p:cNvGrpSpPr>
              <p:nvPr/>
            </p:nvGrpSpPr>
            <p:grpSpPr>
              <a:xfrm>
                <a:off x="7134860" y="3660140"/>
                <a:ext cx="876300" cy="1181735"/>
                <a:chOff x="7134860" y="3660140"/>
                <a:chExt cx="876300" cy="1181735"/>
              </a:xfrm>
            </p:grpSpPr>
            <p:sp>
              <p:nvSpPr>
                <p:cNvPr id="34" name="Rectangle 2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xgO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7LAAAhBYAALEwAADJHQAAAAAAACYAAAAIAAAA//////////8="/>
                    </a:ext>
                  </a:extLst>
                </p:cNvSpPr>
                <p:nvPr/>
              </p:nvSpPr>
              <p:spPr>
                <a:xfrm>
                  <a:off x="7230745" y="3660140"/>
                  <a:ext cx="684530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60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33" name="Rectangle 6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kKwAAhBYAAEgxAADJHQAAAAAAACYAAAAIAAAA//////////8="/>
                    </a:ext>
                  </a:extLst>
                </p:cNvSpPr>
                <p:nvPr/>
              </p:nvSpPr>
              <p:spPr>
                <a:xfrm>
                  <a:off x="7134860" y="3660140"/>
                  <a:ext cx="876300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9" name="Group 6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L09J9MMAAAAEAAAAAAAAAAAAAAAAAAAAAAAAAAfAAAAVAAAAAAAAAAAAAAAAAAAAAAAAAAAAAAAAAAAAAAAAAAAAAAAAAAAAAAAAAAAAAAAAAAAAAAAAAAAAAAAAAAAAAAAAAAAAAAAAAAAAAAAAAAAAAAAAAAAACEAAAAYAAAAFAAAAEgxAACEFgAANTgAAMkdAAAAAAAAJgAAAAgAAAD/////AAAAAA=="/>
                  </a:ext>
                </a:extLst>
              </p:cNvGrpSpPr>
              <p:nvPr/>
            </p:nvGrpSpPr>
            <p:grpSpPr>
              <a:xfrm>
                <a:off x="8011160" y="3660140"/>
                <a:ext cx="1125855" cy="1181735"/>
                <a:chOff x="8011160" y="3660140"/>
                <a:chExt cx="1125855" cy="1181735"/>
              </a:xfrm>
            </p:grpSpPr>
            <p:sp>
              <p:nvSpPr>
                <p:cNvPr id="31" name="Rectangle 21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fMQAAhBYAAJ43AADJHQAAAAAAACYAAAAIAAAA//////////8="/>
                    </a:ext>
                  </a:extLst>
                </p:cNvSpPr>
                <p:nvPr/>
              </p:nvSpPr>
              <p:spPr>
                <a:xfrm>
                  <a:off x="8107045" y="3660140"/>
                  <a:ext cx="934085" cy="1181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20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6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30" name="Rectangle 6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IMQAAhBYAADU4AADJHQAAAAAAACYAAAAIAAAA//////////8="/>
                    </a:ext>
                  </a:extLst>
                </p:cNvSpPr>
                <p:nvPr/>
              </p:nvSpPr>
              <p:spPr>
                <a:xfrm>
                  <a:off x="8011160" y="3660140"/>
                  <a:ext cx="1125855" cy="118173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6" name="Group 6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Gx4wJEMAAAAEAAAAAAAAAAAAAAAAAAAAAAAAAAfAAAAVAAAAAAAAAAAAAAAAAAAAAAAAAAAAAAAAAAAAAAAAAAAAAAAAAAAAAAAAAAAAAAAAAAAAAAAAAAAAAAAAAAAAAAAAAAAAAAAAAAAAAAAAAAAAAAAAAAAACEAAAAYAAAAFAAAAAsAAADJHQAAnAkAAA8lAAAAAAAAJgAAAAgAAAD/////AAAAAA=="/>
                  </a:ext>
                </a:extLst>
              </p:cNvGrpSpPr>
              <p:nvPr/>
            </p:nvGrpSpPr>
            <p:grpSpPr>
              <a:xfrm>
                <a:off x="6985" y="4841875"/>
                <a:ext cx="1555115" cy="1182370"/>
                <a:chOff x="6985" y="4841875"/>
                <a:chExt cx="1555115" cy="1182370"/>
              </a:xfrm>
            </p:grpSpPr>
            <p:sp>
              <p:nvSpPr>
                <p:cNvPr id="28" name="Rectangle 2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iAAAAyR0AAAUJAAAPJQAAAAAAACYAAAAIAAAA//////////8="/>
                    </a:ext>
                  </a:extLst>
                </p:cNvSpPr>
                <p:nvPr/>
              </p:nvSpPr>
              <p:spPr>
                <a:xfrm>
                  <a:off x="102870" y="4841875"/>
                  <a:ext cx="136334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=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27" name="Rectangle 6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LAAAAyR0AAJwJAAAPJQAAAAAAACYAAAAIAAAA//////////8="/>
                    </a:ext>
                  </a:extLst>
                </p:cNvSpPr>
                <p:nvPr/>
              </p:nvSpPr>
              <p:spPr>
                <a:xfrm>
                  <a:off x="6985" y="4841875"/>
                  <a:ext cx="155511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3" name="Group 7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Oyn9pwMAAAAEAAAAAAAAAAAAAAAAAAAAAAAAAAfAAAAVAAAAAAAAAAAAAAAAAAAAAAAAAAAAAAAAAAAAAAAAAAAAAAAAAAAAAAAAAAAAAAAAAAAAAAAAAAAAAAAAAAAAAAAAAAAAAAAAAAAAAAAAAAAAAAAAAAAACEAAAAYAAAAFAAAAJwJAADJHQAAiRMAAA8lAAAAAAAAJgAAAAgAAAD/////AAAAAA=="/>
                  </a:ext>
                </a:extLst>
              </p:cNvGrpSpPr>
              <p:nvPr/>
            </p:nvGrpSpPr>
            <p:grpSpPr>
              <a:xfrm>
                <a:off x="1562100" y="4841875"/>
                <a:ext cx="1613535" cy="1182370"/>
                <a:chOff x="1562100" y="4841875"/>
                <a:chExt cx="1613535" cy="1182370"/>
              </a:xfrm>
            </p:grpSpPr>
            <p:sp>
              <p:nvSpPr>
                <p:cNvPr id="25" name="Rectangle 23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zCgAAyR0AAPISAAAPJQAAAAAAACYAAAAIAAAA//////////8="/>
                    </a:ext>
                  </a:extLst>
                </p:cNvSpPr>
                <p:nvPr/>
              </p:nvSpPr>
              <p:spPr>
                <a:xfrm>
                  <a:off x="1657985" y="4841875"/>
                  <a:ext cx="142176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en-us" sz="2400"/>
                    <a:t>U </a:t>
                  </a:r>
                  <a:r>
                    <a:rPr lang="ru-ru" sz="2400" baseline="-30000"/>
                    <a:t>пр</a:t>
                  </a:r>
                  <a:r>
                    <a:rPr lang="ru-ru" sz="2400"/>
                    <a:t> , В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en-us" sz="2400"/>
                    <a:t>I</a:t>
                  </a:r>
                  <a:r>
                    <a:rPr lang="en-us" sz="2400" baseline="-30000"/>
                    <a:t>h</a:t>
                  </a:r>
                  <a:r>
                    <a:rPr lang="en-us" sz="2400"/>
                    <a:t> </a:t>
                  </a:r>
                  <a:r>
                    <a:rPr lang="ru-ru" sz="2400"/>
                    <a:t>, мА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24" name="Rectangle 7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xgOw0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cCQAAyR0AAIkTAAAPJQAAAAAAACYAAAAIAAAA//////////8="/>
                    </a:ext>
                  </a:extLst>
                </p:cNvSpPr>
                <p:nvPr/>
              </p:nvSpPr>
              <p:spPr>
                <a:xfrm>
                  <a:off x="1562100" y="4841875"/>
                  <a:ext cx="161353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20" name="Group 7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DAn01cMAAAAEAAAAAAAAAAAAAAAAAAAAAAAAAAfAAAAVAAAAAAAAAAAAAAAAAAAAAAAAAAAAAAAAAAAAAAAAAAAAAAAAAAAAAAAAAAAAAAAAAAAAAAAAAAAAAAAAAAAAAAAAAAAAAAAAAAAAAAAAAAAAAAAAAAAACEAAAAYAAAAFAAAAIkTAADJHQAAuhsAAA8lAAAAAAAAJgAAAAgAAAD/////AAAAAA=="/>
                  </a:ext>
                </a:extLst>
              </p:cNvGrpSpPr>
              <p:nvPr/>
            </p:nvGrpSpPr>
            <p:grpSpPr>
              <a:xfrm>
                <a:off x="3175635" y="4841875"/>
                <a:ext cx="1331595" cy="1182370"/>
                <a:chOff x="3175635" y="4841875"/>
                <a:chExt cx="1331595" cy="1182370"/>
              </a:xfrm>
            </p:grpSpPr>
            <p:sp>
              <p:nvSpPr>
                <p:cNvPr id="22" name="Rectangle 2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gFAAAyR0AACMbAAAPJQAAAAAAACYAAAAIAAAA//////////8="/>
                    </a:ext>
                  </a:extLst>
                </p:cNvSpPr>
                <p:nvPr/>
              </p:nvSpPr>
              <p:spPr>
                <a:xfrm>
                  <a:off x="3271520" y="4841875"/>
                  <a:ext cx="113982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650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650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21" name="Rectangle 7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JEwAAyR0AALobAAAPJQAAAAAAACYAAAAIAAAA//////////8="/>
                    </a:ext>
                  </a:extLst>
                </p:cNvSpPr>
                <p:nvPr/>
              </p:nvSpPr>
              <p:spPr>
                <a:xfrm>
                  <a:off x="3175635" y="4841875"/>
                  <a:ext cx="133159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7" name="Group 75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C84UjQMAAAAEAAAAAAAAAAAAAAAAAAAAAAAAAAfAAAAVAAAAAAAAAAAAAAAAAAAAAAAAAAAAAAAAAAAAAAAAAAAAAAAAAAAAAAAAAAAAAAAAAAAAAAAAAAAAAAAAAAAAAAAAAAAAAAAAAAAAAAAAAAAAAAAAAAAACEAAAAYAAAAFAAAALobAADJHQAAHSEAAA8lAAAAAAAAJgAAAAgAAAD/////AAAAAA=="/>
                  </a:ext>
                </a:extLst>
              </p:cNvGrpSpPr>
              <p:nvPr/>
            </p:nvGrpSpPr>
            <p:grpSpPr>
              <a:xfrm>
                <a:off x="4507230" y="4841875"/>
                <a:ext cx="875665" cy="1182370"/>
                <a:chOff x="4507230" y="4841875"/>
                <a:chExt cx="875665" cy="1182370"/>
              </a:xfrm>
            </p:grpSpPr>
            <p:sp>
              <p:nvSpPr>
                <p:cNvPr id="19" name="Rectangle 25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L2BT/8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RHAAAyR0AAIYgAAAPJQAAAAAAACYAAAAIAAAA//////////8="/>
                    </a:ext>
                  </a:extLst>
                </p:cNvSpPr>
                <p:nvPr/>
              </p:nvSpPr>
              <p:spPr>
                <a:xfrm>
                  <a:off x="4603115" y="4841875"/>
                  <a:ext cx="68389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500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500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18" name="Rectangle 74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6GwAAyR0AAB0hAAAPJQAAAAAAACYAAAAIAAAA//////////8="/>
                    </a:ext>
                  </a:extLst>
                </p:cNvSpPr>
                <p:nvPr/>
              </p:nvSpPr>
              <p:spPr>
                <a:xfrm>
                  <a:off x="4507230" y="4841875"/>
                  <a:ext cx="87566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4" name="Group 77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JaT6asMAAAAEAAAAAAAAAAAAAAAAAAAAAAAAAAfAAAAVAAAAAAAAAAAAAAAAAAAAAAAAAAAAAAAAAAAAAAAAAAAAAAAAAAAAAAAAAAAAAAAAAAAAAAAAAAAAAAAAAAAAAAAAAAAAAAAAAAAAAAAAAAAAAAAAAAAACEAAAAYAAAAFAAAAB0hAADJHQAAgSYAAA8lAAAAAAAAJgAAAAgAAAD/////AAAAAA=="/>
                  </a:ext>
                </a:extLst>
              </p:cNvGrpSpPr>
              <p:nvPr/>
            </p:nvGrpSpPr>
            <p:grpSpPr>
              <a:xfrm>
                <a:off x="5382895" y="4841875"/>
                <a:ext cx="876300" cy="1182370"/>
                <a:chOff x="5382895" y="4841875"/>
                <a:chExt cx="876300" cy="1182370"/>
              </a:xfrm>
            </p:grpSpPr>
            <p:sp>
              <p:nvSpPr>
                <p:cNvPr id="16" name="Rectangle 2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w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C0IQAAyR0AAOolAAAPJQAAAAAAACYAAAAIAAAA//////////8="/>
                    </a:ext>
                  </a:extLst>
                </p:cNvSpPr>
                <p:nvPr/>
              </p:nvSpPr>
              <p:spPr>
                <a:xfrm>
                  <a:off x="5478780" y="4841875"/>
                  <a:ext cx="684530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400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400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15" name="Rectangle 76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T/hM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dIQAAyR0AAIEmAAAPJQAAAAAAACYAAAAIAAAA//////////8="/>
                    </a:ext>
                  </a:extLst>
                </p:cNvSpPr>
                <p:nvPr/>
              </p:nvSpPr>
              <p:spPr>
                <a:xfrm>
                  <a:off x="5382895" y="4841875"/>
                  <a:ext cx="876300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11" name="Group 79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Nds2FMMAAAAEAAAAAAAAAAAAAAAAAAAAAAAAAAfAAAAVAAAAAAAAAAAAAAAAAAAAAAAAAAAAAAAAAAAAAAAAAAAAAAAAAAAAAAAAAAAAAAAAAAAAAAAAAAAAAAAAAAAAAAAAAAAAAAAAAAAAAAAAAAAAAAAAAAAACEAAAAYAAAAFAAAAIEmAADJHQAA5CsAAA8lAAAAAAAAJgAAAAgAAAD/////AAAAAA=="/>
                  </a:ext>
                </a:extLst>
              </p:cNvGrpSpPr>
              <p:nvPr/>
            </p:nvGrpSpPr>
            <p:grpSpPr>
              <a:xfrm>
                <a:off x="6259195" y="4841875"/>
                <a:ext cx="875665" cy="1182370"/>
                <a:chOff x="6259195" y="4841875"/>
                <a:chExt cx="875665" cy="1182370"/>
              </a:xfrm>
            </p:grpSpPr>
            <p:sp>
              <p:nvSpPr>
                <p:cNvPr id="13" name="Rectangle 27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AYJwAAyR0AAE0rAAAPJQAAAAAAACYAAAAIAAAA//////////8="/>
                    </a:ext>
                  </a:extLst>
                </p:cNvSpPr>
                <p:nvPr/>
              </p:nvSpPr>
              <p:spPr>
                <a:xfrm>
                  <a:off x="6355080" y="4841875"/>
                  <a:ext cx="68389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250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250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12" name="Rectangle 7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MYAAv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CBJgAAyR0AAOQrAAAPJQAAAAAAACYAAAAIAAAA//////////8="/>
                    </a:ext>
                  </a:extLst>
                </p:cNvSpPr>
                <p:nvPr/>
              </p:nvSpPr>
              <p:spPr>
                <a:xfrm>
                  <a:off x="6259195" y="4841875"/>
                  <a:ext cx="87566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8" name="Group 81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DFSNMQMAAAAEAAAAAAAAAAAAAAAAAAAAAAAAAAfAAAAVAAAAAAAAAAAAAAAAAAAAAAAAAAAAAAAAAAAAAAAAAAAAAAAAAAAAAAAAAAAAAAAAAAAAAAAAAAAAAAAAAAAAAAAAAAAAAAAAAAAAAAAAAAAAAAAAAAAACEAAAAYAAAAFAAAAOQrAADJHQAASDEAAA8lAAAAAAAAJgAAAAgAAAD/////AAAAAA=="/>
                  </a:ext>
                </a:extLst>
              </p:cNvGrpSpPr>
              <p:nvPr/>
            </p:nvGrpSpPr>
            <p:grpSpPr>
              <a:xfrm>
                <a:off x="7134860" y="4841875"/>
                <a:ext cx="876300" cy="1182370"/>
                <a:chOff x="7134860" y="4841875"/>
                <a:chExt cx="876300" cy="1182370"/>
              </a:xfrm>
            </p:grpSpPr>
            <p:sp>
              <p:nvSpPr>
                <p:cNvPr id="10" name="Rectangle 28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7LAAAyR0AALEwAAAPJQAAAAAAACYAAAAIAAAA//////////8="/>
                    </a:ext>
                  </a:extLst>
                </p:cNvSpPr>
                <p:nvPr/>
              </p:nvSpPr>
              <p:spPr>
                <a:xfrm>
                  <a:off x="7230745" y="4841875"/>
                  <a:ext cx="684530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200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200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9" name="Rectangle 80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TAhP8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DkKwAAyR0AAEgxAAAPJQAAAAAAACYAAAAIAAAA//////////8="/>
                    </a:ext>
                  </a:extLst>
                </p:cNvSpPr>
                <p:nvPr/>
              </p:nvSpPr>
              <p:spPr>
                <a:xfrm>
                  <a:off x="7134860" y="4841875"/>
                  <a:ext cx="876300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  <p:grpSp>
            <p:nvGrpSpPr>
              <p:cNvPr id="5" name="Group 83"/>
              <p:cNvGrpSpPr>
                <a:extLst>
                  <a:ext uri="smNativeData">
                    <pr:smNativeData xmlns:pr="smNativeData" val="SMDATA_7_lWkJZRMAAAAlAAAAAQAAAA8BAAAAkAAAAEgAAACQAAAASAAAAAAAAAAAAAAAAAAAABcAAAAUAAAAAAAAAAAAAAD/fwAA/38AAAAAAAAJAAAABAAAAKnaczIMAAAAEAAAAAAAAAAAAAAAAAAAAAAAAAAfAAAAVAAAAAAAAAAAAAAAAAAAAAAAAAAAAAAAAAAAAAAAAAAAAAAAAAAAAAAAAAAAAAAAAAAAAAAAAAAAAAAAAAAAAAAAAAAAAAAAAAAAAAAAAAAAAAAAAAAAACEAAAAYAAAAFAAAAEgxAADJHQAANTgAAA8lAAAAAAAAJgAAAAgAAAD/////AAAAAA=="/>
                  </a:ext>
                </a:extLst>
              </p:cNvGrpSpPr>
              <p:nvPr/>
            </p:nvGrpSpPr>
            <p:grpSpPr>
              <a:xfrm>
                <a:off x="8011160" y="4841875"/>
                <a:ext cx="1125855" cy="1182370"/>
                <a:chOff x="8011160" y="4841875"/>
                <a:chExt cx="1125855" cy="1182370"/>
              </a:xfrm>
            </p:grpSpPr>
            <p:sp>
              <p:nvSpPr>
                <p:cNvPr id="7" name="Rectangle 29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DfMQAAyR0AAJ43AAAPJQAAAAAAACYAAAAIAAAA//////////8="/>
                    </a:ext>
                  </a:extLst>
                </p:cNvSpPr>
                <p:nvPr/>
              </p:nvSpPr>
              <p:spPr>
                <a:xfrm>
                  <a:off x="8107045" y="4841875"/>
                  <a:ext cx="934085" cy="11823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r>
                    <a:rPr lang="ru-ru" sz="2400"/>
                    <a:t>40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  <a:p>
                  <a:pPr>
                    <a:defRPr lang="ru-ru"/>
                  </a:pPr>
                  <a:r>
                    <a:rPr lang="ru-ru" sz="2400"/>
                    <a:t>15</a:t>
                  </a:r>
                  <a:endParaRPr lang="ru-ru" sz="2400"/>
                </a:p>
                <a:p>
                  <a:pPr>
                    <a:defRPr lang="ru-ru"/>
                  </a:pPr>
                  <a:endParaRPr lang="ru-ru" sz="2400"/>
                </a:p>
              </p:txBody>
            </p:sp>
            <p:sp>
              <p:nvSpPr>
                <p:cNvPr id="6" name="Rectangle 82"/>
                <p:cNvSpPr>
                  <a:extLst>
                    <a:ext uri="smNativeData">
    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BIMQAAyR0AADU4AAAPJQAAAAAAACYAAAAIAAAA//////////8="/>
                    </a:ext>
                  </a:extLst>
                </p:cNvSpPr>
                <p:nvPr/>
              </p:nvSpPr>
              <p:spPr>
                <a:xfrm>
                  <a:off x="8011160" y="4841875"/>
                  <a:ext cx="1125855" cy="118237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  <a:endParaRPr lang="ru-ru" sz="2400"/>
                </a:p>
              </p:txBody>
            </p:sp>
          </p:grpSp>
        </p:grpSp>
        <p:sp>
          <p:nvSpPr>
            <p:cNvPr id="3" name="Rectangle 85"/>
            <p:cNvSpPr>
              <a:extLst>
                <a:ext uri="smNativeData">
                  <pr:smNativeData xmlns:pr="smNativeData" val="SMDATA_13_lWkJ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KCgoAAPAAAAAQAAACMAAAAjAAAAIwAAAB4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Bbm9UF////AQAAAAAAAAAAAAAAAAAAAAAAAAAAAAAAAAAAAAAAAAAAoKCgAH9/fwD///8DzMzMAMDA/wB/f38AAAAAAAAAAAAAAAAAAAAAAAAAAAAhAAAAGAAAABQAAAAAAAAAPQ0AAEA4AAAUJQAAAAAAACYAAAAIAAAA//////////8="/>
                </a:ext>
              </a:extLst>
            </p:cNvSpPr>
            <p:nvPr/>
          </p:nvSpPr>
          <p:spPr>
            <a:xfrm>
              <a:off x="0" y="2152015"/>
              <a:ext cx="9144000" cy="3875405"/>
            </a:xfrm>
            <a:prstGeom prst="rect">
              <a:avLst/>
            </a:prstGeom>
            <a:noFill/>
            <a:ln w="9525" cap="flat" cmpd="sng" algn="ctr">
              <a:solidFill>
                <a:srgbClr val="A0A0A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  <a:endParaRPr lang="ru-ru" sz="2400"/>
            </a:p>
          </p:txBody>
        </p:sp>
      </p:grpSp>
      <p:sp>
        <p:nvSpPr>
          <p:cNvPr id="86" name="Текстовое поле1"/>
          <p:cNvSpPr txBox="1">
            <a:extLst>
              <a:ext uri="smNativeData">
                <pr:smNativeData xmlns:pr="smNativeData" val="SMDATA_13_lWkJZR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Uzb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BTNuAn9/fwD///8DzMzMAMDA/wB/f38AAAAAAAAAAAAAAAAAAAAAAAAAAAAhAAAAGAAAABQAAAB0+///hAQAAFkuAADUCAAAEAAAACYAAAAIAAAA//////////8="/>
              </a:ext>
            </a:extLst>
          </p:cNvSpPr>
          <p:nvPr/>
        </p:nvSpPr>
        <p:spPr>
          <a:xfrm>
            <a:off x="-739140" y="734060"/>
            <a:ext cx="8273415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 sz="2800"/>
            </a:pPr>
            <a:r>
              <a:rPr lang="ru-ru" b="1"/>
              <a:t>ГОСТ 12.1.038-82</a:t>
            </a:r>
            <a:r>
              <a:t>   </a:t>
            </a:r>
          </a:p>
          <a:p>
            <a:pPr algn="ctr">
              <a:defRPr lang="ru-ru" sz="2800"/>
            </a:pPr>
            <a:r>
              <a:t>при </a:t>
            </a:r>
            <a:r>
              <a:rPr lang="ru-ru" b="1" u="sng"/>
              <a:t>аварийном</a:t>
            </a:r>
            <a:r>
              <a:t> режиме</a:t>
            </a:r>
            <a:r>
              <a:rPr lang="ru-ru" b="1" u="sng"/>
              <a:t> производственных</a:t>
            </a:r>
            <a:r>
              <a:t> электроустановок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resentation">
  <a:themeElements>
    <a:clrScheme name="Presentation 1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Presentation">
      <a:majorFont>
        <a:latin typeface="PT Sans Bold"/>
        <a:ea typeface="PT Sans Bold"/>
        <a:cs typeface="PT Sans Bold"/>
      </a:majorFont>
      <a:minorFont>
        <a:latin typeface="PT Sans"/>
        <a:ea typeface="PT Sans"/>
        <a:cs typeface="PT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5336E"/>
        </a:dk1>
        <a:lt1>
          <a:srgbClr val="FFFFFF"/>
        </a:lt1>
        <a:dk2>
          <a:srgbClr val="05336E"/>
        </a:dk2>
        <a:lt2>
          <a:srgbClr val="FFFFFF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C490AA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ТАО</dc:creator>
  <cp:keywords/>
  <dc:description/>
  <cp:lastModifiedBy>Александр Трусов</cp:lastModifiedBy>
  <cp:revision>0</cp:revision>
  <dcterms:created xsi:type="dcterms:W3CDTF">2013-02-04T14:29:25Z</dcterms:created>
  <dcterms:modified xsi:type="dcterms:W3CDTF">2023-09-19T09:27:49Z</dcterms:modified>
</cp:coreProperties>
</file>