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71" r:id="rId7"/>
    <p:sldId id="257" r:id="rId8"/>
    <p:sldId id="268" r:id="rId9"/>
    <p:sldId id="27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72" r:id="rId19"/>
    <p:sldId id="267" r:id="rId20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2400" b="0" i="0" u="none" strike="noStrike" kern="1" spc="0" baseline="0">
        <a:solidFill>
          <a:schemeClr val="tx1"/>
        </a:solidFill>
        <a:effectLst/>
        <a:latin typeface="Times New Roman" pitchFamily="1" charset="-52"/>
        <a:ea typeface="Times New Roman" pitchFamily="1" charset="-52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6278313" val="982" revOS="4"/>
      <pr:smFileRevision xmlns:pr="smNativeData" dt="1676278313" val="0"/>
      <pr:guideOptions xmlns:pr="smNativeData" dt="1676278313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64" d="100"/>
          <a:sy n="64" d="100"/>
        </p:scale>
        <p:origin x="3492" y="28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>
      <p:cViewPr>
        <p:scale>
          <a:sx n="64" d="100"/>
          <a:sy n="64" d="100"/>
        </p:scale>
        <p:origin x="3492" y="28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 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image" Target="../media/image34.wmf"/><Relationship Id="rId9" Type="http://schemas.openxmlformats.org/officeDocument/2006/relationships/image" Target="../media/image35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wmf"/></Relationships>
</file>

<file path=ppt/drawings/_rels/vmlDrawing3.vml.rels><?xml version="1.0" encoding="UTF-8" standalone="yes" 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/Relationships>
</file>

<file path=ppt/drawings/_rels/vmlDrawing4.vml.rels><?xml version="1.0" encoding="UTF-8" standalone="yes" ?>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 ?>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 ?>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 ?>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8.vml.rels><?xml version="1.0" encoding="UTF-8" standalone="yes" 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/Relationships>
</file>

<file path=ppt/drawings/_rels/vmlDrawing9.vml.rels><?xml version="1.0" encoding="UTF-8" standalone="yes" ?>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77FF09B1-FF9A-AAFF-D447-09AA4709225C}" type="datetime1">
              <a:t>09.10.2020</a:t>
            </a:fld>
          </a:p>
        </p:txBody>
      </p:sp>
      <p:sp>
        <p:nvSpPr>
          <p:cNvPr id="4" name="Образ слайда 3"/>
          <p:cNvSpPr>
            <a:spLocks noGrp="1" noChangeArrowheads="1"/>
            <a:extLst>
              <a:ext uri="smNativeData">
                <pr:smNativeData xmlns:pr="smNativeData" val="SMDATA_13_KfrpY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vw8AAP8f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Заметки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EAAAACYAAAAIAAAAPy8AAP8f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Kfrp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Kfrp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77FF1F33-7D9A-AAE9-D447-8BBC510922DE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ru-ru"/>
            </a:lvl1pPr>
            <a:lvl2pPr marL="457200" indent="0" algn="ctr">
              <a:buNone/>
              <a:defRPr lang="ru-ru"/>
            </a:lvl2pPr>
            <a:lvl3pPr marL="914400" indent="0" algn="ctr">
              <a:buNone/>
              <a:defRPr lang="ru-ru"/>
            </a:lvl3pPr>
            <a:lvl4pPr marL="1371600" indent="0" algn="ctr">
              <a:buNone/>
              <a:defRPr lang="ru-ru"/>
            </a:lvl4pPr>
            <a:lvl5pPr marL="1828800" indent="0" algn="ctr">
              <a:buNone/>
              <a:defRPr lang="ru-ru"/>
            </a:lvl5pPr>
            <a:lvl6pPr marL="2286000" indent="0" algn="ctr">
              <a:buNone/>
              <a:defRPr lang="ru-ru"/>
            </a:lvl6pPr>
            <a:lvl7pPr marL="2743200" indent="0" algn="ctr">
              <a:buNone/>
              <a:defRPr lang="ru-ru"/>
            </a:lvl7pPr>
            <a:lvl8pPr marL="3200400" indent="0" algn="ctr">
              <a:buNone/>
              <a:defRPr lang="ru-ru"/>
            </a:lvl8pPr>
            <a:lvl9pPr marL="3657600" indent="0" algn="ctr">
              <a:buNone/>
              <a:defRPr lang="ru-ru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1B75-3B9A-AAED-D447-CDB855092298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05CD-839A-AAF3-D447-75A64B092220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B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UKAAAwAMAAAg0AACAJQAAEAAAACYAAAAIAAAAAwAAAAAAAAA="/>
              </a:ext>
            </a:extLst>
          </p:cNvSpPr>
          <p:nvPr>
            <p:ph type="title"/>
          </p:nvPr>
        </p:nvSpPr>
        <p:spPr>
          <a:xfrm>
            <a:off x="6515100" y="609600"/>
            <a:ext cx="1943100" cy="548640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CQnAACAJQAAEAAAACYAAAAIAAAAAwAAAAAAAAA="/>
              </a:ext>
            </a:extLst>
          </p:cNvSpPr>
          <p:nvPr>
            <p:ph idx="1"/>
          </p:nvPr>
        </p:nvSpPr>
        <p:spPr>
          <a:xfrm>
            <a:off x="685800" y="609600"/>
            <a:ext cx="5676900" cy="548640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1F01-4F9A-AAE9-D447-B9BC510922EC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147D-339A-AAE2-D447-C5B75A092290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4000" b="1" cap="all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KfrpYx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  <a:lvl6pPr marL="2286000" indent="0">
              <a:buNone/>
              <a:defRPr lang="ru-ru" sz="1400"/>
            </a:lvl6pPr>
            <a:lvl7pPr marL="2743200" indent="0">
              <a:buNone/>
              <a:defRPr lang="ru-ru" sz="1400"/>
            </a:lvl7pPr>
            <a:lvl8pPr marL="3200400" indent="0">
              <a:buNone/>
              <a:defRPr lang="ru-ru" sz="1400"/>
            </a:lvl8pPr>
            <a:lvl9pPr marL="3657600" indent="0">
              <a:buNone/>
              <a:defRPr lang="ru-ru" sz="14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3A99-D79A-AACC-D447-219974092274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KgbAACAJQAAEAAAACYAAAAIAAAAAYAAAAAAAAA="/>
              </a:ext>
            </a:extLst>
          </p:cNvSpPr>
          <p:nvPr>
            <p:ph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MAwAAAg0AACAJQAAEAAAACYAAAAIAAAAAYAAAAAAAAA="/>
              </a:ext>
            </a:extLst>
          </p:cNvSpPr>
          <p:nvPr>
            <p:ph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469E-D09A-AAB0-D447-26E508092273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QA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KfrpYx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KfrpYx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Содержимое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4DBA-F49A-AABB-D447-02EE03092257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5E05-4B9A-AAA8-D447-BDFD100922E8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3EAC-E29A-AAC8-D447-149D7009224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4DB4-FA9A-AABB-D447-0CEE03092259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KfrpYxMAAAAlAAAAZAAAAA0AAAAAkAAAAEgAAACQAAAAS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lang="ru-ru"/>
            </a:pP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77FF3C24-6A9A-AACA-D447-9C9F720922C9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vx8AAP//wQE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vx8AAP//wQE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cCYAAPAPAABAKQAAEAAAACYAAAAIAAAAv58AAP//wQE="/>
              </a:ext>
            </a:extLst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5" name="Rectangle 5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v58AAP//wQE="/>
              </a:ext>
            </a:extLst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6" name="Rectangle 6"/>
          <p:cNvSpPr>
            <a:spLocks noGrp="1" noChangeArrowheads="1"/>
            <a:extLst>
              <a:ext uri="smNativeData">
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cCYAAAg0AABAKQAAEAAAACYAAAAIAAAAv58AAP//wQE="/>
              </a:ext>
            </a:extLst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4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77FF05DE-909A-AAF3-D447-66A64B09223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1pPr>
      <a:lvl2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2pPr>
      <a:lvl3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3pPr>
      <a:lvl4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4pPr>
      <a:lvl5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5pPr>
      <a:lvl6pPr marL="4572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6pPr>
      <a:lvl7pPr marL="9144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7pPr>
      <a:lvl8pPr marL="13716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8pPr>
      <a:lvl9pPr marL="182880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2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Tx/>
        <a:buChar char="•"/>
        <a:tabLst/>
        <a:defRPr lang="ru-ru" sz="32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lang="ru-ru" sz="2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lang="ru-ru" sz="24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lang="ru-ru" sz="20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Times New Roman" pitchFamily="1" charset="-52"/>
          <a:ea typeface="Times New Roman" pitchFamily="1" charset="-52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7.vml"/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8.vml"/><Relationship Id="rId3" Type="http://schemas.openxmlformats.org/officeDocument/2006/relationships/oleObject" Target="../embeddings/oleObject17.bin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6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8" Type="http://schemas.openxmlformats.org/officeDocument/2006/relationships/oleObject" Target="../embeddings/oleObject22.bin"/><Relationship Id="rId9" Type="http://schemas.openxmlformats.org/officeDocument/2006/relationships/oleObject" Target="../embeddings/oleObject23.bin"/><Relationship Id="rId10" Type="http://schemas.openxmlformats.org/officeDocument/2006/relationships/oleObject" Target="../embeddings/oleObject24.bin"/><Relationship Id="rId11" Type="http://schemas.openxmlformats.org/officeDocument/2006/relationships/oleObject" Target="../embeddings/oleObject25.bin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9.vml"/><Relationship Id="rId3" Type="http://schemas.openxmlformats.org/officeDocument/2006/relationships/oleObject" Target="../embeddings/oleObject26.bin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mlDrawing" Target="../drawings/vmlDrawing10.vml"/><Relationship Id="rId3" Type="http://schemas.openxmlformats.org/officeDocument/2006/relationships/oleObject" Target="../embeddings/oleObject27.bin"/><Relationship Id="rId4" Type="http://schemas.openxmlformats.org/officeDocument/2006/relationships/oleObject" Target="../embeddings/oleObject28.bin"/><Relationship Id="rId5" Type="http://schemas.openxmlformats.org/officeDocument/2006/relationships/oleObject" Target="../embeddings/oleObject29.bin"/><Relationship Id="rId6" Type="http://schemas.openxmlformats.org/officeDocument/2006/relationships/oleObject" Target="../embeddings/oleObject30.bin"/><Relationship Id="rId7" Type="http://schemas.openxmlformats.org/officeDocument/2006/relationships/oleObject" Target="../embeddings/oleObject31.bin"/><Relationship Id="rId8" Type="http://schemas.openxmlformats.org/officeDocument/2006/relationships/oleObject" Target="../embeddings/oleObject32.bin"/><Relationship Id="rId9" Type="http://schemas.openxmlformats.org/officeDocument/2006/relationships/oleObject" Target="../embeddings/oleObject33.bin"/><Relationship Id="rId10" Type="http://schemas.openxmlformats.org/officeDocument/2006/relationships/oleObject" Target="../embeddings/oleObject34.bin"/><Relationship Id="rId11" Type="http://schemas.openxmlformats.org/officeDocument/2006/relationships/oleObject" Target="../embeddings/oleObject35.bin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3.vml"/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9" Type="http://schemas.openxmlformats.org/officeDocument/2006/relationships/oleObject" Target="../embeddings/oleObject10.bin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4.vml"/><Relationship Id="rId3" Type="http://schemas.openxmlformats.org/officeDocument/2006/relationships/oleObject" Target="../embeddings/oleObject11.bin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5.vml"/><Relationship Id="rId3" Type="http://schemas.openxmlformats.org/officeDocument/2006/relationships/oleObject" Target="../embeddings/oleObject12.bin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6.vml"/><Relationship Id="rId3" Type="http://schemas.openxmlformats.org/officeDocument/2006/relationships/oleObject" Target="../embeddings/oleObject13.bin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0153010183944.jpg"/>
          <p:cNvPicPr>
            <a:picLocks noChangeAspect="1"/>
            <a:extLst>
              <a:ext uri="smNativeData">
                <pr:smNativeData xmlns:pr="smNativeData" val="SMDATA_15_KfrpYx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jSNUP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fAwAAAAAAADEKw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29460" y="0"/>
            <a:ext cx="508508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aAEAAFgCAAAwGwAA0BYAABAAAAAmAAAACAAAAP//////////"/>
              </a:ext>
            </a:extLst>
          </p:cNvGraphicFramePr>
          <p:nvPr/>
        </p:nvGraphicFramePr>
        <p:xfrm>
          <a:off x="228600" y="381000"/>
          <a:ext cx="4191000" cy="3327400"/>
        </p:xfrm>
        <a:graphic>
          <a:graphicData uri="http://schemas.openxmlformats.org/presentationml/2006/ole">
            <p:oleObj spid="_x0000_s1026" name="Unknown" r:id="rId3" imgW="4248150" imgH="3381375" progId="Unknown">
              <p:embed/>
            </p:oleObj>
          </a:graphicData>
        </a:graphic>
      </p:graphicFrame>
      <p:sp>
        <p:nvSpPr>
          <p:cNvPr id="3" name="Rectangle 4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xFgAAuBMAADFPAAC4EwAAECAAACYAAAAIAAAA//////////8="/>
              </a:ext>
            </a:extLst>
          </p:cNvSpPr>
          <p:nvPr/>
        </p:nvSpPr>
        <p:spPr>
          <a:xfrm>
            <a:off x="3729355" y="320548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4" name="Object 3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8B4AAMADAAAANQAAnAkAABAAAAAmAAAACAAAAP//////////"/>
              </a:ext>
            </a:extLst>
          </p:cNvGraphicFramePr>
          <p:nvPr/>
        </p:nvGraphicFramePr>
        <p:xfrm>
          <a:off x="5029200" y="609600"/>
          <a:ext cx="3586480" cy="952500"/>
        </p:xfrm>
        <a:graphic>
          <a:graphicData uri="http://schemas.openxmlformats.org/presentationml/2006/ole">
            <p:oleObj spid="_x0000_s1028" name="Microsoft Equation 3.0" r:id="rId4" imgW="19888200" imgH="4781550" progId="Microsoft Equation 3.0">
              <p:embed/>
            </p:oleObj>
          </a:graphicData>
        </a:graphic>
      </p:graphicFrame>
      <p:sp>
        <p:nvSpPr>
          <p:cNvPr id="5" name="Rectangle 6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+GAAAqRMAAD5RAACpEwAAECAAACYAAAAIAAAA//////////8="/>
              </a:ext>
            </a:extLst>
          </p:cNvSpPr>
          <p:nvPr/>
        </p:nvSpPr>
        <p:spPr>
          <a:xfrm>
            <a:off x="4062730" y="319595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6" name="Object 5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lAGY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4B8AAEALAAA4MQAAMxMAABAAAAAmAAAACAAAAP//////////"/>
              </a:ext>
            </a:extLst>
          </p:cNvGraphicFramePr>
          <p:nvPr/>
        </p:nvGraphicFramePr>
        <p:xfrm>
          <a:off x="5181600" y="1828800"/>
          <a:ext cx="2819400" cy="1292225"/>
        </p:xfrm>
        <a:graphic>
          <a:graphicData uri="http://schemas.openxmlformats.org/presentationml/2006/ole">
            <p:oleObj spid="_x0000_s1030" name="Microsoft Equation 3.0" r:id="rId5" imgW="14773275" imgH="6438900" progId="Microsoft Equation 3.0">
              <p:embed/>
            </p:oleObj>
          </a:graphicData>
        </a:graphic>
      </p:graphicFrame>
      <p:sp>
        <p:nvSpPr>
          <p:cNvPr id="7" name="Rectangle 7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QGQAAKBQAAEhOAAC1HQAAECAAACYAAAAIAAAA//////////8="/>
              </a:ext>
            </a:extLst>
          </p:cNvSpPr>
          <p:nvPr/>
        </p:nvSpPr>
        <p:spPr>
          <a:xfrm>
            <a:off x="4114800" y="3276600"/>
            <a:ext cx="861060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indent="457200" algn="just">
              <a:defRPr lang="ru-ru"/>
            </a:pPr>
            <a:r>
              <a:t>Удельное сопротивление    </a:t>
            </a:r>
            <a:r>
              <a:rPr lang="ru-ru" i="1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</a:t>
            </a:r>
            <a:r>
              <a:t> </a:t>
            </a:r>
          </a:p>
          <a:p>
            <a:pPr indent="457200" algn="just">
              <a:defRPr lang="ru-ru"/>
            </a:pPr>
            <a:r>
              <a:t> водопроводной воды  - 50 Ом-м,</a:t>
            </a:r>
          </a:p>
          <a:p>
            <a:pPr indent="457200" algn="just">
              <a:defRPr lang="ru-ru"/>
            </a:pPr>
            <a:r>
              <a:t> речной воды  - 10 Ом-м.</a:t>
            </a:r>
            <a:endParaRPr lang="ru-ru" i="1"/>
          </a:p>
          <a:p>
            <a:pPr indent="457200" algn="just">
              <a:defRPr lang="ru-ru"/>
            </a:pPr>
            <a:r>
              <a:rPr lang="ru-ru" sz="1200" i="1"/>
              <a:t> </a:t>
            </a:r>
            <a:endParaRPr lang="ru-ru" sz="1200" i="1"/>
          </a:p>
          <a:p>
            <a:pPr indent="457200">
              <a:defRPr lang="ru-ru"/>
            </a:pPr>
            <a:endParaRPr lang="ru-ru" sz="1200" i="1"/>
          </a:p>
        </p:txBody>
      </p:sp>
      <p:sp>
        <p:nvSpPr>
          <p:cNvPr id="8" name="Rectangle 12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3/D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/FwAAZBQAAD9QAABkFAAAECAAACYAAAAIAAAA//////////8="/>
              </a:ext>
            </a:extLst>
          </p:cNvSpPr>
          <p:nvPr/>
        </p:nvSpPr>
        <p:spPr>
          <a:xfrm>
            <a:off x="3900805" y="331470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SAMAABgGAAD4BwAAcgkAABAAAAAmAAAACAAAAP//////////"/>
              </a:ext>
            </a:extLst>
          </p:cNvGraphicFramePr>
          <p:nvPr/>
        </p:nvGraphicFramePr>
        <p:xfrm>
          <a:off x="533400" y="990600"/>
          <a:ext cx="762000" cy="544830"/>
        </p:xfrm>
        <a:graphic>
          <a:graphicData uri="http://schemas.openxmlformats.org/presentationml/2006/ole">
            <p:oleObj spid="_x0000_s1026" name="Unknown" r:id="rId3" imgW="6143625" imgH="4286250" progId="Unknown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QBoAAJAGAADwHgAAkgkAABAAAAAmAAAACAAAAP//////////"/>
              </a:ext>
            </a:extLst>
          </p:cNvGraphicFramePr>
          <p:nvPr/>
        </p:nvGraphicFramePr>
        <p:xfrm>
          <a:off x="4267200" y="1066800"/>
          <a:ext cx="762000" cy="488950"/>
        </p:xfrm>
        <a:graphic>
          <a:graphicData uri="http://schemas.openxmlformats.org/presentationml/2006/ole">
            <p:oleObj spid="_x0000_s1027" name="Unknown" r:id="rId4" imgW="7058025" imgH="4286250" progId="Unknown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wAMAAFAKAAD4FgAAlg0AABAAAAAmAAAACAAAAP//////////"/>
              </a:ext>
            </a:extLst>
          </p:cNvGraphicFramePr>
          <p:nvPr/>
        </p:nvGraphicFramePr>
        <p:xfrm>
          <a:off x="609600" y="1676400"/>
          <a:ext cx="3124200" cy="532130"/>
        </p:xfrm>
        <a:graphic>
          <a:graphicData uri="http://schemas.openxmlformats.org/presentationml/2006/ole">
            <p:oleObj spid="_x0000_s1028" name="Microsoft Equation 3.0" r:id="rId5" imgW="25803225" imgH="3686175" progId="Microsoft Equation 3.0">
              <p:embed/>
            </p:oleObj>
          </a:graphicData>
        </a:graphic>
      </p:graphicFrame>
      <p:sp>
        <p:nvSpPr>
          <p:cNvPr id="5" name="Rectangle 5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jxg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YAgAAkAYAAJg6AAABCQAAECAAACYAAAAIAAAA//////////8="/>
              </a:ext>
            </a:extLst>
          </p:cNvSpPr>
          <p:nvPr/>
        </p:nvSpPr>
        <p:spPr>
          <a:xfrm>
            <a:off x="381000" y="1066800"/>
            <a:ext cx="91440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/>
              <a:t>                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</a:t>
            </a:r>
            <a:r>
              <a:rPr lang="ru-ru" sz="2000"/>
              <a:t> 5 см = 0.05 м                                   = 6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</a:t>
            </a:r>
            <a:r>
              <a:rPr lang="ru-ru" sz="2000"/>
              <a:t> 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</a:t>
            </a:r>
            <a:r>
              <a:rPr lang="ru-ru" sz="2000"/>
              <a:t>(1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</a:t>
            </a:r>
            <a:r>
              <a:rPr lang="ru-ru" sz="2000"/>
              <a:t>10</a:t>
            </a:r>
            <a:r>
              <a:rPr lang="ru-ru" sz="2000" baseline="30000"/>
              <a:t>-3</a:t>
            </a:r>
            <a:r>
              <a:rPr lang="ru-ru" sz="2000"/>
              <a:t>)</a:t>
            </a:r>
            <a:r>
              <a:rPr lang="ru-ru" sz="2000" baseline="30000"/>
              <a:t>2</a:t>
            </a:r>
            <a:r>
              <a:rPr lang="ru-ru" sz="2000"/>
              <a:t> </a:t>
            </a:r>
            <a:r>
              <a:rPr lang="en-us" sz="2000"/>
              <a:t>/4 </a:t>
            </a:r>
            <a:r>
              <a:rPr lang="ru-ru" sz="2000"/>
              <a:t>= </a:t>
            </a:r>
            <a:r>
              <a:rPr lang="en-us" sz="2000"/>
              <a:t>4.7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</a:t>
            </a:r>
            <a:r>
              <a:rPr lang="ru-ru" sz="2000"/>
              <a:t>10</a:t>
            </a:r>
            <a:r>
              <a:rPr lang="ru-ru" sz="2000" baseline="30000"/>
              <a:t>-</a:t>
            </a:r>
            <a:r>
              <a:rPr lang="en-us" sz="2000" baseline="30000"/>
              <a:t>6 </a:t>
            </a:r>
            <a:r>
              <a:rPr lang="en-us" sz="2000"/>
              <a:t> </a:t>
            </a:r>
            <a:r>
              <a:rPr lang="ru-ru" sz="2000"/>
              <a:t>м</a:t>
            </a:r>
            <a:r>
              <a:rPr lang="ru-ru" sz="2000" baseline="30000"/>
              <a:t>2</a:t>
            </a:r>
            <a:r>
              <a:rPr lang="ru-ru" sz="2000"/>
              <a:t> </a:t>
            </a:r>
            <a:endParaRPr lang="ru-ru" sz="2000"/>
          </a:p>
        </p:txBody>
      </p:sp>
      <p:sp>
        <p:nvSpPr>
          <p:cNvPr id="6" name="Rectangle 7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vFQAA5RMAAG9NAADlEwAAECAAACYAAAAIAAAA//////////8="/>
              </a:ext>
            </a:extLst>
          </p:cNvSpPr>
          <p:nvPr/>
        </p:nvSpPr>
        <p:spPr>
          <a:xfrm>
            <a:off x="3443605" y="323405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7" name="Object 6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qAwAAPINAAC4KQAA+hIAABAAAAAmAAAACAAAAP//////////"/>
              </a:ext>
            </a:extLst>
          </p:cNvGraphicFramePr>
          <p:nvPr/>
        </p:nvGraphicFramePr>
        <p:xfrm>
          <a:off x="2057400" y="2266950"/>
          <a:ext cx="4724400" cy="817880"/>
        </p:xfrm>
        <a:graphic>
          <a:graphicData uri="http://schemas.openxmlformats.org/presentationml/2006/ole">
            <p:oleObj spid="_x0000_s1031" name="Microsoft Equation 3.0" r:id="rId6" imgW="23945850" imgH="3971925" progId="Microsoft Equation 3.0">
              <p:embed/>
            </p:oleObj>
          </a:graphicData>
        </a:graphic>
      </p:graphicFrame>
      <p:sp>
        <p:nvSpPr>
          <p:cNvPr id="8" name="Line 9"/>
          <p:cNvSpPr>
            <a:extLst>
              <a:ext uri="smNativeData">
                <pr:smNativeData xmlns:pr="smNativeData" val="SMDATA_13_KfrpYxMAAAAlAAAACg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wBAAACBYAAPg0AAAIFgAAEAAAACYAAAAIAAAA//////////8="/>
              </a:ext>
            </a:extLst>
          </p:cNvSpPr>
          <p:nvPr/>
        </p:nvSpPr>
        <p:spPr>
          <a:xfrm>
            <a:off x="762000" y="3581400"/>
            <a:ext cx="7848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sp>
        <p:nvSpPr>
          <p:cNvPr id="9" name="Rectangle 10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AAAAAzxcAAEA4AABAGgAAECAAACYAAAAIAAAA//////////8="/>
              </a:ext>
            </a:extLst>
          </p:cNvSpPr>
          <p:nvPr/>
        </p:nvSpPr>
        <p:spPr>
          <a:xfrm>
            <a:off x="0" y="3870325"/>
            <a:ext cx="91440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/>
              <a:t>                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</a:t>
            </a:r>
            <a:r>
              <a:rPr lang="ru-ru" sz="2000"/>
              <a:t> 5 см = 0.05 м                                   =  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</a:t>
            </a:r>
            <a:r>
              <a:rPr lang="ru-ru" sz="2000"/>
              <a:t>(15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</a:t>
            </a:r>
            <a:r>
              <a:rPr lang="ru-ru" sz="2000"/>
              <a:t>10</a:t>
            </a:r>
            <a:r>
              <a:rPr lang="ru-ru" sz="2000" baseline="30000"/>
              <a:t>-3</a:t>
            </a:r>
            <a:r>
              <a:rPr lang="ru-ru" sz="2000"/>
              <a:t>)</a:t>
            </a:r>
            <a:r>
              <a:rPr lang="ru-ru" sz="2000" baseline="30000"/>
              <a:t>2</a:t>
            </a:r>
            <a:r>
              <a:rPr lang="ru-ru" sz="2000"/>
              <a:t> </a:t>
            </a:r>
            <a:r>
              <a:rPr lang="en-us" sz="2000"/>
              <a:t>/4 </a:t>
            </a:r>
            <a:r>
              <a:rPr lang="ru-ru" sz="2000"/>
              <a:t>= 1</a:t>
            </a:r>
            <a:r>
              <a:rPr lang="en-us" sz="2000"/>
              <a:t>.</a:t>
            </a:r>
            <a:r>
              <a:rPr lang="ru-ru" sz="2000"/>
              <a:t>8</a:t>
            </a:r>
            <a:r>
              <a:rPr lang="ru-ru" sz="20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</a:t>
            </a:r>
            <a:r>
              <a:rPr lang="ru-ru" sz="2000"/>
              <a:t>10</a:t>
            </a:r>
            <a:r>
              <a:rPr lang="ru-ru" sz="2000" baseline="30000"/>
              <a:t>-4</a:t>
            </a:r>
            <a:r>
              <a:rPr lang="en-us" sz="2000" baseline="30000"/>
              <a:t> </a:t>
            </a:r>
            <a:r>
              <a:rPr lang="en-us" sz="2000"/>
              <a:t> </a:t>
            </a:r>
            <a:r>
              <a:rPr lang="ru-ru" sz="2000"/>
              <a:t>м</a:t>
            </a:r>
            <a:r>
              <a:rPr lang="ru-ru" sz="2000" baseline="30000"/>
              <a:t>2</a:t>
            </a:r>
            <a:r>
              <a:rPr lang="ru-ru" sz="2000"/>
              <a:t> </a:t>
            </a:r>
            <a:endParaRPr lang="ru-ru" sz="2000"/>
          </a:p>
        </p:txBody>
      </p:sp>
      <p:graphicFrame>
        <p:nvGraphicFramePr>
          <p:cNvPr id="10" name="Object 11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kAGU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WAIAAOcWAAAIBwAAQBoAABAAAAAmAAAACAAAAP//////////"/>
              </a:ext>
            </a:extLst>
          </p:cNvGraphicFramePr>
          <p:nvPr/>
        </p:nvGraphicFramePr>
        <p:xfrm>
          <a:off x="381000" y="3723005"/>
          <a:ext cx="762000" cy="544195"/>
        </p:xfrm>
        <a:graphic>
          <a:graphicData uri="http://schemas.openxmlformats.org/presentationml/2006/ole">
            <p:oleObj spid="_x0000_s1034" name="Unknown" r:id="rId7" imgW="6143625" imgH="4286250" progId="Unknown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yBkAALYXAAB4HgAAuBoAABAAAAAmAAAACAAAAP//////////"/>
              </a:ext>
            </a:extLst>
          </p:cNvGraphicFramePr>
          <p:nvPr/>
        </p:nvGraphicFramePr>
        <p:xfrm>
          <a:off x="4191000" y="3854450"/>
          <a:ext cx="762000" cy="488950"/>
        </p:xfrm>
        <a:graphic>
          <a:graphicData uri="http://schemas.openxmlformats.org/presentationml/2006/ole">
            <p:oleObj spid="_x0000_s1035" name="Unknown" r:id="rId8" imgW="7058025" imgH="4286250" progId="Unknown">
              <p:embed/>
            </p:oleObj>
          </a:graphicData>
        </a:graphic>
      </p:graphicFrame>
      <p:graphicFrame>
        <p:nvGraphicFramePr>
          <p:cNvPr id="12" name="Object 13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aQUAACMcAAAvFwAAaB8AABAAAAAmAAAACAAAAP//////////"/>
              </a:ext>
            </a:extLst>
          </p:cNvGraphicFramePr>
          <p:nvPr/>
        </p:nvGraphicFramePr>
        <p:xfrm>
          <a:off x="879475" y="4573905"/>
          <a:ext cx="2889250" cy="531495"/>
        </p:xfrm>
        <a:graphic>
          <a:graphicData uri="http://schemas.openxmlformats.org/presentationml/2006/ole">
            <p:oleObj spid="_x0000_s1036" name="Microsoft Equation 3.0" r:id="rId9" imgW="24717375" imgH="3848100" progId="Microsoft Equation 3.0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fxAAACklAAATLAAAMCoAABAAAAAmAAAACAAAAP//////////"/>
              </a:ext>
            </a:extLst>
          </p:cNvGraphicFramePr>
          <p:nvPr/>
        </p:nvGraphicFramePr>
        <p:xfrm>
          <a:off x="2681605" y="6040755"/>
          <a:ext cx="4483100" cy="817245"/>
        </p:xfrm>
        <a:graphic>
          <a:graphicData uri="http://schemas.openxmlformats.org/presentationml/2006/ole">
            <p:oleObj spid="_x0000_s1037" name="Microsoft Equation 3.0" r:id="rId10" imgW="23326725" imgH="4076700" progId="Microsoft Equation 3.0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kAGU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ew8AAOAfAAC/KgAA6CQAABAAAAAmAAAACAAAAP//////////"/>
              </a:ext>
            </a:extLst>
          </p:cNvGraphicFramePr>
          <p:nvPr/>
        </p:nvGraphicFramePr>
        <p:xfrm>
          <a:off x="2516505" y="5181600"/>
          <a:ext cx="4432300" cy="817880"/>
        </p:xfrm>
        <a:graphic>
          <a:graphicData uri="http://schemas.openxmlformats.org/presentationml/2006/ole">
            <p:oleObj spid="_x0000_s1038" name="Microsoft Equation 3.0" r:id="rId11" imgW="23164800" imgH="4105275" progId="Microsoft Equation 3.0">
              <p:embed/>
            </p:oleObj>
          </a:graphicData>
        </a:graphic>
      </p:graphicFrame>
      <p:sp>
        <p:nvSpPr>
          <p:cNvPr id="15" name="Text Box 16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ILAAAAA8AADs2AADQEQAAECAAACYAAAAIAAAA//////////8="/>
              </a:ext>
            </a:extLst>
          </p:cNvSpPr>
          <p:nvPr/>
        </p:nvSpPr>
        <p:spPr>
          <a:xfrm>
            <a:off x="7239000" y="2438400"/>
            <a:ext cx="157670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b="1">
                <a:solidFill>
                  <a:srgbClr val="FF0066"/>
                </a:solidFill>
              </a:rPr>
              <a:t>Не опасно</a:t>
            </a:r>
            <a:endParaRPr lang="ru-ru" b="1">
              <a:solidFill>
                <a:srgbClr val="FF0066"/>
              </a:solidFill>
            </a:endParaRPr>
          </a:p>
        </p:txBody>
      </p:sp>
      <p:sp>
        <p:nvSpPr>
          <p:cNvPr id="16" name="Text Box 17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XLQAARiMAAO01AAAWJgAAECAAACYAAAAIAAAA//////////8="/>
              </a:ext>
            </a:extLst>
          </p:cNvSpPr>
          <p:nvPr/>
        </p:nvSpPr>
        <p:spPr>
          <a:xfrm>
            <a:off x="7451725" y="5734050"/>
            <a:ext cx="13144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b="1">
                <a:solidFill>
                  <a:srgbClr val="FF0066"/>
                </a:solidFill>
              </a:rPr>
              <a:t>Опасно!</a:t>
            </a:r>
            <a:endParaRPr lang="ru-ru" b="1">
              <a:solidFill>
                <a:srgbClr val="FF0066"/>
              </a:solidFill>
            </a:endParaRPr>
          </a:p>
        </p:txBody>
      </p:sp>
      <p:sp>
        <p:nvSpPr>
          <p:cNvPr id="17" name="Text Box 18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RAgAAJSEAACEKAAD1IwAAECAAACYAAAAIAAAA//////////8="/>
              </a:ext>
            </a:extLst>
          </p:cNvSpPr>
          <p:nvPr/>
        </p:nvSpPr>
        <p:spPr>
          <a:xfrm>
            <a:off x="376555" y="5387975"/>
            <a:ext cx="127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en-us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</a:t>
            </a:r>
            <a:r>
              <a:rPr lang="en-us"/>
              <a:t>  Rh=4k</a:t>
            </a:r>
            <a:endParaRPr lang="en-us"/>
          </a:p>
        </p:txBody>
      </p:sp>
      <p:sp>
        <p:nvSpPr>
          <p:cNvPr id="18" name="Text Box 19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2BAAA7iUAAAYMAAC+KAAAECAAACYAAAAIAAAA//////////8="/>
              </a:ext>
            </a:extLst>
          </p:cNvSpPr>
          <p:nvPr/>
        </p:nvSpPr>
        <p:spPr>
          <a:xfrm>
            <a:off x="684530" y="6165850"/>
            <a:ext cx="127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en-us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</a:t>
            </a:r>
            <a:r>
              <a:rPr lang="en-us"/>
              <a:t>  Rh=1k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C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AAAAAAAAAAAcXAAALCQAAEAAAACYAAAAIAAAA//////////8="/>
              </a:ext>
            </a:extLst>
          </p:cNvSpPr>
          <p:nvPr/>
        </p:nvSpPr>
        <p:spPr>
          <a:xfrm>
            <a:off x="0" y="0"/>
            <a:ext cx="3743325" cy="147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/>
            </a:pPr>
            <a:r>
              <a:rPr lang="ru-ru" sz="4400">
                <a:solidFill>
                  <a:schemeClr val="tx2"/>
                </a:solidFill>
              </a:rPr>
              <a:t>Задача</a:t>
            </a:r>
            <a:endParaRPr lang="ru-ru" sz="440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val="SMDATA_13_KfrpYxMAAAAlAAAAZAAAAE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vAgAAaRcAAKkTAAAHJgAAECAAACYAAAAIAAAA//////////8="/>
              </a:ext>
            </a:extLst>
          </p:cNvSpPr>
          <p:nvPr/>
        </p:nvSpPr>
        <p:spPr>
          <a:xfrm>
            <a:off x="395605" y="3805555"/>
            <a:ext cx="2800350" cy="2376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  <a:r>
              <a:rPr lang="ru-ru" b="1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ЛЭП </a:t>
            </a:r>
            <a:r>
              <a:rPr lang="ru-ru" b="1"/>
              <a:t>СИН</a:t>
            </a:r>
            <a:endParaRPr lang="ru-ru" b="1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  <a:p>
            <a:pPr>
              <a:defRPr lang="ru-ru"/>
            </a:pPr>
            <a:endParaRPr lang="ru-ru" b="1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ru-ru" sz="1800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 </a:t>
            </a:r>
            <a:r>
              <a:rPr lang="en-us" sz="1800" b="1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U</a:t>
            </a:r>
            <a:r>
              <a:rPr lang="ru-ru" sz="1800" b="1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ф= 6.3  кВ.</a:t>
            </a:r>
            <a:r>
              <a:rPr lang="ru-ru" sz="1800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 </a:t>
            </a:r>
            <a:endParaRPr lang="ru-ru" sz="1800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  <a:p>
            <a:pPr>
              <a:defRPr lang="ru-ru"/>
            </a:pPr>
            <a:endParaRPr lang="ru-ru" sz="1800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  <a:p>
            <a:pPr>
              <a:defRPr lang="ru-ru"/>
            </a:pPr>
            <a:r>
              <a:rPr lang="en-us"/>
              <a:t>U</a:t>
            </a:r>
            <a:r>
              <a:rPr lang="ru-ru" sz="1800"/>
              <a:t>смерт.коровы</a:t>
            </a:r>
            <a:r>
              <a:t> = 25 В  </a:t>
            </a:r>
          </a:p>
          <a:p>
            <a:pPr>
              <a:defRPr lang="ru-ru"/>
            </a:pPr>
            <a:r>
              <a:rPr lang="en-us"/>
              <a:t>R </a:t>
            </a:r>
            <a:r>
              <a:rPr lang="ru-ru" sz="1800"/>
              <a:t>зам. 2</a:t>
            </a:r>
            <a:r>
              <a:t>= Х</a:t>
            </a:r>
            <a:r>
              <a:rPr lang="ru-ru" sz="1800"/>
              <a:t>смерт</a:t>
            </a:r>
            <a:r>
              <a:t>. = ?</a:t>
            </a:r>
          </a:p>
          <a:p>
            <a:pPr>
              <a:defRPr lang="ru-ru"/>
            </a:pPr>
            <a:endParaRPr lang="ru-ru" sz="1800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</p:txBody>
      </p:sp>
      <p:graphicFrame>
        <p:nvGraphicFramePr>
          <p:cNvPr id="4" name="Object 26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lAGY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JxMAAAAAAACmNgAAzyYAABAAAAAmAAAACAAAAP//////////"/>
              </a:ext>
            </a:extLst>
          </p:cNvGraphicFramePr>
          <p:nvPr/>
        </p:nvGraphicFramePr>
        <p:xfrm>
          <a:off x="3113405" y="0"/>
          <a:ext cx="5770245" cy="6308725"/>
        </p:xfrm>
        <a:graphic>
          <a:graphicData uri="http://schemas.openxmlformats.org/presentationml/2006/ole">
            <p:oleObj spid="_x0000_s1028" name="Unknown" r:id="rId3" imgW="8915400" imgH="9715500" progId="Unknown">
              <p:embed/>
            </p:oleObj>
          </a:graphicData>
        </a:graphic>
      </p:graphicFrame>
      <p:sp>
        <p:nvSpPr>
          <p:cNvPr id="5" name="Rectangle 28"/>
          <p:cNvSpPr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EAAAAAAAAAzP/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M/8wA////AQAAAAAAAAAAAAAAAAAAAAAAAAAAAAAAAAAAAAAAAAAAAAAAAn9/fwCAgIADzMzMAMDA/wB/f38AAAAAAAAAAAAAAAAAAAAAAAAAAAAhAAAAGAAAABQAAABFEwAAVBMAAFgeAAD8FQAAECAAACYAAAAIAAAA//////////8="/>
              </a:ext>
            </a:extLst>
          </p:cNvSpPr>
          <p:nvPr/>
        </p:nvSpPr>
        <p:spPr>
          <a:xfrm>
            <a:off x="3132455" y="3141980"/>
            <a:ext cx="1800225" cy="431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ru-ru"/>
            </a:pPr>
          </a:p>
          <a:p>
            <a:pPr algn="ctr">
              <a:defRPr lang="ru-ru"/>
            </a:pPr>
            <a:r>
              <a:rPr lang="ru-ru" b="1"/>
              <a:t>12 Ом</a:t>
            </a:r>
            <a:endParaRPr lang="ru-ru" b="1"/>
          </a:p>
          <a:p>
            <a:pPr algn="ctr"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konspekta.net/lektsianew/baza11/1011283078075.files/image150.png"/>
          <p:cNvPicPr>
            <a:picLocks noChangeAspect="1"/>
            <a:extLst>
              <a:ext uri="smNativeData">
                <pr:smNativeData xmlns:pr="smNativeData" val="SMDATA_15_KfrpYx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0////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qwkAAAAAAAAkLgAAlS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5928995" cy="69221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CAgIADzMzMAMDA/wB/f38AAAAAAAAAAAAAAAAAAAAAAAAAAAAhAAAAGAAAABQAAAAAAAAA3RYAAEA4AAAwKgAAECAAACYAAAAIAAAA//////////8="/>
              </a:ext>
            </a:extLst>
          </p:cNvSpPr>
          <p:nvPr/>
        </p:nvSpPr>
        <p:spPr>
          <a:xfrm>
            <a:off x="0" y="3716655"/>
            <a:ext cx="9144000" cy="31413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ru-ru"/>
            </a:pPr>
            <a:endParaRPr lang="ru-ru" sz="1800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</p:txBody>
      </p:sp>
      <p:graphicFrame>
        <p:nvGraphicFramePr>
          <p:cNvPr id="3" name="Object 4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AAAAAO4CAAB7DwAAkQgAABAAAAAmAAAACAAAAP//////////"/>
              </a:ext>
            </a:extLst>
          </p:cNvGraphicFramePr>
          <p:nvPr/>
        </p:nvGraphicFramePr>
        <p:xfrm>
          <a:off x="0" y="476250"/>
          <a:ext cx="2516505" cy="916305"/>
        </p:xfrm>
        <a:graphic>
          <a:graphicData uri="http://schemas.openxmlformats.org/presentationml/2006/ole">
            <p:oleObj spid="_x0000_s1027" name="Microsoft Equation 3.0" r:id="rId3" imgW="16697325" imgH="5695950" progId="Microsoft Equation 3.0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AAAAAJUJAAC5DwAAPQ4AABAAAAAmAAAACAAAAP//////////"/>
              </a:ext>
            </a:extLst>
          </p:cNvGraphicFramePr>
          <p:nvPr/>
        </p:nvGraphicFramePr>
        <p:xfrm>
          <a:off x="0" y="1557655"/>
          <a:ext cx="2555875" cy="756920"/>
        </p:xfrm>
        <a:graphic>
          <a:graphicData uri="http://schemas.openxmlformats.org/presentationml/2006/ole">
            <p:oleObj spid="_x0000_s1028" name="Microsoft Equation 3.0" r:id="rId4" imgW="18421350" imgH="5162550" progId="Microsoft Equation 3.0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VAsAAOYcAAA/FAAADSMAABAAAAAmAAAACAAAAP//////////"/>
              </a:ext>
            </a:extLst>
          </p:cNvGraphicFramePr>
          <p:nvPr/>
        </p:nvGraphicFramePr>
        <p:xfrm>
          <a:off x="1841500" y="4697730"/>
          <a:ext cx="1449705" cy="1000125"/>
        </p:xfrm>
        <a:graphic>
          <a:graphicData uri="http://schemas.openxmlformats.org/presentationml/2006/ole">
            <p:oleObj spid="_x0000_s1029" name="Microsoft Equation 3.0" r:id="rId5" imgW="11915775" imgH="7981950" progId="Microsoft Equation 3.0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4gIAAFAXAADjFQAArBwAABAAAAAmAAAACAAAAP//////////"/>
              </a:ext>
            </a:extLst>
          </p:cNvGraphicFramePr>
          <p:nvPr/>
        </p:nvGraphicFramePr>
        <p:xfrm>
          <a:off x="468630" y="3789680"/>
          <a:ext cx="3089275" cy="871220"/>
        </p:xfrm>
        <a:graphic>
          <a:graphicData uri="http://schemas.openxmlformats.org/presentationml/2006/ole">
            <p:oleObj spid="_x0000_s1030" name="Microsoft Equation 3.0" r:id="rId6" imgW="18488025" imgH="5143500" progId="Microsoft Equation 3.0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gwIAAFceAAAJCwAAGyEAABAAAAAmAAAACAAAAP//////////"/>
              </a:ext>
            </a:extLst>
          </p:cNvGraphicFramePr>
          <p:nvPr/>
        </p:nvGraphicFramePr>
        <p:xfrm>
          <a:off x="408305" y="4932045"/>
          <a:ext cx="1385570" cy="449580"/>
        </p:xfrm>
        <a:graphic>
          <a:graphicData uri="http://schemas.openxmlformats.org/presentationml/2006/ole">
            <p:oleObj spid="_x0000_s1031" name="Microsoft Equation 3.0" r:id="rId7" imgW="13154025" imgH="4067175" progId="Microsoft Equation 3.0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/gEAANQkAAArGQAAMCoAABAAAAAmAAAACAAAAP//////////"/>
              </a:ext>
            </a:extLst>
          </p:cNvGraphicFramePr>
          <p:nvPr/>
        </p:nvGraphicFramePr>
        <p:xfrm>
          <a:off x="323850" y="5986780"/>
          <a:ext cx="3767455" cy="871220"/>
        </p:xfrm>
        <a:graphic>
          <a:graphicData uri="http://schemas.openxmlformats.org/presentationml/2006/ole">
            <p:oleObj spid="_x0000_s1032" name="Microsoft Equation 3.0" r:id="rId8" imgW="20459700" imgH="4648200" progId="Microsoft Equation 3.0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/CQAAIcZAACiNQAASxwAABAAAAAmAAAACAAAAP//////////"/>
              </a:ext>
            </a:extLst>
          </p:cNvGraphicFramePr>
          <p:nvPr/>
        </p:nvGraphicFramePr>
        <p:xfrm>
          <a:off x="6012180" y="4149725"/>
          <a:ext cx="2706370" cy="449580"/>
        </p:xfrm>
        <a:graphic>
          <a:graphicData uri="http://schemas.openxmlformats.org/presentationml/2006/ole">
            <p:oleObj spid="_x0000_s1033" name="Microsoft Equation 3.0" r:id="rId9" imgW="25412700" imgH="3743325" progId="Microsoft Equation 3.0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dhsAALsfAABAOAAA+yIAABAAAAAmAAAACAAAAP//////////"/>
              </a:ext>
            </a:extLst>
          </p:cNvGraphicFramePr>
          <p:nvPr/>
        </p:nvGraphicFramePr>
        <p:xfrm>
          <a:off x="4464050" y="5158105"/>
          <a:ext cx="4679950" cy="528320"/>
        </p:xfrm>
        <a:graphic>
          <a:graphicData uri="http://schemas.openxmlformats.org/presentationml/2006/ole">
            <p:oleObj spid="_x0000_s1034" name="Microsoft Equation 3.0" r:id="rId10" imgW="32737425" imgH="2905125" progId="Microsoft Equation 3.0">
              <p:embed/>
            </p:oleObj>
          </a:graphicData>
        </a:graphic>
      </p:graphicFrame>
      <p:sp>
        <p:nvSpPr>
          <p:cNvPr id="11" name="Rectangle 15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P7v//uQ0AADHv///6DwAAECAAACYAAAAIAAAA//////////8="/>
              </a:ext>
            </a:extLst>
          </p:cNvSpPr>
          <p:nvPr/>
        </p:nvSpPr>
        <p:spPr>
          <a:xfrm>
            <a:off x="-2916555" y="2230755"/>
            <a:ext cx="184150" cy="366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endParaRPr lang="ru-ru" sz="1800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</p:txBody>
      </p:sp>
      <p:sp>
        <p:nvSpPr>
          <p:cNvPr id="12" name="Rectangle 17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D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RDQAAgf7//zMOAADDAAAAECAAACYAAAAIAAAA//////////8="/>
              </a:ext>
            </a:extLst>
          </p:cNvSpPr>
          <p:nvPr/>
        </p:nvSpPr>
        <p:spPr>
          <a:xfrm>
            <a:off x="2124075" y="-243205"/>
            <a:ext cx="184150" cy="367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endParaRPr lang="ru-ru" sz="1800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</p:txBody>
      </p:sp>
      <p:graphicFrame>
        <p:nvGraphicFramePr>
          <p:cNvPr id="13" name="Object 18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DREAAAAAAABAOAAAlRUAABAAAAAmAAAACAAAAP//////////"/>
              </a:ext>
            </a:extLst>
          </p:cNvGraphicFramePr>
          <p:nvPr/>
        </p:nvGraphicFramePr>
        <p:xfrm>
          <a:off x="2771775" y="0"/>
          <a:ext cx="6372225" cy="3508375"/>
        </p:xfrm>
        <a:graphic>
          <a:graphicData uri="http://schemas.openxmlformats.org/presentationml/2006/ole">
            <p:oleObj spid="_x0000_s1037" name="Unknown" r:id="rId11" imgW="9715500" imgH="5076825" progId="Unknown">
              <p:embed/>
            </p:oleObj>
          </a:graphicData>
        </a:graphic>
      </p:graphicFrame>
      <p:sp>
        <p:nvSpPr>
          <p:cNvPr id="14" name="Rectangle 19"/>
          <p:cNvSpPr>
            <a:extLst>
              <a:ext uri="smNativeData">
                <pr:smNativeData xmlns:pr="smNativeData" val="SMDATA_13_KfrpYxMAAAAlAAAAZAAAAE0AAAAAkAAAAEgAAACQAAAAS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8KAAAACYAAL80AABBKAAAECAAACYAAAAIAAAA//////////8="/>
              </a:ext>
            </a:extLst>
          </p:cNvSpPr>
          <p:nvPr/>
        </p:nvSpPr>
        <p:spPr>
          <a:xfrm>
            <a:off x="6540500" y="6177280"/>
            <a:ext cx="2033905" cy="366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  <a:r>
              <a:rPr lang="en-us" sz="1800" i="1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X</a:t>
            </a:r>
            <a:r>
              <a:rPr lang="ru-ru" sz="1800" i="1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смерт</a:t>
            </a:r>
            <a:r>
              <a:rPr lang="ru-ru" sz="1800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 </a:t>
            </a:r>
            <a:r>
              <a:rPr lang="ru-ru" sz="1800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</a:t>
            </a:r>
            <a:r>
              <a:rPr lang="ru-ru" sz="1800">
                <a:latin typeface="Arial" pitchFamily="2" charset="-52"/>
                <a:ea typeface="Times New Roman" pitchFamily="1" charset="-52"/>
                <a:cs typeface="Times New Roman" pitchFamily="1" charset="-52"/>
              </a:rPr>
              <a:t> 13.5 м </a:t>
            </a:r>
            <a:endParaRPr lang="ru-ru" sz="1800">
              <a:latin typeface="Arial" pitchFamily="2" charset="-52"/>
              <a:ea typeface="Times New Roman" pitchFamily="1" charset="-52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wAD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rw0AAAAAAAABKwAAASoAABAAAAAmAAAACAAAAP//////////"/>
              </a:ext>
            </a:extLst>
          </p:cNvGraphicFramePr>
          <p:nvPr/>
        </p:nvGraphicFramePr>
        <p:xfrm>
          <a:off x="2224405" y="0"/>
          <a:ext cx="4766310" cy="6828155"/>
        </p:xfrm>
        <a:graphic>
          <a:graphicData uri="http://schemas.openxmlformats.org/presentationml/2006/ole">
            <p:oleObj spid="_x0000_s1026" name="Unknown" r:id="rId3" imgW="5915025" imgH="8496300" progId="Unknown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val="SMDATA_15_KfrpYx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MyZBf///wEAAAAAAAAAAAAAAAAAAAAAAAAAAAAAAAAAAAAAAAAAAAAAAAJ/f38AgICAA8zMzADAwP8Af39/AAAAAAAAAAAAAAAAAP///wAAAAAAIQAAABgAAAAUAAAA8////2UEAABAOAAAZS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8255" y="714375"/>
            <a:ext cx="9152255" cy="4876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AAAAAAAAAAEA4AADSBQAAECAAACYAAAAIAAAA//////////8="/>
              </a:ext>
            </a:extLst>
          </p:cNvSpPr>
          <p:nvPr/>
        </p:nvSpPr>
        <p:spPr>
          <a:xfrm>
            <a:off x="0" y="0"/>
            <a:ext cx="91440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sz="2800"/>
              <a:t>Сопротивление растеканию тока пола, </a:t>
            </a:r>
            <a:endParaRPr lang="en-us" sz="2800"/>
          </a:p>
          <a:p>
            <a:pPr algn="ctr">
              <a:defRPr lang="ru-ru"/>
            </a:pPr>
            <a:r>
              <a:rPr lang="ru-ru" sz="2800"/>
              <a:t>на котором стоит человек</a:t>
            </a:r>
            <a:r>
              <a:rPr lang="ru-ru" sz="2800" i="1"/>
              <a:t> ,</a:t>
            </a:r>
            <a:r>
              <a:rPr lang="ru-ru" sz="2800"/>
              <a:t> кОм </a:t>
            </a:r>
            <a:endParaRPr lang="ru-ru" sz="2800"/>
          </a:p>
        </p:txBody>
      </p:sp>
      <p:grpSp>
        <p:nvGrpSpPr>
          <p:cNvPr id="3" name="Group 105"/>
          <p:cNvGrpSpPr>
            <a:extLst>
              <a:ext uri="smNativeData">
                <pr:smNativeData xmlns:pr="smNativeData" val="SMDATA_7_KfrpYxMAAAAlAAAAAQAAAA8BAAAAkAAAAEgAAACQAAAASAAAAAAAAAAAAAAAAAAAABcAAAAUAAAAAAAAAAAAAAD/fwAA/38AAAAAAAAJAAAABAAAAGQAMAAMAAAAEAAAAAAAAAAAAAAAAAAAAAAAAAAfAAAAVAAAAAAAAAAAAAAAAAAAAAAAAAAAAAAAAAAAAAAAAAAAAAAAAAAAAAAAAAAAAAAAAAAAAAAAAAAAAAAAAAAAAAAAAAAAAAAAAAAAAAAAAAAAAAAAAAAAACEAAAAYAAAAFAAAAAAAAACQBgAAQDgAADAqAAAQAAAAJgAAAAgAAAD/////AAAAAA=="/>
              </a:ext>
            </a:extLst>
          </p:cNvGrpSpPr>
          <p:nvPr/>
        </p:nvGrpSpPr>
        <p:grpSpPr>
          <a:xfrm>
            <a:off x="0" y="1066800"/>
            <a:ext cx="9144000" cy="5791200"/>
            <a:chOff x="0" y="1066800"/>
            <a:chExt cx="9144000" cy="5791200"/>
          </a:xfrm>
        </p:grpSpPr>
        <p:grpSp>
          <p:nvGrpSpPr>
            <p:cNvPr id="5" name="Group 103"/>
            <p:cNvGrpSpPr>
              <a:extLst>
                <a:ext uri="smNativeData">
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oAAACXBgAANjgAACkqAAAAAAAAJgAAAAgAAAD/////AAAAAA=="/>
                </a:ext>
              </a:extLst>
            </p:cNvGrpSpPr>
            <p:nvPr/>
          </p:nvGrpSpPr>
          <p:grpSpPr>
            <a:xfrm>
              <a:off x="6350" y="1071245"/>
              <a:ext cx="9131300" cy="5782310"/>
              <a:chOff x="6350" y="1071245"/>
              <a:chExt cx="9131300" cy="5782310"/>
            </a:xfrm>
          </p:grpSpPr>
          <p:grpSp>
            <p:nvGrpSpPr>
              <p:cNvPr id="102" name="Group 38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GQAMAAMAAAAEAAAAAAAAAAAAAAAAAAAAAAAAAAfAAAAVAAAAAAAAAAAAAAAAAAAAAAAAAAAAAAAAAAAAAAAAAAAAAAAAAAAAAAAAAAAAAAAAAAAAAAAAAAAAAAAAAAAAAAAAAAAAAAAAAAAAAAAAAAAAAAAAAAAACEAAAAYAAAAFAAAAAoAAACXBgAA4hIAAH8OAAAAAAAAJgAAAAgAAAD/////AAAAAA=="/>
                  </a:ext>
                </a:extLst>
              </p:cNvGrpSpPr>
              <p:nvPr/>
            </p:nvGrpSpPr>
            <p:grpSpPr>
              <a:xfrm>
                <a:off x="6350" y="1071245"/>
                <a:ext cx="3063240" cy="1285240"/>
                <a:chOff x="6350" y="1071245"/>
                <a:chExt cx="3063240" cy="1285240"/>
              </a:xfrm>
            </p:grpSpPr>
            <p:sp>
              <p:nvSpPr>
                <p:cNvPr id="104" name="Rectangle 4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ZAAAAlwYAAFMSAAB/DgAAAAAAACYAAAAIAAAA//////////8="/>
                    </a:ext>
                  </a:extLst>
                </p:cNvSpPr>
                <p:nvPr/>
              </p:nvSpPr>
              <p:spPr>
                <a:xfrm>
                  <a:off x="97155" y="1071245"/>
                  <a:ext cx="2881630" cy="1285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Материал пола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103" name="Rectangle 3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KAAAAlwYAAOISAAB/DgAAAAAAACYAAAAIAAAA//////////8="/>
                    </a:ext>
                  </a:extLst>
                </p:cNvSpPr>
                <p:nvPr/>
              </p:nvSpPr>
              <p:spPr>
                <a:xfrm>
                  <a:off x="6350" y="1071245"/>
                  <a:ext cx="3063240" cy="128524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99" name="Group 40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GQAMAAMAAAAEAAAAAAAAAAAAAAAAAAAAAAAAAAfAAAAVAAAAAAAAAAAAAAAAAAAAAAAAAAAAAAAAAAAAAAAAAAAAAAAAAAAAAAAAAAAAAAAAAAAAAAAAAAAAAAAAAAAAAAAAAAAAAAAAAAAAAAAAAAAAAAAAAAAACEAAAAYAAAAFAAAAOISAACXBgAANjgAAIsKAAAAAAAAJgAAAAgAAAD/////AAAAAA=="/>
                  </a:ext>
                </a:extLst>
              </p:cNvGrpSpPr>
              <p:nvPr/>
            </p:nvGrpSpPr>
            <p:grpSpPr>
              <a:xfrm>
                <a:off x="3069590" y="1071245"/>
                <a:ext cx="6068060" cy="642620"/>
                <a:chOff x="3069590" y="1071245"/>
                <a:chExt cx="6068060" cy="642620"/>
              </a:xfrm>
            </p:grpSpPr>
            <p:sp>
              <p:nvSpPr>
                <p:cNvPr id="101" name="Rectangle 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xEwAAlwYAAKc3AACLCgAAAAAAACYAAAAIAAAA//////////8="/>
                    </a:ext>
                  </a:extLst>
                </p:cNvSpPr>
                <p:nvPr/>
              </p:nvSpPr>
              <p:spPr>
                <a:xfrm>
                  <a:off x="3160395" y="1071245"/>
                  <a:ext cx="588645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Степень влажности пола</a:t>
                  </a:r>
                  <a:endParaRPr lang="en-us">
                    <a:latin typeface="NTTimes/Cyrillic" pitchFamily="0" charset="0"/>
                    <a:ea typeface="Times New Roman" pitchFamily="1" charset="-52"/>
                    <a:cs typeface="Times New Roman" pitchFamily="1" charset="-52"/>
                  </a:endParaRPr>
                </a:p>
                <a:p>
                  <a:pPr algn="ctr">
                    <a:defRPr lang="ru-ru"/>
                  </a:pPr>
                  <a:endParaRPr lang="en-us"/>
                </a:p>
              </p:txBody>
            </p:sp>
            <p:sp>
              <p:nvSpPr>
                <p:cNvPr id="100" name="Rectangle 3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lwYAADY4AACLCgAAAAAAACYAAAAIAAAA//////////8="/>
                    </a:ext>
                  </a:extLst>
                </p:cNvSpPr>
                <p:nvPr/>
              </p:nvSpPr>
              <p:spPr>
                <a:xfrm>
                  <a:off x="3069590" y="1071245"/>
                  <a:ext cx="606806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96" name="Group 42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GRlZlIMAAAAEAAAAAAAAAAAAAAAAAAAAAAAAAAfAAAAVAAAAAAAAAAAAAAAAAAAAAAAAAAAAAAAAAAAAAAAAAAAAAAAAAAAAAAAAAAAAAAAAAAAAAAAAAAAAAAAAAAAAAAAAAAAAAAAAAAAAAAAAAAAAAAAAAAAACEAAAAYAAAAFAAAAOISAACLCgAAWB4AAH8OAAAAAAAAJgAAAAgAAAD/////AAAAAA=="/>
                  </a:ext>
                </a:extLst>
              </p:cNvGrpSpPr>
              <p:nvPr/>
            </p:nvGrpSpPr>
            <p:grpSpPr>
              <a:xfrm>
                <a:off x="3069590" y="1713865"/>
                <a:ext cx="1863090" cy="642620"/>
                <a:chOff x="3069590" y="1713865"/>
                <a:chExt cx="1863090" cy="642620"/>
              </a:xfrm>
            </p:grpSpPr>
            <p:sp>
              <p:nvSpPr>
                <p:cNvPr id="98" name="Rectangle 6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xEwAAiwoAAMkdAAB/DgAAAAAAACYAAAAIAAAA//////////8="/>
                    </a:ext>
                  </a:extLst>
                </p:cNvSpPr>
                <p:nvPr/>
              </p:nvSpPr>
              <p:spPr>
                <a:xfrm>
                  <a:off x="3160395" y="1713865"/>
                  <a:ext cx="168148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Сухой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97" name="Rectangle 4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iwoAAFgeAAB/DgAAAAAAACYAAAAIAAAA//////////8="/>
                    </a:ext>
                  </a:extLst>
                </p:cNvSpPr>
                <p:nvPr/>
              </p:nvSpPr>
              <p:spPr>
                <a:xfrm>
                  <a:off x="3069590" y="1713865"/>
                  <a:ext cx="186309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93" name="Group 44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BQAAAAMAAAAEAAAAAAAAAAAAAAAAAAAAAAAAAAfAAAAVAAAAAAAAAAAAAAAAAAAAAAAAAAAAAAAAAAAAAAAAAAAAAAAAAAAAAAAAAAAAAAAAAAAAAAAAAAAAAAAAAAAAAAAAAAAAAAAAAAAAAAAAAAAAAAAAAAAACEAAAAYAAAAFAAAAFgeAACLCgAAECkAAH8OAAAAAAAAJgAAAAgAAAD/////AAAAAA=="/>
                  </a:ext>
                </a:extLst>
              </p:cNvGrpSpPr>
              <p:nvPr/>
            </p:nvGrpSpPr>
            <p:grpSpPr>
              <a:xfrm>
                <a:off x="4932680" y="1713865"/>
                <a:ext cx="1742440" cy="642620"/>
                <a:chOff x="4932680" y="1713865"/>
                <a:chExt cx="1742440" cy="642620"/>
              </a:xfrm>
            </p:grpSpPr>
            <p:sp>
              <p:nvSpPr>
                <p:cNvPr id="95" name="Rectangle 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nHgAAiwoAAIEoAAB/DgAAAAAAACYAAAAIAAAA//////////8="/>
                    </a:ext>
                  </a:extLst>
                </p:cNvSpPr>
                <p:nvPr/>
              </p:nvSpPr>
              <p:spPr>
                <a:xfrm>
                  <a:off x="5023485" y="1713865"/>
                  <a:ext cx="15608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Влажный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94" name="Rectangle 4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BYHgAAiwoAABApAAB/DgAAAAAAACYAAAAIAAAA//////////8="/>
                    </a:ext>
                  </a:extLst>
                </p:cNvSpPr>
                <p:nvPr/>
              </p:nvSpPr>
              <p:spPr>
                <a:xfrm>
                  <a:off x="4932680" y="1713865"/>
                  <a:ext cx="17424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90" name="Group 46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CJydS0MAAAAEAAAAAAAAAAAAAAAAAAAAAAAAAAfAAAAVAAAAAAAAAAAAAAAAAAAAAAAAAAAAAAAAAAAAAAAAAAAAAAAAAAAAAAAAAAAAAAAAAAAAAAAAAAAAAAAAAAAAAAAAAAAAAAAAAAAAAAAAAAAAAAAAAAAACEAAAAYAAAAFAAAABApAACLCgAANjgAAH8OAAAAAAAAJgAAAAgAAAD/////AAAAAA=="/>
                  </a:ext>
                </a:extLst>
              </p:cNvGrpSpPr>
              <p:nvPr/>
            </p:nvGrpSpPr>
            <p:grpSpPr>
              <a:xfrm>
                <a:off x="6675120" y="1713865"/>
                <a:ext cx="2462530" cy="642620"/>
                <a:chOff x="6675120" y="1713865"/>
                <a:chExt cx="2462530" cy="642620"/>
              </a:xfrm>
            </p:grpSpPr>
            <p:sp>
              <p:nvSpPr>
                <p:cNvPr id="92" name="Rectangle 8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fKQAAiwoAAKc3AAB/DgAAAAAAACYAAAAIAAAA//////////8="/>
                    </a:ext>
                  </a:extLst>
                </p:cNvSpPr>
                <p:nvPr/>
              </p:nvSpPr>
              <p:spPr>
                <a:xfrm>
                  <a:off x="6765925" y="1713865"/>
                  <a:ext cx="228092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Мокрый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91" name="Rectangle 4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QKQAAiwoAADY4AAB/DgAAAAAAACYAAAAIAAAA//////////8="/>
                    </a:ext>
                  </a:extLst>
                </p:cNvSpPr>
                <p:nvPr/>
              </p:nvSpPr>
              <p:spPr>
                <a:xfrm>
                  <a:off x="6675120" y="1713865"/>
                  <a:ext cx="246253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87" name="Group 48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EFBQUEMAAAAEAAAAAAAAAAAAAAAAAAAAAAAAAAfAAAAVAAAAAAAAAAAAAAAAAAAAAAAAAAAAAAAAAAAAAAAAAAAAAAAAAAAAAAAAAAAAAAAAAAAAAAAAAAAAAAAAAAAAAAAAAAAAAAAAAAAAAAAAAAAAAAAAAAAACEAAAAYAAAAFAAAAAoAAAB/DgAA4hIAAHISAAAAAAAAJgAAAAgAAAD/////AAAAAA=="/>
                  </a:ext>
                </a:extLst>
              </p:cNvGrpSpPr>
              <p:nvPr/>
            </p:nvGrpSpPr>
            <p:grpSpPr>
              <a:xfrm>
                <a:off x="6350" y="2356485"/>
                <a:ext cx="3063240" cy="641985"/>
                <a:chOff x="6350" y="2356485"/>
                <a:chExt cx="3063240" cy="641985"/>
              </a:xfrm>
            </p:grpSpPr>
            <p:sp>
              <p:nvSpPr>
                <p:cNvPr id="89" name="Rectangle 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/AAAAfw4AAK0SAAByEgAAAAAAACYAAAAIAAAA//////////8="/>
                    </a:ext>
                  </a:extLst>
                </p:cNvSpPr>
                <p:nvPr/>
              </p:nvSpPr>
              <p:spPr>
                <a:xfrm>
                  <a:off x="40005" y="2356485"/>
                  <a:ext cx="2995930" cy="6419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Асфальт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88" name="Rectangle 4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KAAAAfw4AAOISAAByEgAAAAAAACYAAAAIAAAA//////////8="/>
                    </a:ext>
                  </a:extLst>
                </p:cNvSpPr>
                <p:nvPr/>
              </p:nvSpPr>
              <p:spPr>
                <a:xfrm>
                  <a:off x="6350" y="2356485"/>
                  <a:ext cx="3063240" cy="64198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84" name="Group 50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D0idGUMAAAAEAAAAAAAAAAAAAAAAAAAAAAAAAAfAAAAVAAAAAAAAAAAAAAAAAAAAAAAAAAAAAAAAAAAAAAAAAAAAAAAAAAAAAAAAAAAAAAAAAAAAAAAAAAAAAAAAAAAAAAAAAAAAAAAAAAAAAAAAAAAAAAAAAAAACEAAAAYAAAAFAAAAOISAAB/DgAAWB4AAHISAAAAAAAAJgAAAAgAAAD/////AAAAAA=="/>
                  </a:ext>
                </a:extLst>
              </p:cNvGrpSpPr>
              <p:nvPr/>
            </p:nvGrpSpPr>
            <p:grpSpPr>
              <a:xfrm>
                <a:off x="3069590" y="2356485"/>
                <a:ext cx="1863090" cy="641985"/>
                <a:chOff x="3069590" y="2356485"/>
                <a:chExt cx="1863090" cy="641985"/>
              </a:xfrm>
            </p:grpSpPr>
            <p:sp>
              <p:nvSpPr>
                <p:cNvPr id="86" name="Rectangle 10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XEwAAfw4AACMeAAByEgAAAAAAACYAAAAIAAAA//////////8="/>
                    </a:ext>
                  </a:extLst>
                </p:cNvSpPr>
                <p:nvPr/>
              </p:nvSpPr>
              <p:spPr>
                <a:xfrm>
                  <a:off x="3103245" y="2356485"/>
                  <a:ext cx="1795780" cy="6419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2000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85" name="Rectangle 4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fw4AAFgeAAByEgAAAAAAACYAAAAIAAAA//////////8="/>
                    </a:ext>
                  </a:extLst>
                </p:cNvSpPr>
                <p:nvPr/>
              </p:nvSpPr>
              <p:spPr>
                <a:xfrm>
                  <a:off x="3069590" y="2356485"/>
                  <a:ext cx="1863090" cy="64198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81" name="Group 52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QAKAoMAAAAEAAAAAAAAAAAAAAAAAAAAAAAAAAfAAAAVAAAAAAAAAAAAAAAAAAAAAAAAAAAAAAAAAAAAAAAAAAAAAAAAAAAAAAAAAAAAAAAAAAAAAAAAAAAAAAAAAAAAAAAAAAAAAAAAAAAAAAAAAAAAAAAAAAAACEAAAAYAAAAFAAAAFgeAAB/DgAAECkAAHISAAAAAAAAJgAAAAgAAAD/////AAAAAA=="/>
                  </a:ext>
                </a:extLst>
              </p:cNvGrpSpPr>
              <p:nvPr/>
            </p:nvGrpSpPr>
            <p:grpSpPr>
              <a:xfrm>
                <a:off x="4932680" y="2356485"/>
                <a:ext cx="1742440" cy="641985"/>
                <a:chOff x="4932680" y="2356485"/>
                <a:chExt cx="1742440" cy="641985"/>
              </a:xfrm>
            </p:grpSpPr>
            <p:sp>
              <p:nvSpPr>
                <p:cNvPr id="83" name="Rectangle 1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RGaWw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NHgAAfw4AANsoAAByEgAAAAAAACYAAAAIAAAA//////////8="/>
                    </a:ext>
                  </a:extLst>
                </p:cNvSpPr>
                <p:nvPr/>
              </p:nvSpPr>
              <p:spPr>
                <a:xfrm>
                  <a:off x="4966335" y="2356485"/>
                  <a:ext cx="1675130" cy="6419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10,0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82" name="Rectangle 5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2NTc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BYHgAAfw4AABApAAByEgAAAAAAACYAAAAIAAAA//////////8="/>
                    </a:ext>
                  </a:extLst>
                </p:cNvSpPr>
                <p:nvPr/>
              </p:nvSpPr>
              <p:spPr>
                <a:xfrm>
                  <a:off x="4932680" y="2356485"/>
                  <a:ext cx="1742440" cy="64198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78" name="Group 54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HJnL28MAAAAEAAAAAAAAAAAAAAAAAAAAAAAAAAfAAAAVAAAAAAAAAAAAAAAAAAAAAAAAAAAAAAAAAAAAAAAAAAAAAAAAAAAAAAAAAAAAAAAAAAAAAAAAAAAAAAAAAAAAAAAAAAAAAAAAAAAAAAAAAAAAAAAAAAAACEAAAAYAAAAFAAAABApAAB/DgAANjgAAHISAAAAAAAAJgAAAAgAAAD/////AAAAAA=="/>
                  </a:ext>
                </a:extLst>
              </p:cNvGrpSpPr>
              <p:nvPr/>
            </p:nvGrpSpPr>
            <p:grpSpPr>
              <a:xfrm>
                <a:off x="6675120" y="2356485"/>
                <a:ext cx="2462530" cy="641985"/>
                <a:chOff x="6675120" y="2356485"/>
                <a:chExt cx="2462530" cy="641985"/>
              </a:xfrm>
            </p:grpSpPr>
            <p:sp>
              <p:nvSpPr>
                <p:cNvPr id="80" name="Rectangle 12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wMD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FKQAAfw4AAAE4AAByEgAAAAAAACYAAAAIAAAA//////////8="/>
                    </a:ext>
                  </a:extLst>
                </p:cNvSpPr>
                <p:nvPr/>
              </p:nvSpPr>
              <p:spPr>
                <a:xfrm>
                  <a:off x="6708775" y="2356485"/>
                  <a:ext cx="2395220" cy="6419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0,8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79" name="Rectangle 5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hIHQ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QKQAAfw4AADY4AAByEgAAAAAAACYAAAAIAAAA//////////8="/>
                    </a:ext>
                  </a:extLst>
                </p:cNvSpPr>
                <p:nvPr/>
              </p:nvSpPr>
              <p:spPr>
                <a:xfrm>
                  <a:off x="6675120" y="2356485"/>
                  <a:ext cx="2462530" cy="64198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75" name="Group 56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GQAMAAMAAAAEAAAAAAAAAAAAAAAAAAAAAAAAAAfAAAAVAAAAAAAAAAAAAAAAAAAAAAAAAAAAAAAAAAAAAAAAAAAAAAAAAAAAAAAAAAAAAAAAAAAAAAAAAAAAAAAAAAAAAAAAAAAAAAAAAAAAAAAAAAAAAAAAAAAACEAAAAYAAAAFAAAAAoAAAByEgAA4hIAAGYWAAAAAAAAJgAAAAgAAAD/////AAAAAA=="/>
                  </a:ext>
                </a:extLst>
              </p:cNvGrpSpPr>
              <p:nvPr/>
            </p:nvGrpSpPr>
            <p:grpSpPr>
              <a:xfrm>
                <a:off x="6350" y="2998470"/>
                <a:ext cx="3063240" cy="642620"/>
                <a:chOff x="6350" y="2998470"/>
                <a:chExt cx="3063240" cy="642620"/>
              </a:xfrm>
            </p:grpSpPr>
            <p:sp>
              <p:nvSpPr>
                <p:cNvPr id="77" name="Rectangle 1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wIi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/AAAAchIAAK0SAABmFgAAAAAAACYAAAAIAAAA//////////8="/>
                    </a:ext>
                  </a:extLst>
                </p:cNvSpPr>
                <p:nvPr/>
              </p:nvSpPr>
              <p:spPr>
                <a:xfrm>
                  <a:off x="40005" y="2998470"/>
                  <a:ext cx="29959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b="1"/>
                    <a:t>Бетон</a:t>
                  </a:r>
                  <a:endParaRPr lang="en-us">
                    <a:latin typeface="NTTimes/Cyrillic" pitchFamily="0" charset="0"/>
                    <a:ea typeface="Times New Roman" pitchFamily="1" charset="-52"/>
                    <a:cs typeface="Times New Roman" pitchFamily="1" charset="-52"/>
                  </a:endParaRPr>
                </a:p>
                <a:p>
                  <a:pPr algn="ctr">
                    <a:defRPr lang="ru-ru"/>
                  </a:pPr>
                  <a:endParaRPr lang="en-us"/>
                </a:p>
              </p:txBody>
            </p:sp>
            <p:sp>
              <p:nvSpPr>
                <p:cNvPr id="76" name="Rectangle 5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zL3M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KAAAAchIAAOISAABmFgAAAAAAACYAAAAIAAAA//////////8="/>
                    </a:ext>
                  </a:extLst>
                </p:cNvSpPr>
                <p:nvPr/>
              </p:nvSpPr>
              <p:spPr>
                <a:xfrm>
                  <a:off x="6350" y="2998470"/>
                  <a:ext cx="30632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72" name="Group 58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D48YToMAAAAEAAAAAAAAAAAAAAAAAAAAAAAAAAfAAAAVAAAAAAAAAAAAAAAAAAAAAAAAAAAAAAAAAAAAAAAAAAAAAAAAAAAAAAAAAAAAAAAAAAAAAAAAAAAAAAAAAAAAAAAAAAAAAAAAAAAAAAAAAAAAAAAAAAAACEAAAAYAAAAFAAAAOISAAByEgAAWB4AAGYWAAAAAAAAJgAAAAgAAAD/////AAAAAA=="/>
                  </a:ext>
                </a:extLst>
              </p:cNvGrpSpPr>
              <p:nvPr/>
            </p:nvGrpSpPr>
            <p:grpSpPr>
              <a:xfrm>
                <a:off x="3069590" y="2998470"/>
                <a:ext cx="1863090" cy="642620"/>
                <a:chOff x="3069590" y="2998470"/>
                <a:chExt cx="1863090" cy="642620"/>
              </a:xfrm>
            </p:grpSpPr>
            <p:sp>
              <p:nvSpPr>
                <p:cNvPr id="74" name="Rectangle 14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MSI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XEwAAchIAACMeAABmFgAAAAAAACYAAAAIAAAA//////////8="/>
                    </a:ext>
                  </a:extLst>
                </p:cNvSpPr>
                <p:nvPr/>
              </p:nvSpPr>
              <p:spPr>
                <a:xfrm>
                  <a:off x="3103245" y="2998470"/>
                  <a:ext cx="179578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b="1"/>
                    <a:t>2000</a:t>
                  </a:r>
                  <a:endParaRPr lang="ru-ru" b="1"/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73" name="Rectangle 5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vYTo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chIAAFgeAABmFgAAAAAAACYAAAAIAAAA//////////8="/>
                    </a:ext>
                  </a:extLst>
                </p:cNvSpPr>
                <p:nvPr/>
              </p:nvSpPr>
              <p:spPr>
                <a:xfrm>
                  <a:off x="3069590" y="2998470"/>
                  <a:ext cx="186309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69" name="Group 60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GQAMAAMAAAAEAAAAAAAAAAAAAAAAAAAAAAAAAAfAAAAVAAAAAAAAAAAAAAAAAAAAAAAAAAAAAAAAAAAAAAAAAAAAAAAAAAAAAAAAAAAAAAAAAAAAAAAAAAAAAAAAAAAAAAAAAAAAAAAAAAAAAAAAAAAAAAAAAAAACEAAAAYAAAAFAAAAFgeAAByEgAAECkAAGYWAAAAAAAAJgAAAAgAAAD/////AAAAAA=="/>
                  </a:ext>
                </a:extLst>
              </p:cNvGrpSpPr>
              <p:nvPr/>
            </p:nvGrpSpPr>
            <p:grpSpPr>
              <a:xfrm>
                <a:off x="4932680" y="2998470"/>
                <a:ext cx="1742440" cy="642620"/>
                <a:chOff x="4932680" y="2998470"/>
                <a:chExt cx="1742440" cy="642620"/>
              </a:xfrm>
            </p:grpSpPr>
            <p:sp>
              <p:nvSpPr>
                <p:cNvPr id="71" name="Rectangle 1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gdHg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NHgAAchIAANsoAABmFgAAAAAAACYAAAAIAAAA//////////8="/>
                    </a:ext>
                  </a:extLst>
                </p:cNvSpPr>
                <p:nvPr/>
              </p:nvSpPr>
              <p:spPr>
                <a:xfrm>
                  <a:off x="4966335" y="2998470"/>
                  <a:ext cx="16751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b="1"/>
                    <a:t>   0,9</a:t>
                  </a:r>
                  <a:endParaRPr lang="ru-ru" b="1"/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70" name="Rectangle 5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ZpbGw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BYHgAAchIAABApAABmFgAAAAAAACYAAAAIAAAA//////////8="/>
                    </a:ext>
                  </a:extLst>
                </p:cNvSpPr>
                <p:nvPr/>
              </p:nvSpPr>
              <p:spPr>
                <a:xfrm>
                  <a:off x="4932680" y="2998470"/>
                  <a:ext cx="17424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66" name="Group 62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BQAAAAMAAAAEAAAAAAAAAAAAAAAAAAAAAAAAAAfAAAAVAAAAAAAAAAAAAAAAAAAAAAAAAAAAAAAAAAAAAAAAAAAAAAAAAAAAAAAAAAAAAAAAAAAAAAAAAAAAAAAAAAAAAAAAAAAAAAAAAAAAAAAAAAAAAAAAAAAACEAAAAYAAAAFAAAABApAAByEgAANjgAAGYWAAAAAAAAJgAAAAgAAAD/////AAAAAA=="/>
                  </a:ext>
                </a:extLst>
              </p:cNvGrpSpPr>
              <p:nvPr/>
            </p:nvGrpSpPr>
            <p:grpSpPr>
              <a:xfrm>
                <a:off x="6675120" y="2998470"/>
                <a:ext cx="2462530" cy="642620"/>
                <a:chOff x="6675120" y="2998470"/>
                <a:chExt cx="2462530" cy="642620"/>
              </a:xfrm>
            </p:grpSpPr>
            <p:sp>
              <p:nvSpPr>
                <p:cNvPr id="68" name="Rectangle 16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0IHY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FKQAAchIAAAE4AABmFgAAAAAAACYAAAAIAAAA//////////8="/>
                    </a:ext>
                  </a:extLst>
                </p:cNvSpPr>
                <p:nvPr/>
              </p:nvSpPr>
              <p:spPr>
                <a:xfrm>
                  <a:off x="6708775" y="2998470"/>
                  <a:ext cx="239522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b="1"/>
                    <a:t>0,1</a:t>
                  </a:r>
                  <a:endParaRPr lang="ru-ru" b="1"/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67" name="Rectangle 6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ByPjw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QKQAAchIAADY4AABmFgAAAAAAACYAAAAIAAAA//////////8="/>
                    </a:ext>
                  </a:extLst>
                </p:cNvSpPr>
                <p:nvPr/>
              </p:nvSpPr>
              <p:spPr>
                <a:xfrm>
                  <a:off x="6675120" y="2998470"/>
                  <a:ext cx="246253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63" name="Group 64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BQAAAAMAAAAEAAAAAAAAAAAAAAAAAAAAAAAAAAfAAAAVAAAAAAAAAAAAAAAAAAAAAAAAAAAAAAAAAAAAAAAAAAAAAAAAAAAAAAAAAAAAAAAAAAAAAAAAAAAAAAAAAAAAAAAAAAAAAAAAAAAAAAAAAAAAAAAAAAAACEAAAAYAAAAFAAAAAoAAABmFgAA4hIAAFoaAAAAAAAAJgAAAAgAAAD/////AAAAAA=="/>
                  </a:ext>
                </a:extLst>
              </p:cNvGrpSpPr>
              <p:nvPr/>
            </p:nvGrpSpPr>
            <p:grpSpPr>
              <a:xfrm>
                <a:off x="6350" y="3641090"/>
                <a:ext cx="3063240" cy="642620"/>
                <a:chOff x="6350" y="3641090"/>
                <a:chExt cx="3063240" cy="642620"/>
              </a:xfrm>
            </p:grpSpPr>
            <p:sp>
              <p:nvSpPr>
                <p:cNvPr id="65" name="Rectangle 1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ByPjw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/AAAAZhYAAK0SAABaGgAAAAAAACYAAAAIAAAA//////////8="/>
                    </a:ext>
                  </a:extLst>
                </p:cNvSpPr>
                <p:nvPr/>
              </p:nvSpPr>
              <p:spPr>
                <a:xfrm>
                  <a:off x="40005" y="3641090"/>
                  <a:ext cx="29959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Дерево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64" name="Rectangle 6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bHY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KAAAAZhYAAOISAABaGgAAAAAAACYAAAAIAAAA//////////8="/>
                    </a:ext>
                  </a:extLst>
                </p:cNvSpPr>
                <p:nvPr/>
              </p:nvSpPr>
              <p:spPr>
                <a:xfrm>
                  <a:off x="6350" y="3641090"/>
                  <a:ext cx="30632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60" name="Group 66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BQAAAAMAAAAEAAAAAAAAAAAAAAAAAAAAAAAAAAfAAAAVAAAAAAAAAAAAAAAAAAAAAAAAAAAAAAAAAAAAAAAAAAAAAAAAAAAAAAAAAAAAAAAAAAAAAAAAAAAAAAAAAAAAAAAAAAAAAAAAAAAAAAAAAAAAAAAAAAAACEAAAAYAAAAFAAAAOISAABmFgAAWB4AAFoaAAAAAAAAJgAAAAgAAAD/////AAAAAA=="/>
                  </a:ext>
                </a:extLst>
              </p:cNvGrpSpPr>
              <p:nvPr/>
            </p:nvGrpSpPr>
            <p:grpSpPr>
              <a:xfrm>
                <a:off x="3069590" y="3641090"/>
                <a:ext cx="1863090" cy="642620"/>
                <a:chOff x="3069590" y="3641090"/>
                <a:chExt cx="1863090" cy="642620"/>
              </a:xfrm>
            </p:grpSpPr>
            <p:sp>
              <p:nvSpPr>
                <p:cNvPr id="62" name="Rectangle 18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kZWY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XEwAAZhYAACMeAABaGgAAAAAAACYAAAAIAAAA//////////8="/>
                    </a:ext>
                  </a:extLst>
                </p:cNvSpPr>
                <p:nvPr/>
              </p:nvSpPr>
              <p:spPr>
                <a:xfrm>
                  <a:off x="3103245" y="3641090"/>
                  <a:ext cx="179578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  30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61" name="Rectangle 6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ZhYAAFgeAABaGgAAAAAAACYAAAAIAAAA//////////8="/>
                    </a:ext>
                  </a:extLst>
                </p:cNvSpPr>
                <p:nvPr/>
              </p:nvSpPr>
              <p:spPr>
                <a:xfrm>
                  <a:off x="3069590" y="3641090"/>
                  <a:ext cx="186309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57" name="Group 68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geAABmFgAAECkAAFoaAAAAAAAAJgAAAAgAAAD/////AAAAAA=="/>
                  </a:ext>
                </a:extLst>
              </p:cNvGrpSpPr>
              <p:nvPr/>
            </p:nvGrpSpPr>
            <p:grpSpPr>
              <a:xfrm>
                <a:off x="4932680" y="3641090"/>
                <a:ext cx="1742440" cy="642620"/>
                <a:chOff x="4932680" y="3641090"/>
                <a:chExt cx="1742440" cy="642620"/>
              </a:xfrm>
            </p:grpSpPr>
            <p:sp>
              <p:nvSpPr>
                <p:cNvPr id="59" name="Rectangle 1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rbW4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NHgAAZhYAANsoAABaGgAAAAAAACYAAAAIAAAA//////////8="/>
                    </a:ext>
                  </a:extLst>
                </p:cNvSpPr>
                <p:nvPr/>
              </p:nvSpPr>
              <p:spPr>
                <a:xfrm>
                  <a:off x="4966335" y="3641090"/>
                  <a:ext cx="16751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 3,0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58" name="Rectangle 6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BYHgAAZhYAABApAABaGgAAAAAAACYAAAAIAAAA//////////8="/>
                    </a:ext>
                  </a:extLst>
                </p:cNvSpPr>
                <p:nvPr/>
              </p:nvSpPr>
              <p:spPr>
                <a:xfrm>
                  <a:off x="4932680" y="3641090"/>
                  <a:ext cx="17424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54" name="Group 70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BApAABmFgAANjgAAFoaAAAAAAAAJgAAAAgAAAD/////AAAAAA=="/>
                  </a:ext>
                </a:extLst>
              </p:cNvGrpSpPr>
              <p:nvPr/>
            </p:nvGrpSpPr>
            <p:grpSpPr>
              <a:xfrm>
                <a:off x="6675120" y="3641090"/>
                <a:ext cx="2462530" cy="642620"/>
                <a:chOff x="6675120" y="3641090"/>
                <a:chExt cx="2462530" cy="642620"/>
              </a:xfrm>
            </p:grpSpPr>
            <p:sp>
              <p:nvSpPr>
                <p:cNvPr id="56" name="Rectangle 20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nbj0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FKQAAZhYAAAE4AABaGgAAAAAAACYAAAAIAAAA//////////8="/>
                    </a:ext>
                  </a:extLst>
                </p:cNvSpPr>
                <p:nvPr/>
              </p:nvSpPr>
              <p:spPr>
                <a:xfrm>
                  <a:off x="6708775" y="3641090"/>
                  <a:ext cx="239522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0,3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55" name="Rectangle 6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vPjw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QKQAAZhYAADY4AABaGgAAAAAAACYAAAAIAAAA//////////8="/>
                    </a:ext>
                  </a:extLst>
                </p:cNvSpPr>
                <p:nvPr/>
              </p:nvSpPr>
              <p:spPr>
                <a:xfrm>
                  <a:off x="6675120" y="3641090"/>
                  <a:ext cx="246253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51" name="Group 72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oAAABaGgAA4hIAAE4eAAAAAAAAJgAAAAgAAAD/////AAAAAA=="/>
                  </a:ext>
                </a:extLst>
              </p:cNvGrpSpPr>
              <p:nvPr/>
            </p:nvGrpSpPr>
            <p:grpSpPr>
              <a:xfrm>
                <a:off x="6350" y="4283710"/>
                <a:ext cx="3063240" cy="642620"/>
                <a:chOff x="6350" y="4283710"/>
                <a:chExt cx="3063240" cy="642620"/>
              </a:xfrm>
            </p:grpSpPr>
            <p:sp>
              <p:nvSpPr>
                <p:cNvPr id="53" name="Rectangle 2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2bDc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/AAAAWhoAAK0SAABOHgAAAAAAACYAAAAIAAAA//////////8="/>
                    </a:ext>
                  </a:extLst>
                </p:cNvSpPr>
                <p:nvPr/>
              </p:nvSpPr>
              <p:spPr>
                <a:xfrm>
                  <a:off x="40005" y="4283710"/>
                  <a:ext cx="29959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Земля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52" name="Rectangle 7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fQsN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KAAAAWhoAAOISAABOHgAAAAAAACYAAAAIAAAA//////////8="/>
                    </a:ext>
                  </a:extLst>
                </p:cNvSpPr>
                <p:nvPr/>
              </p:nvSpPr>
              <p:spPr>
                <a:xfrm>
                  <a:off x="6350" y="4283710"/>
                  <a:ext cx="30632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48" name="Group 74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ISAABaGgAAWB4AAE4eAAAAAAAAJgAAAAgAAAD/////AAAAAA=="/>
                  </a:ext>
                </a:extLst>
              </p:cNvGrpSpPr>
              <p:nvPr/>
            </p:nvGrpSpPr>
            <p:grpSpPr>
              <a:xfrm>
                <a:off x="3069590" y="4283710"/>
                <a:ext cx="1863090" cy="642620"/>
                <a:chOff x="3069590" y="4283710"/>
                <a:chExt cx="1863090" cy="642620"/>
              </a:xfrm>
            </p:grpSpPr>
            <p:sp>
              <p:nvSpPr>
                <p:cNvPr id="50" name="Rectangle 22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XEwAAWhoAACMeAABOHgAAAAAAACYAAAAIAAAA//////////8="/>
                    </a:ext>
                  </a:extLst>
                </p:cNvSpPr>
                <p:nvPr/>
              </p:nvSpPr>
              <p:spPr>
                <a:xfrm>
                  <a:off x="3103245" y="4283710"/>
                  <a:ext cx="179578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  20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49" name="Rectangle 7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CZWY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WhoAAFgeAABOHgAAAAAAACYAAAAIAAAA//////////8="/>
                    </a:ext>
                  </a:extLst>
                </p:cNvSpPr>
                <p:nvPr/>
              </p:nvSpPr>
              <p:spPr>
                <a:xfrm>
                  <a:off x="3069590" y="4283710"/>
                  <a:ext cx="186309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45" name="Group 76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geAABaGgAAECkAAE4eAAAAAAAAJgAAAAgAAAD/////AAAAAA=="/>
                  </a:ext>
                </a:extLst>
              </p:cNvGrpSpPr>
              <p:nvPr/>
            </p:nvGrpSpPr>
            <p:grpSpPr>
              <a:xfrm>
                <a:off x="4932680" y="4283710"/>
                <a:ext cx="1742440" cy="642620"/>
                <a:chOff x="4932680" y="4283710"/>
                <a:chExt cx="1742440" cy="642620"/>
              </a:xfrm>
            </p:grpSpPr>
            <p:sp>
              <p:nvSpPr>
                <p:cNvPr id="47" name="Rectangle 2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l8w8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NHgAAWhoAANsoAABOHgAAAAAAACYAAAAIAAAA//////////8="/>
                    </a:ext>
                  </a:extLst>
                </p:cNvSpPr>
                <p:nvPr/>
              </p:nvSpPr>
              <p:spPr>
                <a:xfrm>
                  <a:off x="4966335" y="4283710"/>
                  <a:ext cx="16751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 0,8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46" name="Rectangle 7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Odl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BYHgAAWhoAABApAABOHgAAAAAAACYAAAAIAAAA//////////8="/>
                    </a:ext>
                  </a:extLst>
                </p:cNvSpPr>
                <p:nvPr/>
              </p:nvSpPr>
              <p:spPr>
                <a:xfrm>
                  <a:off x="4932680" y="4283710"/>
                  <a:ext cx="17424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42" name="Group 78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BApAABaGgAANjgAAE4eAAAAAAAAJgAAAAgAAAD/////AAAAAA=="/>
                  </a:ext>
                </a:extLst>
              </p:cNvGrpSpPr>
              <p:nvPr/>
            </p:nvGrpSpPr>
            <p:grpSpPr>
              <a:xfrm>
                <a:off x="6675120" y="4283710"/>
                <a:ext cx="2462530" cy="642620"/>
                <a:chOff x="6675120" y="4283710"/>
                <a:chExt cx="2462530" cy="642620"/>
              </a:xfrm>
            </p:grpSpPr>
            <p:sp>
              <p:nvSpPr>
                <p:cNvPr id="44" name="Rectangle 24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IHQ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FKQAAWhoAAAE4AABOHgAAAAAAACYAAAAIAAAA//////////8="/>
                    </a:ext>
                  </a:extLst>
                </p:cNvSpPr>
                <p:nvPr/>
              </p:nvSpPr>
              <p:spPr>
                <a:xfrm>
                  <a:off x="6708775" y="4283710"/>
                  <a:ext cx="239522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0,3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43" name="Rectangle 7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QKQAAWhoAADY4AABOHgAAAAAAACYAAAAIAAAA//////////8="/>
                    </a:ext>
                  </a:extLst>
                </p:cNvSpPr>
                <p:nvPr/>
              </p:nvSpPr>
              <p:spPr>
                <a:xfrm>
                  <a:off x="6675120" y="4283710"/>
                  <a:ext cx="246253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39" name="Group 80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oAAABOHgAA4hIAAEEiAAAAAAAAJgAAAAgAAAD/////AAAAAA=="/>
                  </a:ext>
                </a:extLst>
              </p:cNvGrpSpPr>
              <p:nvPr/>
            </p:nvGrpSpPr>
            <p:grpSpPr>
              <a:xfrm>
                <a:off x="6350" y="4926330"/>
                <a:ext cx="3063240" cy="641985"/>
                <a:chOff x="6350" y="4926330"/>
                <a:chExt cx="3063240" cy="641985"/>
              </a:xfrm>
            </p:grpSpPr>
            <p:sp>
              <p:nvSpPr>
                <p:cNvPr id="41" name="Rectangle 2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tdEM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/AAAATh4AAK0SAABBIgAAAAAAACYAAAAIAAAA//////////8="/>
                    </a:ext>
                  </a:extLst>
                </p:cNvSpPr>
                <p:nvPr/>
              </p:nvSpPr>
              <p:spPr>
                <a:xfrm>
                  <a:off x="40005" y="4926330"/>
                  <a:ext cx="2995930" cy="6419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Кирпич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40" name="Rectangle 7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o9Ijk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KAAAATh4AAOISAABBIgAAAAAAACYAAAAIAAAA//////////8="/>
                    </a:ext>
                  </a:extLst>
                </p:cNvSpPr>
                <p:nvPr/>
              </p:nvSpPr>
              <p:spPr>
                <a:xfrm>
                  <a:off x="6350" y="4926330"/>
                  <a:ext cx="3063240" cy="64198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36" name="Group 82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ISAABOHgAAWB4AAEEiAAAAAAAAJgAAAAgAAAD/////AAAAAA=="/>
                  </a:ext>
                </a:extLst>
              </p:cNvGrpSpPr>
              <p:nvPr/>
            </p:nvGrpSpPr>
            <p:grpSpPr>
              <a:xfrm>
                <a:off x="3069590" y="4926330"/>
                <a:ext cx="1863090" cy="641985"/>
                <a:chOff x="3069590" y="4926330"/>
                <a:chExt cx="1863090" cy="641985"/>
              </a:xfrm>
            </p:grpSpPr>
            <p:sp>
              <p:nvSpPr>
                <p:cNvPr id="38" name="Rectangle 26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5Ccms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XEwAATh4AACMeAABBIgAAAAAAACYAAAAIAAAA//////////8="/>
                    </a:ext>
                  </a:extLst>
                </p:cNvSpPr>
                <p:nvPr/>
              </p:nvSpPr>
              <p:spPr>
                <a:xfrm>
                  <a:off x="3103245" y="4926330"/>
                  <a:ext cx="1795780" cy="6419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  10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37" name="Rectangle 8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K20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Th4AAFgeAABBIgAAAAAAACYAAAAIAAAA//////////8="/>
                    </a:ext>
                  </a:extLst>
                </p:cNvSpPr>
                <p:nvPr/>
              </p:nvSpPr>
              <p:spPr>
                <a:xfrm>
                  <a:off x="3069590" y="4926330"/>
                  <a:ext cx="1863090" cy="64198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33" name="Group 84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BkFAQQMAAAAEAAAAAAAAAAAAAAAAAAAAAAAAAAfAAAAVAAAAAAAAAAAAAAAAAAAAAAAAAAAAAAAAAAAAAAAAAAAAAAAAAAAAAAAAAAAAAAAAAAAAAAAAAAAAAAAAAAAAAAAAAAAAAAAAAAAAAAAAAAAAAAAAAAAACEAAAAYAAAAFAAAAFgeAABOHgAAECkAAEEiAAAAAAAAJgAAAAgAAAD/////AAAAAA=="/>
                  </a:ext>
                </a:extLst>
              </p:cNvGrpSpPr>
              <p:nvPr/>
            </p:nvGrpSpPr>
            <p:grpSpPr>
              <a:xfrm>
                <a:off x="4932680" y="4926330"/>
                <a:ext cx="1742440" cy="641985"/>
                <a:chOff x="4932680" y="4926330"/>
                <a:chExt cx="1742440" cy="641985"/>
              </a:xfrm>
            </p:grpSpPr>
            <p:sp>
              <p:nvSpPr>
                <p:cNvPr id="35" name="Rectangle 2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vbGk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NHgAATh4AANsoAABBIgAAAAAAACYAAAAIAAAA//////////8="/>
                    </a:ext>
                  </a:extLst>
                </p:cNvSpPr>
                <p:nvPr/>
              </p:nvSpPr>
              <p:spPr>
                <a:xfrm>
                  <a:off x="4966335" y="4926330"/>
                  <a:ext cx="1675130" cy="6419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 1,5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34" name="Rectangle 8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gdmE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BYHgAATh4AABApAABBIgAAAAAAACYAAAAIAAAA//////////8="/>
                    </a:ext>
                  </a:extLst>
                </p:cNvSpPr>
                <p:nvPr/>
              </p:nvSpPr>
              <p:spPr>
                <a:xfrm>
                  <a:off x="4932680" y="4926330"/>
                  <a:ext cx="1742440" cy="64198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30" name="Group 86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BApAABOHgAANjgAAEEiAAAAAAAAJgAAAAgAAAD/////AAAAAA=="/>
                  </a:ext>
                </a:extLst>
              </p:cNvGrpSpPr>
              <p:nvPr/>
            </p:nvGrpSpPr>
            <p:grpSpPr>
              <a:xfrm>
                <a:off x="6675120" y="4926330"/>
                <a:ext cx="2462530" cy="641985"/>
                <a:chOff x="6675120" y="4926330"/>
                <a:chExt cx="2462530" cy="641985"/>
              </a:xfrm>
            </p:grpSpPr>
            <p:sp>
              <p:nvSpPr>
                <p:cNvPr id="32" name="Rectangle 28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FKQAATh4AAAE4AABBIgAAAAAAACYAAAAIAAAA//////////8="/>
                    </a:ext>
                  </a:extLst>
                </p:cNvSpPr>
                <p:nvPr/>
              </p:nvSpPr>
              <p:spPr>
                <a:xfrm>
                  <a:off x="6708775" y="4926330"/>
                  <a:ext cx="2395220" cy="6419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0,8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31" name="Rectangle 8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ByPjw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QKQAATh4AADY4AABBIgAAAAAAACYAAAAIAAAA//////////8="/>
                    </a:ext>
                  </a:extLst>
                </p:cNvSpPr>
                <p:nvPr/>
              </p:nvSpPr>
              <p:spPr>
                <a:xfrm>
                  <a:off x="6675120" y="4926330"/>
                  <a:ext cx="2462530" cy="641985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27" name="Group 88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oAAABBIgAA4hIAADUmAAAAAAAAJgAAAAgAAAD/////AAAAAA=="/>
                  </a:ext>
                </a:extLst>
              </p:cNvGrpSpPr>
              <p:nvPr/>
            </p:nvGrpSpPr>
            <p:grpSpPr>
              <a:xfrm>
                <a:off x="6350" y="5568315"/>
                <a:ext cx="3063240" cy="642620"/>
                <a:chOff x="6350" y="5568315"/>
                <a:chExt cx="3063240" cy="642620"/>
              </a:xfrm>
            </p:grpSpPr>
            <p:sp>
              <p:nvSpPr>
                <p:cNvPr id="29" name="Rectangle 29"/>
                <p:cNvSpPr>
                  <a:extLst>
                    <a:ext uri="smNativeData">
                      <pr:smNativeData xmlns:pr="smNativeData" val="SMDATA_13_KfrpYxMAAAAlAAAAZAAAAA0AAAAAkAAAAEgAAACQ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/AAAAQSIAAK0SAAA1JgAAAAAAACYAAAAIAAAA//////////8="/>
                    </a:ext>
                  </a:extLst>
                </p:cNvSpPr>
                <p:nvPr/>
              </p:nvSpPr>
              <p:spPr>
                <a:xfrm>
                  <a:off x="40005" y="5568315"/>
                  <a:ext cx="29959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0" numCol="1" spcCol="215900" anchor="t"/>
                <a:lstStyle/>
                <a:p>
                  <a:pPr algn="ctr">
                    <a:defRPr lang="ru-ru"/>
                  </a:pPr>
                  <a:r>
                    <a:rPr lang="ru-ru" b="1"/>
                    <a:t>Линолеум</a:t>
                  </a:r>
                  <a:endParaRPr lang="ru-ru" b="1"/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28" name="Rectangle 8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KAAAAQSIAAOISAAA1JgAAAAAAACYAAAAIAAAA//////////8="/>
                    </a:ext>
                  </a:extLst>
                </p:cNvSpPr>
                <p:nvPr/>
              </p:nvSpPr>
              <p:spPr>
                <a:xfrm>
                  <a:off x="6350" y="5568315"/>
                  <a:ext cx="30632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24" name="Group 90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ISAABBIgAAWB4AADUmAAAAAAAAJgAAAAgAAAD/////AAAAAA=="/>
                  </a:ext>
                </a:extLst>
              </p:cNvGrpSpPr>
              <p:nvPr/>
            </p:nvGrpSpPr>
            <p:grpSpPr>
              <a:xfrm>
                <a:off x="3069590" y="5568315"/>
                <a:ext cx="1863090" cy="642620"/>
                <a:chOff x="3069590" y="5568315"/>
                <a:chExt cx="1863090" cy="642620"/>
              </a:xfrm>
            </p:grpSpPr>
            <p:sp>
              <p:nvSpPr>
                <p:cNvPr id="26" name="Rectangle 30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XEwAAQSIAACMeAAA1JgAAAAAAACYAAAAIAAAA//////////8="/>
                    </a:ext>
                  </a:extLst>
                </p:cNvSpPr>
                <p:nvPr/>
              </p:nvSpPr>
              <p:spPr>
                <a:xfrm>
                  <a:off x="3103245" y="5568315"/>
                  <a:ext cx="179578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b="1"/>
                    <a:t>1500</a:t>
                  </a:r>
                  <a:endParaRPr lang="ru-ru" b="1"/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25" name="Rectangle 8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QSIAAFgeAAA1JgAAAAAAACYAAAAIAAAA//////////8="/>
                    </a:ext>
                  </a:extLst>
                </p:cNvSpPr>
                <p:nvPr/>
              </p:nvSpPr>
              <p:spPr>
                <a:xfrm>
                  <a:off x="3069590" y="5568315"/>
                  <a:ext cx="186309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21" name="Group 92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geAABBIgAAECkAADUmAAAAAAAAJgAAAAgAAAD/////AAAAAA=="/>
                  </a:ext>
                </a:extLst>
              </p:cNvGrpSpPr>
              <p:nvPr/>
            </p:nvGrpSpPr>
            <p:grpSpPr>
              <a:xfrm>
                <a:off x="4932680" y="5568315"/>
                <a:ext cx="1742440" cy="642620"/>
                <a:chOff x="4932680" y="5568315"/>
                <a:chExt cx="1742440" cy="642620"/>
              </a:xfrm>
            </p:grpSpPr>
            <p:sp>
              <p:nvSpPr>
                <p:cNvPr id="23" name="Rectangle 3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NHgAAQSIAANsoAAA1JgAAAAAAACYAAAAIAAAA//////////8="/>
                    </a:ext>
                  </a:extLst>
                </p:cNvSpPr>
                <p:nvPr/>
              </p:nvSpPr>
              <p:spPr>
                <a:xfrm>
                  <a:off x="4966335" y="5568315"/>
                  <a:ext cx="16751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b="1"/>
                    <a:t>   50,0</a:t>
                  </a:r>
                  <a:endParaRPr lang="ru-ru" b="1"/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22" name="Rectangle 9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BYHgAAQSIAABApAAA1JgAAAAAAACYAAAAIAAAA//////////8="/>
                    </a:ext>
                  </a:extLst>
                </p:cNvSpPr>
                <p:nvPr/>
              </p:nvSpPr>
              <p:spPr>
                <a:xfrm>
                  <a:off x="4932680" y="5568315"/>
                  <a:ext cx="17424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18" name="Group 94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BApAABBIgAANjgAADUmAAAAAAAAJgAAAAgAAAD/////AAAAAA=="/>
                  </a:ext>
                </a:extLst>
              </p:cNvGrpSpPr>
              <p:nvPr/>
            </p:nvGrpSpPr>
            <p:grpSpPr>
              <a:xfrm>
                <a:off x="6675120" y="5568315"/>
                <a:ext cx="2462530" cy="642620"/>
                <a:chOff x="6675120" y="5568315"/>
                <a:chExt cx="2462530" cy="642620"/>
              </a:xfrm>
            </p:grpSpPr>
            <p:sp>
              <p:nvSpPr>
                <p:cNvPr id="20" name="Rectangle 32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dHI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FKQAAQSIAAAE4AAA1JgAAAAAAACYAAAAIAAAA//////////8="/>
                    </a:ext>
                  </a:extLst>
                </p:cNvSpPr>
                <p:nvPr/>
              </p:nvSpPr>
              <p:spPr>
                <a:xfrm>
                  <a:off x="6708775" y="5568315"/>
                  <a:ext cx="239522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rPr lang="ru-ru" b="1"/>
                    <a:t>4,0</a:t>
                  </a:r>
                  <a:endParaRPr lang="ru-ru" b="1"/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19" name="Rectangle 9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QKQAAQSIAADY4AAA1JgAAAAAAACYAAAAIAAAA//////////8="/>
                    </a:ext>
                  </a:extLst>
                </p:cNvSpPr>
                <p:nvPr/>
              </p:nvSpPr>
              <p:spPr>
                <a:xfrm>
                  <a:off x="6675120" y="5568315"/>
                  <a:ext cx="246253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15" name="Group 96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oAAAA1JgAA4hIAACkqAAAAAAAAJgAAAAgAAAD/////AAAAAA=="/>
                  </a:ext>
                </a:extLst>
              </p:cNvGrpSpPr>
              <p:nvPr/>
            </p:nvGrpSpPr>
            <p:grpSpPr>
              <a:xfrm>
                <a:off x="6350" y="6210935"/>
                <a:ext cx="3063240" cy="642620"/>
                <a:chOff x="6350" y="6210935"/>
                <a:chExt cx="3063240" cy="642620"/>
              </a:xfrm>
            </p:grpSpPr>
            <p:sp>
              <p:nvSpPr>
                <p:cNvPr id="17" name="Rectangle 33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/AAAANSYAAK0SAAApKgAAAAAAACYAAAAIAAAA//////////8="/>
                    </a:ext>
                  </a:extLst>
                </p:cNvSpPr>
                <p:nvPr/>
              </p:nvSpPr>
              <p:spPr>
                <a:xfrm>
                  <a:off x="40005" y="6210935"/>
                  <a:ext cx="29959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Метлахская плитка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16" name="Rectangle 9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KAAAANSYAAOISAAApKgAAAAAAACYAAAAIAAAA//////////8="/>
                    </a:ext>
                  </a:extLst>
                </p:cNvSpPr>
                <p:nvPr/>
              </p:nvSpPr>
              <p:spPr>
                <a:xfrm>
                  <a:off x="6350" y="6210935"/>
                  <a:ext cx="30632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12" name="Group 98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BACAgEMAAAAEAAAAAAAAAAAAAAAAAAAAAAAAAAfAAAAVAAAAAAAAAAAAAAAAAAAAAAAAAAAAAAAAAAAAAAAAAAAAAAAAAAAAAAAAAAAAAAAAAAAAAAAAAAAAAAAAAAAAAAAAAAAAAAAAAAAAAAAAAAAAAAAAAAAACEAAAAYAAAAFAAAAOISAAA1JgAAWB4AACkqAAAAAAAAJgAAAAgAAAD/////AAAAAA=="/>
                  </a:ext>
                </a:extLst>
              </p:cNvGrpSpPr>
              <p:nvPr/>
            </p:nvGrpSpPr>
            <p:grpSpPr>
              <a:xfrm>
                <a:off x="3069590" y="6210935"/>
                <a:ext cx="1863090" cy="642620"/>
                <a:chOff x="3069590" y="6210935"/>
                <a:chExt cx="1863090" cy="642620"/>
              </a:xfrm>
            </p:grpSpPr>
            <p:sp>
              <p:nvSpPr>
                <p:cNvPr id="14" name="Rectangle 34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4I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XEwAANSYAACMeAAApKgAAAAAAACYAAAAIAAAA//////////8="/>
                    </a:ext>
                  </a:extLst>
                </p:cNvSpPr>
                <p:nvPr/>
              </p:nvSpPr>
              <p:spPr>
                <a:xfrm>
                  <a:off x="3103245" y="6210935"/>
                  <a:ext cx="179578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  25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13" name="Rectangle 97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DiEgAANSYAAFgeAAApKgAAAAAAACYAAAAIAAAA//////////8="/>
                    </a:ext>
                  </a:extLst>
                </p:cNvSpPr>
                <p:nvPr/>
              </p:nvSpPr>
              <p:spPr>
                <a:xfrm>
                  <a:off x="3069590" y="6210935"/>
                  <a:ext cx="186309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9" name="Group 100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FgeAAA1JgAAECkAACkqAAAAAAAAJgAAAAgAAAD/////AAAAAA=="/>
                  </a:ext>
                </a:extLst>
              </p:cNvGrpSpPr>
              <p:nvPr/>
            </p:nvGrpSpPr>
            <p:grpSpPr>
              <a:xfrm>
                <a:off x="4932680" y="6210935"/>
                <a:ext cx="1742440" cy="642620"/>
                <a:chOff x="4932680" y="6210935"/>
                <a:chExt cx="1742440" cy="642620"/>
              </a:xfrm>
            </p:grpSpPr>
            <p:sp>
              <p:nvSpPr>
                <p:cNvPr id="11" name="Rectangle 35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qxg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CNHgAANSYAANsoAAApKgAAAAAAACYAAAAIAAAA//////////8="/>
                    </a:ext>
                  </a:extLst>
                </p:cNvSpPr>
                <p:nvPr/>
              </p:nvSpPr>
              <p:spPr>
                <a:xfrm>
                  <a:off x="4966335" y="6210935"/>
                  <a:ext cx="167513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     2,0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10" name="Rectangle 99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BYHgAANSYAABApAAApKgAAAAAAACYAAAAIAAAA//////////8="/>
                    </a:ext>
                  </a:extLst>
                </p:cNvSpPr>
                <p:nvPr/>
              </p:nvSpPr>
              <p:spPr>
                <a:xfrm>
                  <a:off x="4932680" y="6210935"/>
                  <a:ext cx="174244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  <p:grpSp>
            <p:nvGrpSpPr>
              <p:cNvPr id="6" name="Group 102"/>
              <p:cNvGrpSpPr>
                <a:extLst>
                  <a:ext uri="smNativeData">
                    <pr:smNativeData xmlns:pr="smNativeData" val="SMDATA_7_KfrpY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BApAAA1JgAANjgAACkqAAAAAAAAJgAAAAgAAAD/////AAAAAA=="/>
                  </a:ext>
                </a:extLst>
              </p:cNvGrpSpPr>
              <p:nvPr/>
            </p:nvGrpSpPr>
            <p:grpSpPr>
              <a:xfrm>
                <a:off x="6675120" y="6210935"/>
                <a:ext cx="2462530" cy="642620"/>
                <a:chOff x="6675120" y="6210935"/>
                <a:chExt cx="2462530" cy="642620"/>
              </a:xfrm>
            </p:grpSpPr>
            <p:sp>
              <p:nvSpPr>
                <p:cNvPr id="8" name="Rectangle 36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FKQAANSYAAAE4AAApKgAAAAAAACYAAAAIAAAA//////////8="/>
                    </a:ext>
                  </a:extLst>
                </p:cNvSpPr>
                <p:nvPr/>
              </p:nvSpPr>
              <p:spPr>
                <a:xfrm>
                  <a:off x="6708775" y="6210935"/>
                  <a:ext cx="2395220" cy="6426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 algn="ctr">
                    <a:defRPr lang="ru-ru"/>
                  </a:pPr>
                  <a:r>
                    <a:t>0,3</a:t>
                  </a:r>
                </a:p>
                <a:p>
                  <a:pPr algn="ctr">
                    <a:defRPr lang="ru-ru"/>
                  </a:pPr>
                </a:p>
              </p:txBody>
            </p:sp>
            <p:sp>
              <p:nvSpPr>
                <p:cNvPr id="7" name="Rectangle 101"/>
                <p:cNvSpPr>
                  <a:extLst>
                    <a:ext uri="smNativeData">
    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A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QKQAANSYAADY4AAApKgAAAAAAACYAAAAIAAAA//////////8="/>
                    </a:ext>
                  </a:extLst>
                </p:cNvSpPr>
                <p:nvPr/>
              </p:nvSpPr>
              <p:spPr>
                <a:xfrm>
                  <a:off x="6675120" y="6210935"/>
                  <a:ext cx="2462530" cy="642620"/>
                </a:xfrm>
                <a:prstGeom prst="rect">
                  <a:avLst/>
                </a:prstGeom>
                <a:noFill/>
                <a:ln w="0" cap="flat" cmpd="sng" algn="ctr">
                  <a:solidFill>
                    <a:srgbClr val="A0A0A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ru-ru"/>
                  </a:pPr>
                </a:p>
              </p:txBody>
            </p:sp>
          </p:grpSp>
        </p:grpSp>
        <p:sp>
          <p:nvSpPr>
            <p:cNvPr id="4" name="Rectangle 104"/>
            <p:cNvSpPr>
              <a:extLst>
                <a:ext uri="smNativeData">
                  <pr:smNativeData xmlns:pr="smNativeData" val="SMDATA_13_KfrpYxMAAAAlAAAAZA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KCgoAAR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IS/v8MAAAAEAAAAAAAAAAAAAAAAAAAAAAAAAAeAAAAaAAAAAAAAAAAAAAAAAAAAAAAAAAAAAAAECcAABAnAAAAAAAAAAAAAAAAAAAAAAAAAAAAAAAAAAAAAAAAAAAAABQAAAAAAAAAwMD/AAAAAABkAAAAMgAAAAAAAABkAAAAAAAAAH9/fwAKAAAAHwAAAFQAAAAAzJkF////AQAAAAAAAAAAAAAAAAAAAAAAAAAAAAAAAAAAAAAAAAAAoKCgAH9/fwCAgIADzMzMAMDA/wB/f38AAAAAAAAAAAAAAAAAAAAAAAAAAAAhAAAAGAAAABQAAAAAAAAAkAYAAEA4AAAwKgAAAAAAACYAAAAIAAAA//////////8="/>
                </a:ext>
              </a:extLst>
            </p:cNvSpPr>
            <p:nvPr/>
          </p:nvSpPr>
          <p:spPr>
            <a:xfrm>
              <a:off x="0" y="1066800"/>
              <a:ext cx="9144000" cy="5791200"/>
            </a:xfrm>
            <a:prstGeom prst="rect">
              <a:avLst/>
            </a:prstGeom>
            <a:noFill/>
            <a:ln w="10795" cap="flat" cmpd="sng" algn="ctr">
              <a:solidFill>
                <a:srgbClr val="A0A0A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ru-ru"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oeKkEMAAAAEAAAAAAAAAAAAAAAAAAAAAAAAAAeAAAAaAAAAAAAAAAAAAAAAAAAAAAAAAAAAAAAECcAABAnAAAAAAAAAAAAAAAAAAAAAAAAAAAAAAAAAAAAAAAAAAAAABQAAAAAAAAAwMD/AAAAAABkAAAAMgAAAAAAAABkAAAAAAAAAH9/fwAKAAAAHwAAAFQAAAD///8B////AQAAAAAAAAAAAAAAAAAAAAAAAAAAAAAAAAAAAAAAAAAAAAAAAn9/fwCAgIADzMzMAMDA/wB/f38AAAAAAAAAAAAAAAAAAAAAAAAAAAAhAAAAGAAAABQAAADpAgAAcQIAAKEdAADhGQAAECAAACYAAAAIAAAA//////////8="/>
              </a:ext>
            </a:extLst>
          </p:cNvSpPr>
          <p:nvPr/>
        </p:nvSpPr>
        <p:spPr>
          <a:xfrm>
            <a:off x="473075" y="396875"/>
            <a:ext cx="43434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3" name="Object 2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oAUAANACAABAHQAAoBcAABAAAAAmAAAACAAAAP//////////"/>
              </a:ext>
            </a:extLst>
          </p:cNvGraphicFramePr>
          <p:nvPr/>
        </p:nvGraphicFramePr>
        <p:xfrm>
          <a:off x="914400" y="457200"/>
          <a:ext cx="3840480" cy="3383280"/>
        </p:xfrm>
        <a:graphic>
          <a:graphicData uri="http://schemas.openxmlformats.org/presentationml/2006/ole">
            <p:oleObj spid="_x0000_s1027" name="Unknown" r:id="rId3" imgW="3829050" imgH="3381375" progId="Unknown">
              <p:embed/>
            </p:oleObj>
          </a:graphicData>
        </a:graphic>
      </p:graphicFrame>
      <p:sp>
        <p:nvSpPr>
          <p:cNvPr id="4" name="Text Box 4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oHwAA0QYAAEA4AADYHQAAECAAACYAAAAIAAAA//////////8="/>
              </a:ext>
            </a:extLst>
          </p:cNvSpPr>
          <p:nvPr/>
        </p:nvSpPr>
        <p:spPr>
          <a:xfrm>
            <a:off x="5105400" y="1108075"/>
            <a:ext cx="4038600" cy="3743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en-us"/>
              <a:t>U</a:t>
            </a:r>
            <a:r>
              <a:t>ист = 220 В</a:t>
            </a:r>
          </a:p>
          <a:p>
            <a:pPr>
              <a:defRPr lang="ru-ru"/>
            </a:pPr>
          </a:p>
          <a:p>
            <a:pPr>
              <a:defRPr lang="ru-ru"/>
            </a:pPr>
            <a:r>
              <a:rPr lang="en-us"/>
              <a:t>Rh  ~  1 </a:t>
            </a:r>
            <a:r>
              <a:t>кОм</a:t>
            </a:r>
          </a:p>
          <a:p>
            <a:pPr>
              <a:defRPr lang="ru-ru"/>
            </a:pPr>
          </a:p>
          <a:p>
            <a:pPr>
              <a:defRPr lang="ru-ru"/>
            </a:pPr>
            <a:r>
              <a:rPr lang="en-us"/>
              <a:t>Ro  ~  10 </a:t>
            </a:r>
            <a:r>
              <a:t>Ом   -пренебрегаем</a:t>
            </a:r>
          </a:p>
          <a:p>
            <a:pPr>
              <a:defRPr lang="ru-ru"/>
            </a:pPr>
          </a:p>
          <a:p>
            <a:pPr>
              <a:defRPr lang="ru-ru"/>
            </a:pPr>
            <a:r>
              <a:rPr lang="en-us"/>
              <a:t>R</a:t>
            </a:r>
            <a:r>
              <a:t>доб  -?</a:t>
            </a: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</p:txBody>
      </p:sp>
      <p:graphicFrame>
        <p:nvGraphicFramePr>
          <p:cNvPr id="5" name="Object 5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wAD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BQAAADcNAABtAQAAnw4AABAAAAAmAAAACAAAAP//////////"/>
              </a:ext>
            </a:extLst>
          </p:cNvGraphicFramePr>
          <p:nvPr/>
        </p:nvGraphicFramePr>
        <p:xfrm>
          <a:off x="3175" y="2148205"/>
          <a:ext cx="228600" cy="228600"/>
        </p:xfrm>
        <a:graphic>
          <a:graphicData uri="http://schemas.openxmlformats.org/presentationml/2006/ole">
            <p:oleObj spid="_x0000_s1029" name="Microsoft Equation 3.0" r:id="rId4" imgW="3905250" imgH="4657725" progId="Microsoft Equation 3.0">
              <p:embed/>
            </p:oleObj>
          </a:graphicData>
        </a:graphic>
      </p:graphicFrame>
      <p:sp>
        <p:nvSpPr>
          <p:cNvPr id="6" name="Rectangle 81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zu6/c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AAAAAuBoAAEA4AAApHQAAECAAACYAAAAIAAAA//////////8="/>
              </a:ext>
            </a:extLst>
          </p:cNvSpPr>
          <p:nvPr/>
        </p:nvSpPr>
        <p:spPr>
          <a:xfrm>
            <a:off x="0" y="4343400"/>
            <a:ext cx="91440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ru-ru"/>
            </a:pPr>
            <a:r>
              <a:rPr lang="ru-ru" sz="2000"/>
              <a:t>	Сопротивление растеканию тока пола, на котором стоит человек</a:t>
            </a:r>
            <a:r>
              <a:rPr lang="ru-ru" sz="2000" i="1"/>
              <a:t> </a:t>
            </a:r>
            <a:r>
              <a:rPr lang="ru-ru" sz="2000"/>
              <a:t> </a:t>
            </a:r>
            <a:endParaRPr lang="ru-ru" sz="2000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09600" y="4953000"/>
          <a:ext cx="8305800" cy="160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8600"/>
                <a:gridCol w="2768600"/>
                <a:gridCol w="2768600"/>
              </a:tblGrid>
              <a:tr h="533400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/>
                        <a:t>Материал пола </a:t>
                      </a:r>
                      <a:endParaRPr lang="ru-ru" sz="2400"/>
                    </a:p>
                  </a:txBody>
                  <a:tcPr marL="90170" marR="90170" marT="45085" marB="4508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/>
                        <a:t>Степень влажности пола </a:t>
                      </a:r>
                      <a:endParaRPr lang="ru-ru" sz="2400"/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76278313" type="min" val="533400"/>
                  </a:ext>
                </a:extLst>
              </a:tr>
              <a:tr h="533400"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/>
                        <a:t> </a:t>
                      </a:r>
                      <a:endParaRPr lang="ru-ru" sz="2400"/>
                    </a:p>
                  </a:txBody>
                  <a:tcPr marL="90170" marR="90170" marT="45085" marB="4508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/>
                        <a:t>Сухой </a:t>
                      </a:r>
                      <a:endParaRPr lang="ru-ru" sz="2400"/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/>
                        <a:t>Мокрый </a:t>
                      </a:r>
                      <a:endParaRPr lang="ru-ru" sz="2400"/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6278313" type="min" val="533400"/>
                  </a:ext>
                </a:extLst>
              </a:tr>
              <a:tr h="533400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b="1"/>
                        <a:t>Бетон</a:t>
                      </a:r>
                      <a:endParaRPr lang="ru-ru" sz="2400" b="1"/>
                    </a:p>
                  </a:txBody>
                  <a:tcPr marL="90170" marR="90170" marT="45085" marB="4508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b="1"/>
                        <a:t>2000</a:t>
                      </a:r>
                      <a:r>
                        <a:rPr lang="ru-ru" sz="2400"/>
                        <a:t> кОм</a:t>
                      </a:r>
                      <a:endParaRPr lang="ru-ru" sz="2400"/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 b="1"/>
                        <a:t>0,1</a:t>
                      </a:r>
                      <a:r>
                        <a:rPr lang="ru-ru" sz="2400"/>
                        <a:t> кОм</a:t>
                      </a:r>
                      <a:endParaRPr lang="ru-ru" sz="2400"/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6278313" type="min" val="5334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4EAAMAAAAEAAAAAAAAAAAAAAAAAAAAAAAAAAeAAAAaAAAAAAAAAAAAAAAAAAAAAAAAAAAAAAAECcAABAnAAAAAAAAAAAAAAAAAAAAAAAAAAAAAAAAAAAAAAAAAAAAABQAAAAAAAAAwMD/AAAAAABkAAAAMgAAAAAAAABkAAAAAAAAAH9/fwAKAAAAHwAAAFQAAAD///8B////AQAAAAAAAAAAAAAAAAAAAAAAAAAAAAAAAAAAAAAAAAAAAAAAAn9/fwCAgIADzMzMAMDA/wB/f38AAAAAAAAAAAAAAAAAAAAAAAAAAAAhAAAAGAAAABQAAAB4DwAAWAIAABgkAAC4CwAAECAAACYAAAAIAAAA//////////8="/>
              </a:ext>
            </a:extLst>
          </p:cNvSpPr>
          <p:nvPr/>
        </p:nvSpPr>
        <p:spPr>
          <a:xfrm>
            <a:off x="2514600" y="381000"/>
            <a:ext cx="33528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sp>
        <p:nvSpPr>
          <p:cNvPr id="3" name="Rectangle 3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C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GGAAAuBMAAEZQAAC4EwAAECAAACYAAAAIAAAA//////////8="/>
              </a:ext>
            </a:extLst>
          </p:cNvSpPr>
          <p:nvPr/>
        </p:nvSpPr>
        <p:spPr>
          <a:xfrm>
            <a:off x="3905250" y="320548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4" name="Object 2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Dt////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WBEAAMADAACSIgAAiAkAABAAAAAmAAAACAAAAP//////////"/>
              </a:ext>
            </a:extLst>
          </p:cNvGraphicFramePr>
          <p:nvPr/>
        </p:nvGraphicFramePr>
        <p:xfrm>
          <a:off x="2819400" y="609600"/>
          <a:ext cx="2800350" cy="939800"/>
        </p:xfrm>
        <a:graphic>
          <a:graphicData uri="http://schemas.openxmlformats.org/presentationml/2006/ole">
            <p:oleObj spid="_x0000_s1028" name="Microsoft Equation 3.0" r:id="rId3" imgW="17611725" imgH="5400675" progId="Microsoft Equation 3.0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oAUAAJgNAADRCQAA1hAAABAAAAAmAAAACAAAAP//////////"/>
              </a:ext>
            </a:extLst>
          </p:cNvGraphicFramePr>
          <p:nvPr/>
        </p:nvGraphicFramePr>
        <p:xfrm>
          <a:off x="914400" y="2209800"/>
          <a:ext cx="681355" cy="527050"/>
        </p:xfrm>
        <a:graphic>
          <a:graphicData uri="http://schemas.openxmlformats.org/presentationml/2006/ole">
            <p:oleObj spid="_x0000_s1029" name="Unknown" r:id="rId4" imgW="5153025" imgH="4286250" progId="Unknown">
              <p:embed/>
            </p:oleObj>
          </a:graphicData>
        </a:graphic>
      </p:graphicFrame>
      <p:sp>
        <p:nvSpPr>
          <p:cNvPr id="6" name="Text Box 7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yZmw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wAAAA2Q0AAEA4AABmFwAAECAAACYAAAAIAAAA//////////8="/>
              </a:ext>
            </a:extLst>
          </p:cNvSpPr>
          <p:nvPr/>
        </p:nvSpPr>
        <p:spPr>
          <a:xfrm>
            <a:off x="152400" y="2251075"/>
            <a:ext cx="899160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t>Если          </a:t>
            </a:r>
            <a:r>
              <a:rPr lang="en-us"/>
              <a:t>=</a:t>
            </a:r>
            <a:r>
              <a:t>  </a:t>
            </a:r>
            <a:r>
              <a:rPr lang="en-us"/>
              <a:t>2000 </a:t>
            </a:r>
            <a:r>
              <a:t>кОм                                                                        В</a:t>
            </a: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  <a:r>
              <a:t>                                                           мА </a:t>
            </a:r>
            <a:r>
              <a:rPr lang="en-us"/>
              <a:t>&lt; </a:t>
            </a:r>
            <a:r>
              <a:t>ПОТ - даже не почувствует   </a:t>
            </a:r>
          </a:p>
        </p:txBody>
      </p:sp>
      <p:sp>
        <p:nvSpPr>
          <p:cNvPr id="7" name="Rectangle 9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cFQAA5RMAAJxNAADlEwAAECAAACYAAAAIAAAA//////////8="/>
              </a:ext>
            </a:extLst>
          </p:cNvSpPr>
          <p:nvPr/>
        </p:nvSpPr>
        <p:spPr>
          <a:xfrm>
            <a:off x="3472180" y="323405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8" name="Object 8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CBYAAKgMAAA9NAAABRIAABAAAAAmAAAACAAAAP//////////"/>
              </a:ext>
            </a:extLst>
          </p:cNvGraphicFramePr>
          <p:nvPr/>
        </p:nvGraphicFramePr>
        <p:xfrm>
          <a:off x="3581400" y="2057400"/>
          <a:ext cx="4910455" cy="871855"/>
        </p:xfrm>
        <a:graphic>
          <a:graphicData uri="http://schemas.openxmlformats.org/presentationml/2006/ole">
            <p:oleObj spid="_x0000_s1032" name="Microsoft Equation 3.0" r:id="rId5" imgW="23555325" imgH="4038600" progId="Microsoft Equation 3.0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kAYAALwbAADBCgAA+h4AABAAAAAmAAAACAAAAP//////////"/>
              </a:ext>
            </a:extLst>
          </p:cNvGraphicFramePr>
          <p:nvPr/>
        </p:nvGraphicFramePr>
        <p:xfrm>
          <a:off x="1066800" y="4508500"/>
          <a:ext cx="681355" cy="527050"/>
        </p:xfrm>
        <a:graphic>
          <a:graphicData uri="http://schemas.openxmlformats.org/presentationml/2006/ole">
            <p:oleObj spid="_x0000_s1033" name="Unknown" r:id="rId6" imgW="5153025" imgH="4286250" progId="Unknown">
              <p:embed/>
            </p:oleObj>
          </a:graphicData>
        </a:graphic>
      </p:graphicFrame>
      <p:sp>
        <p:nvSpPr>
          <p:cNvPr id="10" name="Text Box 12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oAQAAqBsAALg4AAA1JQAAECAAACYAAAAIAAAA//////////8="/>
              </a:ext>
            </a:extLst>
          </p:cNvSpPr>
          <p:nvPr/>
        </p:nvSpPr>
        <p:spPr>
          <a:xfrm>
            <a:off x="228600" y="4495800"/>
            <a:ext cx="899160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t>Если          </a:t>
            </a:r>
            <a:r>
              <a:rPr lang="en-us"/>
              <a:t>=</a:t>
            </a:r>
            <a:r>
              <a:t>  0.1</a:t>
            </a:r>
            <a:r>
              <a:rPr lang="en-us"/>
              <a:t> </a:t>
            </a:r>
            <a:r>
              <a:t>кОм                                                               В</a:t>
            </a: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  <a:r>
              <a:t>                                                          мА </a:t>
            </a:r>
            <a:r>
              <a:rPr lang="en-us"/>
              <a:t>&gt; </a:t>
            </a:r>
            <a:r>
              <a:t>фибрилл. тока    - опасно </a:t>
            </a:r>
          </a:p>
        </p:txBody>
      </p:sp>
      <p:sp>
        <p:nvSpPr>
          <p:cNvPr id="11" name="Rectangle 14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EFgAA5RMAAARPAADlEwAAECAAACYAAAAIAAAA//////////8="/>
              </a:ext>
            </a:extLst>
          </p:cNvSpPr>
          <p:nvPr/>
        </p:nvSpPr>
        <p:spPr>
          <a:xfrm>
            <a:off x="3700780" y="323405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12" name="Object 13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yBkAALgaAACNLwAAmB8AABAAAAAmAAAACAAAAP//////////"/>
              </a:ext>
            </a:extLst>
          </p:cNvGraphicFramePr>
          <p:nvPr/>
        </p:nvGraphicFramePr>
        <p:xfrm>
          <a:off x="4191000" y="4343400"/>
          <a:ext cx="3538855" cy="792480"/>
        </p:xfrm>
        <a:graphic>
          <a:graphicData uri="http://schemas.openxmlformats.org/presentationml/2006/ole">
            <p:oleObj spid="_x0000_s1036" name="Microsoft Equation 3.0" r:id="rId7" imgW="20935950" imgH="4543425" progId="Microsoft Equation 3.0">
              <p:embed/>
            </p:oleObj>
          </a:graphicData>
        </a:graphic>
      </p:graphicFrame>
      <p:sp>
        <p:nvSpPr>
          <p:cNvPr id="13" name="Rectangle 16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MFQAAXRQAAAxOAABdFAAAECAAACYAAAAIAAAA//////////8="/>
              </a:ext>
            </a:extLst>
          </p:cNvSpPr>
          <p:nvPr/>
        </p:nvSpPr>
        <p:spPr>
          <a:xfrm>
            <a:off x="3543300" y="331025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14" name="Object 15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AAAAAKAUAADUHAAA9xcAABAAAAAmAAAACAAAAP//////////"/>
              </a:ext>
            </a:extLst>
          </p:cNvGraphicFramePr>
          <p:nvPr/>
        </p:nvGraphicFramePr>
        <p:xfrm>
          <a:off x="0" y="3352800"/>
          <a:ext cx="4686300" cy="542925"/>
        </p:xfrm>
        <a:graphic>
          <a:graphicData uri="http://schemas.openxmlformats.org/presentationml/2006/ole">
            <p:oleObj spid="_x0000_s1038" name="Microsoft Equation 3.0" r:id="rId8" imgW="32108775" imgH="2962275" progId="Microsoft Equation 3.0">
              <p:embed/>
            </p:oleObj>
          </a:graphicData>
        </a:graphic>
      </p:graphicFrame>
      <p:sp>
        <p:nvSpPr>
          <p:cNvPr id="15" name="Rectangle 18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wcI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AIFgAAXRQAAEhOAABdFAAAECAAACYAAAAIAAAA//////////8="/>
              </a:ext>
            </a:extLst>
          </p:cNvSpPr>
          <p:nvPr/>
        </p:nvSpPr>
        <p:spPr>
          <a:xfrm>
            <a:off x="3581400" y="331025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  <p:graphicFrame>
        <p:nvGraphicFramePr>
          <p:cNvPr id="16" name="Object 17"/>
          <p:cNvGraphicFramePr>
            <a:graphicFrameLocks noChangeAspect="1"/>
            <a:extLst>
              <a:ext uri="smNativeData">
                <pr:smNativeData xmlns:pr="smNativeData" val="SMDATA_15_Kfrp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8AAAALAiAACoGwAA5yUAABAAAAAmAAAACAAAAP//////////"/>
              </a:ext>
            </a:extLst>
          </p:cNvGraphicFramePr>
          <p:nvPr/>
        </p:nvGraphicFramePr>
        <p:xfrm>
          <a:off x="152400" y="5638800"/>
          <a:ext cx="4343400" cy="522605"/>
        </p:xfrm>
        <a:graphic>
          <a:graphicData uri="http://schemas.openxmlformats.org/presentationml/2006/ole">
            <p:oleObj spid="_x0000_s1040" name="Microsoft Equation 3.0" r:id="rId9" imgW="31308675" imgH="3038475" progId="Microsoft Equation 3.0">
              <p:embed/>
            </p:oleObj>
          </a:graphicData>
        </a:graphic>
      </p:graphicFrame>
      <p:sp>
        <p:nvSpPr>
          <p:cNvPr id="17" name="Line 21"/>
          <p:cNvSpPr>
            <a:extLst>
              <a:ext uri="smNativeData">
                <pr:smNativeData xmlns:pr="smNativeData" val="SMDATA_13_KfrpYxMAAAAlAAAACgAAAA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BAAAAAAAAAAAAAAk8AAAAAg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gAQAAyBkAAPg0AADIGQAAEAAAACYAAAAIAAAA//////////8="/>
              </a:ext>
            </a:extLst>
          </p:cNvSpPr>
          <p:nvPr/>
        </p:nvSpPr>
        <p:spPr>
          <a:xfrm>
            <a:off x="304800" y="4191000"/>
            <a:ext cx="8305800" cy="0"/>
          </a:xfrm>
          <a:prstGeom prst="line">
            <a:avLst/>
          </a:prstGeom>
          <a:noFill/>
          <a:ln w="38100" cap="flat" cmpd="dbl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extLst>
              <a:ext uri="smNativeData">
                <pr:smNativeData xmlns:pr="smNativeData" val="SMDATA_13_Kfrp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lrgIMAAAAEAAAAAAAAAAAAAAAAAAAAAAAAAAeAAAAaAAAAAAAAAAAAAAAAAAAAAAAAAAAAAAAECcAABAnAAAAAAAAAAAAAAAAAAAAAAAAAAAAAAAAAAAAAAAAAAAAABQAAAAAAAAAwMD/AAAAAABkAAAAMgAAAAAAAABkAAAAAAAAAH9/fwAKAAAAHwAAAFQAAAD///8B////AQAAAAAAAAAAAAAAAAAAAAAAAAAAAAAAAAAAAAAAAAAAAAAAAn9/fwCAgIADzMzMAMDA/wB/f38AAAAAAAAAAAAAAAAAAAAAAAAAAAAhAAAAGAAAABQAAABwCAAAAAAAAOAuAAAwKgAAECAAACYAAAAIAAAA//////////8="/>
              </a:ext>
            </a:extLst>
          </p:cNvSpPr>
          <p:nvPr/>
        </p:nvSpPr>
        <p:spPr>
          <a:xfrm>
            <a:off x="1371600" y="0"/>
            <a:ext cx="62484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ru-ru"/>
            </a:pPr>
          </a:p>
        </p:txBody>
      </p:sp>
      <p:graphicFrame>
        <p:nvGraphicFramePr>
          <p:cNvPr id="3" name="Object 2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xwsAAD8AAAB5LAAA8ikAABAAAAAmAAAACAAAAP//////////"/>
              </a:ext>
            </a:extLst>
          </p:cNvGraphicFramePr>
          <p:nvPr/>
        </p:nvGraphicFramePr>
        <p:xfrm>
          <a:off x="1914525" y="40005"/>
          <a:ext cx="5314950" cy="6778625"/>
        </p:xfrm>
        <a:graphic>
          <a:graphicData uri="http://schemas.openxmlformats.org/presentationml/2006/ole">
            <p:oleObj spid="_x0000_s1027" name="Unknown" r:id="rId3" imgW="5295900" imgH="6772275" progId="Unknown">
              <p:embed/>
            </p:oleObj>
          </a:graphicData>
        </a:graphic>
      </p:graphicFrame>
      <p:sp>
        <p:nvSpPr>
          <p:cNvPr id="4" name="Rectangle 4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IKAAAqAwAAAhhAAB4DwAAECAAACYAAAAIAAAA//////////8="/>
              </a:ext>
            </a:extLst>
          </p:cNvSpPr>
          <p:nvPr/>
        </p:nvSpPr>
        <p:spPr>
          <a:xfrm>
            <a:off x="6629400" y="205740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>
                <a:latin typeface="Symbol" pitchFamily="1" charset="2"/>
                <a:ea typeface="Times New Roman" pitchFamily="1" charset="-52"/>
                <a:cs typeface="Times New Roman" pitchFamily="1" charset="-52"/>
              </a:rPr>
              <a:t></a:t>
            </a:r>
            <a:r>
              <a:t>15мм</a:t>
            </a:r>
            <a:r>
              <a:rPr lang="ru-ru" sz="1200"/>
              <a:t> </a:t>
            </a:r>
            <a:endParaRPr lang="ru-ru" sz="1200"/>
          </a:p>
        </p:txBody>
      </p:sp>
      <p:sp>
        <p:nvSpPr>
          <p:cNvPr id="5" name="Rectangle 5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t+Bw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BwJgAAKCMAALBeAAB5JwAAECAAACYAAAAIAAAA//////////8="/>
              </a:ext>
            </a:extLst>
          </p:cNvSpPr>
          <p:nvPr/>
        </p:nvSpPr>
        <p:spPr>
          <a:xfrm>
            <a:off x="6248400" y="5715000"/>
            <a:ext cx="91440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000"/>
              <a:t>6 выходных отверстий </a:t>
            </a:r>
            <a:endParaRPr lang="ru-ru" sz="2000"/>
          </a:p>
          <a:p>
            <a:pPr>
              <a:defRPr lang="ru-ru"/>
            </a:pPr>
            <a:r>
              <a:rPr lang="ru-ru" sz="2000"/>
              <a:t> диаметром   1 мм. </a:t>
            </a:r>
            <a:endParaRPr lang="ru-ru" sz="2000"/>
          </a:p>
        </p:txBody>
      </p:sp>
      <p:sp>
        <p:nvSpPr>
          <p:cNvPr id="6" name="Rectangle 6"/>
          <p:cNvSpPr>
            <a:extLst>
              <a:ext uri="smNativeData">
                <pr:smNativeData xmlns:pr="smNativeData" val="SMDATA_13_KfrpYx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zJkF////AQAAAAAAAAAAAAAAAAAAAAAAAAAAAAAAAAAAAAAAAAAAAAAAAn9/fwCAgIADzMzMAMDA/wB/f38AAAAAAAAAAAAAAAAAAAAAAAAAAAAhAAAAGAAAABQAAADoCAAAwBIAAChBAACQFQAAECAAACYAAAAIAAAA//////////8="/>
              </a:ext>
            </a:extLst>
          </p:cNvSpPr>
          <p:nvPr/>
        </p:nvSpPr>
        <p:spPr>
          <a:xfrm>
            <a:off x="1447800" y="304800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t>220 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0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3RMAAGsBAABCKwAA3CYAABAAAAAmAAAACAAAAP//////////"/>
              </a:ext>
            </a:extLst>
          </p:cNvGraphicFramePr>
          <p:nvPr/>
        </p:nvGraphicFramePr>
        <p:xfrm>
          <a:off x="3228975" y="230505"/>
          <a:ext cx="3803015" cy="6086475"/>
        </p:xfrm>
        <a:graphic>
          <a:graphicData uri="http://schemas.openxmlformats.org/presentationml/2006/ole">
            <p:oleObj spid="_x0000_s1026" name="Unknown" r:id="rId3" imgW="6010275" imgH="9639300" progId="Unknown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  <a:extLst>
              <a:ext uri="smNativeData">
                <pr:smNativeData xmlns:pr="smNativeData" val="SMDATA_15_Kfrp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gICAA8zMzADAwP8Af39/AAAAAAAAAAAAAAAAAP///wAAAAAAIQAAABgAAAAUAAAA3wwAAGgBAABhKwAAyCgAABAAAAAmAAAACAAAAP//////////"/>
              </a:ext>
            </a:extLst>
          </p:cNvGraphicFramePr>
          <p:nvPr/>
        </p:nvGraphicFramePr>
        <p:xfrm>
          <a:off x="2092325" y="228600"/>
          <a:ext cx="4959350" cy="6400800"/>
        </p:xfrm>
        <a:graphic>
          <a:graphicData uri="http://schemas.openxmlformats.org/presentationml/2006/ole">
            <p:oleObj spid="_x0000_s1026" name="Unknown" r:id="rId3" imgW="6143625" imgH="7943850" progId="Unknown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tao</dc:creator>
  <cp:keywords/>
  <dc:description/>
  <cp:lastModifiedBy>Александр Трусов</cp:lastModifiedBy>
  <cp:revision>0</cp:revision>
  <dcterms:created xsi:type="dcterms:W3CDTF">2004-09-20T09:12:21Z</dcterms:created>
  <dcterms:modified xsi:type="dcterms:W3CDTF">2023-02-13T08:51:53Z</dcterms:modified>
</cp:coreProperties>
</file>