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8" r:id="rId7"/>
    <p:sldId id="257" r:id="rId8"/>
  </p:sldIdLst>
  <p:sldSz cx="9144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64533078" val="982" revOS="4"/>
      <pr:smFileRevision xmlns:pr="smNativeData" dt="1664533078" val="0"/>
      <pr:guideOptions xmlns:pr="smNativeData" dt="1664533078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64" d="100"/>
          <a:sy n="64" d="100"/>
        </p:scale>
        <p:origin x="2666" y="206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8" d="100"/>
        <a:sy n="18" d="100"/>
      </p:scale>
      <p:origin x="0" y="0"/>
    </p:cViewPr>
  </p:sorterViewPr>
  <p:notesViewPr>
    <p:cSldViewPr snapToObjects="1" showGuides="1">
      <p:cViewPr>
        <p:scale>
          <a:sx n="64" d="100"/>
          <a:sy n="64" d="100"/>
        </p:scale>
        <p:origin x="2666" y="206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AAAAACYAAAAIAAAAAY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ПодзаголовокСлайда1"/>
          <p:cNvSpPr>
            <a:spLocks noGrp="1" noChangeArrowheads="1"/>
            <a:extLst>
              <a:ext uri="smNativeData">
                <pr:smNativeData xmlns:pr="smNativeData" val="SMDATA_13_VsI2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A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Щелкните для редактирования основного стиля подзаголовка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3C4DBEC-A2CE-912D-807C-547895327601}" type="datetime1">
              <a:t/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0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Q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3C4CAEF-A1CE-913C-807C-576984327602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VsI2Y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3C485F9-B7CE-9173-807C-4126CB327614}" type="datetime1">
              <a:t/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3C4A675-3BCE-9150-807C-CD05E8327698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VsI2Y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VsI2Y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A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3C49FA3-EDCE-9169-807C-1B3CD132764E}" type="datetime1">
              <a:t/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3C49A86-C8CE-916C-807C-3E39D432766B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VsI2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3C4BF19-57CE-9149-807C-A11CF13276F4}" type="datetime1">
              <a:t/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3C4E871-3FCE-911E-807C-C94BA632769C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VsI2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A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VsI2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A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3C4FC30-7ECE-910A-807C-885FB23276DD}" type="datetime1">
              <a:t/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3C4EE9F-D1CE-9118-807C-274DA0327672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VsI2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VsI2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5" name="ОбластьДатыВремени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3C4E0B7-F9CE-9116-807C-0F43AE32765A}" type="datetime1">
              <a:t/>
            </a:fld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kAV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cI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3C4E282-CCCE-9114-807C-3A41AC32766F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3"/>
          <p:cNvSpPr>
            <a:spLocks noGrp="1" noChangeArrowheads="1"/>
            <a:extLst>
              <a:ext uri="smNativeData">
                <pr:smNativeData xmlns:pr="smNativeData" val="SMDATA_13_VsI2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A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VsI2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5" name="ТекстСлайда2"/>
          <p:cNvSpPr>
            <a:spLocks noGrp="1" noChangeArrowheads="1"/>
            <a:extLst>
              <a:ext uri="smNativeData">
                <pr:smNativeData xmlns:pr="smNativeData" val="SMDATA_13_VsI2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A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6" name="ТекстСлайда4"/>
          <p:cNvSpPr>
            <a:spLocks noGrp="1" noChangeArrowheads="1"/>
            <a:extLst>
              <a:ext uri="smNativeData">
                <pr:smNativeData xmlns:pr="smNativeData" val="SMDATA_13_VsI2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0AV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7" name="ОбластьДатыВремени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3C4B964-2ACE-914F-807C-DC1AF7327689}" type="datetime1">
              <a:t/>
            </a:fld>
          </a:p>
        </p:txBody>
      </p:sp>
      <p:sp>
        <p:nvSpPr>
          <p:cNvPr id="8" name="ОбластьНижнегоКолонтитула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ОбластьНомераСлайда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3C480B4-FACE-9176-807C-0C23CE327659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s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3C4CC50-1ECE-913A-807C-E86F823276BD}" type="datetime1">
              <a:t/>
            </a:fld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wC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Y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3C4FB45-0BCE-910D-807C-FD58B53276A8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ДатыВремени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3C4C801-4FCE-913E-807C-B96B863276EC}" type="datetime1">
              <a:t/>
            </a:fld>
          </a:p>
        </p:txBody>
      </p:sp>
      <p:sp>
        <p:nvSpPr>
          <p:cNvPr id="3" name="ОбластьНижнегоКолонтитула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ОбластьНомераСлайда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3C48A11-5FCE-917C-807C-A929C43276FC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VsI2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A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VsI2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VsI2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AAAAACYAAAAIAAAAAY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ДатыВремени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3C4EF4F-01CE-9119-807C-F74CA13276A2}" type="datetime1">
              <a:t/>
            </a:fld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3C4D57B-35CE-9123-807C-C3769B327696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VsI2Y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A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VsI2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A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VsI2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AAAAACYAAAAIAAAAAY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ДатыВремени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3C485DF-91CE-9173-807C-6726CB327632}" type="datetime1">
              <a:t/>
            </a:fld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3C4C5B7-F9CE-9133-807C-0F668B32765A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Оформление по умолчани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AAv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VsI2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CAR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23C4B5FC-B2CE-9143-807C-4416FB327611}" type="datetime1">
              <a:t/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23C48500-4ECE-9173-807C-B826CB3276ED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xhAAAIc0AADSGQAAAAAAACYAAAAIAAAAAQAAAAAAAAA="/>
              </a:ext>
            </a:extLst>
          </p:cNvSpPr>
          <p:nvPr>
            <p:ph type="ctrTitle"/>
          </p:nvPr>
        </p:nvSpPr>
        <p:spPr>
          <a:xfrm>
            <a:off x="685800" y="2726690"/>
            <a:ext cx="7853045" cy="1470660"/>
          </a:xfrm>
        </p:spPr>
        <p:txBody>
          <a:bodyPr/>
          <a:lstStyle/>
          <a:p>
            <a:pPr algn="just">
              <a:defRPr sz="2400"/>
            </a:pPr>
            <a:r>
              <a:t>По распоряжению руководителя отдела автоматизации банка для защиты вычислительной техники от электромагнитных помех было выполнено заземление. Корпуса оборудования, используемого для обработки важной информации, были присоединены к заземлителю и, в нарушение действующих правил, отсоединены от нулевого защитного проводника. Оцените опасность для сотрудницы банка, коснувшейся ногой шины заземления, а рукой - металлической двери, имеющей электрическую связь с металлическими конструкциями здания, и для сотрудника охраны банка касающегося рукой зануленного пульта охранной сигнализации, а ногой - водопроводной трубы. Возникновение опасности обусловлено тем, что произошло замыкание фазы на корпус одного из заземленных системных блоков.</a:t>
            </a:r>
          </a:p>
          <a:p>
            <a:pPr>
              <a:defRPr sz="2000"/>
            </a:pPr>
          </a:p>
        </p:txBody>
      </p:sp>
      <p:sp>
        <p:nvSpPr>
          <p:cNvPr id="3" name="ПодзаголовокСлайда1"/>
          <p:cNvSpPr>
            <a:spLocks noGrp="1" noChangeArrowheads="1"/>
            <a:extLst>
              <a:ext uri="smNativeData">
                <pr:smNativeData xmlns:pr="smNativeData" val="SMDATA_13_VsI2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BcAANAvAACwIgAAA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Y/v//XAwAAOgtAABoFQAAAAAAACYAAAAIAAAAAQAAAAAAAAA="/>
              </a:ext>
            </a:extLst>
          </p:cNvSpPr>
          <p:nvPr>
            <p:ph type="ctrTitle"/>
          </p:nvPr>
        </p:nvSpPr>
        <p:spPr>
          <a:xfrm>
            <a:off x="-309880" y="2009140"/>
            <a:ext cx="7772400" cy="1470660"/>
          </a:xfrm>
        </p:spPr>
        <p:txBody>
          <a:bodyPr/>
          <a:lstStyle/>
          <a:p>
            <a:pPr/>
          </a:p>
        </p:txBody>
      </p:sp>
      <p:sp>
        <p:nvSpPr>
          <p:cNvPr id="3" name="ПодзаголовокСлайда1"/>
          <p:cNvSpPr>
            <a:spLocks noGrp="1" noChangeArrowheads="1"/>
            <a:extLst>
              <a:ext uri="smNativeData">
                <pr:smNativeData xmlns:pr="smNativeData" val="SMDATA_13_VsI2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BcAANAvAACwIgAAA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:pr="smNativeData" val="SMDATA_15_VsI2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C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TAUAAIgDAAACNAAA1iQ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" y="574040"/>
            <a:ext cx="7593330" cy="54140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VsI2Y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Y/v//XAwAAOgtAABoFQAAAAAAACYAAAAIAAAAAQAAAAAAAAA="/>
              </a:ext>
            </a:extLst>
          </p:cNvSpPr>
          <p:nvPr>
            <p:ph type="ctrTitle"/>
          </p:nvPr>
        </p:nvSpPr>
        <p:spPr>
          <a:xfrm>
            <a:off x="-309880" y="2009140"/>
            <a:ext cx="7772400" cy="1470660"/>
          </a:xfrm>
        </p:spPr>
        <p:txBody>
          <a:bodyPr/>
          <a:lstStyle/>
          <a:p>
            <a:pPr/>
          </a:p>
        </p:txBody>
      </p:sp>
      <p:sp>
        <p:nvSpPr>
          <p:cNvPr id="3" name="ПодзаголовокСлайда1"/>
          <p:cNvSpPr>
            <a:spLocks noGrp="1" noChangeArrowheads="1"/>
            <a:extLst>
              <a:ext uri="smNativeData">
                <pr:smNativeData xmlns:pr="smNativeData" val="SMDATA_13_VsI2Y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BcAANAvAACwIgAAA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:pr="smNativeData" val="SMDATA_15_VsI2Y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LBDkE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ZgUAANsEAAClMwAAsSU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77570" y="789305"/>
            <a:ext cx="7517765" cy="53378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Александр Трусов</cp:lastModifiedBy>
  <cp:revision>0</cp:revision>
  <dcterms:created xsi:type="dcterms:W3CDTF">2022-09-30T10:13:56Z</dcterms:created>
  <dcterms:modified xsi:type="dcterms:W3CDTF">2022-09-30T10:17:58Z</dcterms:modified>
</cp:coreProperties>
</file>