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60" r:id="rId5"/>
  </p:sldMasterIdLst>
  <p:sldIdLst>
    <p:sldId id="267" r:id="rId6"/>
    <p:sldId id="263" r:id="rId7"/>
    <p:sldId id="279" r:id="rId8"/>
    <p:sldId id="265" r:id="rId9"/>
    <p:sldId id="260" r:id="rId10"/>
    <p:sldId id="269" r:id="rId11"/>
    <p:sldId id="270" r:id="rId12"/>
    <p:sldId id="268" r:id="rId13"/>
    <p:sldId id="256" r:id="rId14"/>
    <p:sldId id="262" r:id="rId15"/>
    <p:sldId id="257" r:id="rId16"/>
    <p:sldId id="258" r:id="rId17"/>
    <p:sldId id="259" r:id="rId18"/>
    <p:sldId id="271" r:id="rId19"/>
    <p:sldId id="273" r:id="rId20"/>
    <p:sldId id="275" r:id="rId21"/>
    <p:sldId id="276" r:id="rId22"/>
    <p:sldId id="277" r:id="rId23"/>
    <p:sldId id="274" r:id="rId24"/>
  </p:sldIdLst>
  <p:sldSz cx="9144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77674289" val="982" revOS="4"/>
      <pr:smFileRevision xmlns:pr="smNativeData" dt="1677674289" val="101"/>
      <pr:guideOptions xmlns:pr="smNativeData" dt="1677674289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>
      <p:cViewPr varScale="1">
        <p:scale>
          <a:sx n="77" d="100"/>
          <a:sy n="77" d="100"/>
        </p:scale>
        <p:origin x="2156" y="211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22" d="100"/>
        <a:sy n="22" d="100"/>
      </p:scale>
      <p:origin x="0" y="0"/>
    </p:cViewPr>
  </p:sorterViewPr>
  <p:notesViewPr>
    <p:cSldViewPr>
      <p:cViewPr>
        <p:scale>
          <a:sx n="77" d="100"/>
          <a:sy n="77" d="100"/>
        </p:scale>
        <p:origin x="2156" y="211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</file>

<file path=ppt/drawings/_rels/vmlDrawing1.vml.rels><?xml version="1.0" encoding="UTF-8" standalone="yes" ?>
<Relationships xmlns="http://schemas.openxmlformats.org/package/2006/relationships"><Relationship Id="rId1" Type="http://schemas.openxmlformats.org/officeDocument/2006/relationships/image" Target="../media/image23.wmf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INX0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gBQAAGg0AAGBFAAAmFgAAEAAAACYAAAAIAAAAPRAAAP//wQE=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ПодзаголовокСлайда1"/>
          <p:cNvSpPr>
            <a:spLocks noGrp="1" noChangeArrowheads="1"/>
            <a:extLst>
              <a:ext uri="smNativeData">
                <pr:smNativeData xmlns:pr="smNativeData" val="SMDATA_13_MUf/Y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UAu0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ACwAA6BcAAMA/AACwIgAAEAAAACYAAAAIAAAAPRAAAP//wQE=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основного стиля подзаголовка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OqMB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CgyAABZKQAAEAAAACYAAAAIAAAAPBAAAP//wQE="/>
              </a:ext>
            </a:extLst>
          </p:cNvSpPr>
          <p:nvPr>
            <p:ph type="ftr" sz="quarter" idx="11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HxK97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PBAAAP//wQE="/>
              </a:ext>
            </a:extLst>
          </p:cNvSpPr>
          <p:nvPr>
            <p:ph type="sldNum" sz="quarter" idx="12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fld id="{3F58AE35-7BD2-0D58-9CE0-8D0DE0AE6AD8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MUf/YxMAAAAlAAAAZAAAAA0AAAAAkAAAAEgAAACQAAAASAAAAAAAAAAAAAAAAQ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dAwAAHwsAAGNHAAC2IwAAEAAAACYAAAAIAAAAPh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F58D451-1FD2-0D22-9CE0-E9779AAE6ABC}" type="slidenum"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MUf/YxMAAAAlAAAAZAAAAA0AAAAAkAAAAEgAAACQAAAASAAAAAAAAAACAAAAAQ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vx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MUf/YxMAAAAlAAAAZAAAAA0AAAAAkAAAAEgAAACQAAAASAAAAAAAAAAAAAAAAQ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Px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F589C15-5BD2-0D6A-9CE0-AD3FD2AE6AF8}" type="slidenum"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MUf/Y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QAAAAAAAAA="/>
              </a:ext>
            </a:extLst>
          </p:cNvSpPr>
          <p:nvPr>
            <p:ph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QAAAAAAAAA="/>
              </a:ext>
            </a:extLst>
          </p:cNvSpPr>
          <p:nvPr>
            <p:ph type="ftr" sz="quarter" idx="11"/>
          </p:nvPr>
        </p:nvSpPr>
        <p:spPr>
          <a:xfrm>
            <a:off x="3124200" y="6356985"/>
            <a:ext cx="2895600" cy="364490"/>
          </a:xfrm>
        </p:spPr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QAAAAAAAAA="/>
              </a:ext>
            </a:extLst>
          </p:cNvSpPr>
          <p:nvPr>
            <p:ph type="sldNum" sz="quarter" idx="12"/>
          </p:nvPr>
        </p:nvSpPr>
        <p:spPr>
          <a:xfrm>
            <a:off x="6553200" y="6356985"/>
            <a:ext cx="2133600" cy="364490"/>
          </a:xfrm>
        </p:spPr>
        <p:txBody>
          <a:bodyPr/>
          <a:lstStyle/>
          <a:p>
            <a:pPr>
              <a:defRPr lang="ru-ru"/>
            </a:pPr>
            <a:fld id="{3F58DB11-5FD2-0D2D-9CE0-A97895AE6AFC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Dqv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MUf/Y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JBN8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dAwAAHwsAAGNHAAC2Iw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QAjT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L2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F58FEDE-90D2-0D08-9CE0-665DB0AE6A33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MUf/Y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GtBdQ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vR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MUf/Yx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UAsk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vR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QAxx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xh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F58B86B-25D2-0D4E-9CE0-D31BF6AE6A86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I+J4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MUf/Y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QAaU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Q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MUf/Y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Q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F58ABA1-EFD2-0D5D-9CE0-1908E5AE6A4C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2"/>
          <p:cNvSpPr>
            <a:spLocks noGrp="1" noChangeArrowheads="1"/>
            <a:extLst>
              <a:ext uri="smNativeData">
                <pr:smNativeData xmlns:pr="smNativeData" val="SMDATA_13_MUf/Yx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vR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MUf/Y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Q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5" name="ТекстСлайда3"/>
          <p:cNvSpPr>
            <a:spLocks noGrp="1" noChangeArrowheads="1"/>
            <a:extLst>
              <a:ext uri="smNativeData">
                <pr:smNativeData xmlns:pr="smNativeData" val="SMDATA_13_MUf/Yx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vR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6" name="ТекстСлайда4"/>
          <p:cNvSpPr>
            <a:spLocks noGrp="1" noChangeArrowheads="1"/>
            <a:extLst>
              <a:ext uri="smNativeData">
                <pr:smNativeData xmlns:pr="smNativeData" val="SMDATA_13_MUf/Y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Q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7" name="ОбластьНижнегоКолонтитула1"/>
          <p:cNvSpPr>
            <a:spLocks noGrp="1" noChangeArrowheads="1"/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8" name="ОбластьНомераСлайда1"/>
          <p:cNvSpPr>
            <a:spLocks noGrp="1" noChangeArrowheads="1"/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F58BD45-0BD2-0D4B-9CE0-FD1EF3AE6AA8}" type="slidenum"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ОбластьНижнегоКолонтитула1"/>
          <p:cNvSpPr>
            <a:spLocks noGrp="1" noChangeArrowheads="1"/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4" name="ОбластьНомераСлайда1"/>
          <p:cNvSpPr>
            <a:spLocks noGrp="1" noChangeArrowheads="1"/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F58DB80-CED2-0D2D-9CE0-387895AE6A6D}" type="slidenum"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НижнегоКолонтитула1"/>
          <p:cNvSpPr>
            <a:spLocks noGrp="1" noChangeArrowheads="1"/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3" name="ОбластьНомераСлайда1"/>
          <p:cNvSpPr>
            <a:spLocks noGrp="1" noChangeArrowheads="1"/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F58B94B-05D2-0D4F-9CE0-F31AF7AE6AA6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MUf/Yx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vR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MUf/Y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Q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MUf/Y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Q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F58F82A-64D2-0D0E-9CE0-925BB6AE6AC7}" type="slidenum"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MUf/Yx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vR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MUf/Y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MUf/Y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Q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F589FD7-99D2-0D69-9CE0-6F3CD1AE6A3A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sfB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dAwAAnAUAAEQ0AAALCgAAEAAAACYAAAAIAAAAvx8AAP//wQE="/>
              </a:ext>
            </a:extLst>
          </p:cNvSpPr>
          <p:nvPr>
            <p:ph type="title"/>
          </p:nvPr>
        </p:nvSpPr>
        <p:spPr>
          <a:xfrm>
            <a:off x="587375" y="911860"/>
            <a:ext cx="7908925" cy="720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val="SMDATA_13_MUf/Y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UAnU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dAwAAHwsAAGNHAAC2IwAAEAAAACYAAAAIAAAAvx8AAP//wQE="/>
              </a:ext>
            </a:extLst>
          </p:cNvSpPr>
          <p:nvPr>
            <p:ph type="body" idx="1"/>
          </p:nvPr>
        </p:nvSpPr>
        <p:spPr>
          <a:xfrm>
            <a:off x="587375" y="1807845"/>
            <a:ext cx="11017250" cy="3997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Нижний колонтитул 4"/>
          <p:cNvSpPr>
            <a:spLocks noGrp="1" noChangeArrowheads="1"/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BtpDD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CgyAABZKQAAEAAAACYAAAAIAAAAv58AAP//wQE="/>
              </a:ext>
            </a:extLst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>
              <a:defRPr lang="ru-ru" sz="1200">
                <a:solidFill>
                  <a:srgbClr val="8D91A4"/>
                </a:solidFill>
                <a:latin typeface="PT Sans" pitchFamily="0" charset="0"/>
                <a:ea typeface="PT Sans" pitchFamily="0" charset="0"/>
                <a:cs typeface="PT Sans" pitchFamily="0" charset="0"/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Номер слайда 5"/>
          <p:cNvSpPr>
            <a:spLocks noGrp="1" noChangeArrowheads="1"/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GknB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v58AAP//wQE=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ru-ru" sz="1200">
                <a:solidFill>
                  <a:srgbClr val="8D91A4"/>
                </a:solidFill>
                <a:latin typeface="PT Sans" pitchFamily="0" charset="0"/>
                <a:ea typeface="PT Sans" pitchFamily="0" charset="0"/>
                <a:cs typeface="PT Sans" pitchFamily="0" charset="0"/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3F5880E8-A6D2-0D76-9CE0-5023CEAE6A05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hdr="0" ftr="0" dt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ru-ru" sz="3200" b="0" i="0" u="none" strike="noStrike" kern="1" cap="all" spc="0" baseline="0">
          <a:solidFill>
            <a:srgbClr val="05336E"/>
          </a:solidFill>
          <a:effectLst/>
          <a:latin typeface="PT Sans Bold" pitchFamily="0" charset="0"/>
          <a:ea typeface="PT Sans Bold" pitchFamily="0" charset="0"/>
          <a:cs typeface="PT Sans Bold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8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4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0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jpeg"/><Relationship Id="rId3" Type="http://schemas.openxmlformats.org/officeDocument/2006/relationships/image" Target="../media/image20.png"/><Relationship Id="rId4" Type="http://schemas.openxmlformats.org/officeDocument/2006/relationships/hyperlink" Target="http://www.bestdealon.net/MM001.ASP?pageno=319" TargetMode="External"/><Relationship Id="rId5" Type="http://schemas.openxmlformats.org/officeDocument/2006/relationships/image" Target="../media/image21.jpeg"/><Relationship Id="rId6" Type="http://schemas.openxmlformats.org/officeDocument/2006/relationships/image" Target="../media/image22.jpe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vmlDrawing" Target="../drawings/vmlDrawing1.v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24.png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video" Target="file:///C:\video\pc\6789.AVI" TargetMode="External"/><Relationship Id="rId3" Type="http://schemas.openxmlformats.org/officeDocument/2006/relationships/image" Target="../media/image25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wmf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jpe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/>
          <p:cNvSpPr>
            <a:extLst>
              <a:ext uri="smNativeData">
                <pr:smNativeData xmlns:pr="smNativeData" val="SMDATA_13_MUf/Y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Ct/v//vQUAAEknAAC2CQAAEAAAACYAAAAIAAAA//////////8="/>
              </a:ext>
            </a:extLst>
          </p:cNvSpPr>
          <p:nvPr/>
        </p:nvSpPr>
        <p:spPr>
          <a:xfrm>
            <a:off x="-215265" y="932815"/>
            <a:ext cx="6601460" cy="6457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ru-ru"/>
            </a:pPr>
            <a:r>
              <a:rPr lang="ru-ru" sz="3200" b="1"/>
              <a:t>РАСЧЕТ НАПРЯЖЕННОСТИ ЭЛЕКТРИЧЕСКОГО ПОЛЯ ОТ ВОЗДУШНОЙ  ЛИНИИ ЭЛЕКТРОПЕРЕДАЧ</a:t>
            </a:r>
            <a:endParaRPr lang="ru-ru" sz="3200"/>
          </a:p>
        </p:txBody>
      </p:sp>
      <p:pic>
        <p:nvPicPr>
          <p:cNvPr id="3" name="Рисунок 4" descr="20090330PHT52927_original.jpg"/>
          <p:cNvPicPr>
            <a:picLocks noChangeAspect="1"/>
            <a:extLst>
              <a:ext uri="smNativeData">
                <pr:smNativeData xmlns:pr="smNativeData" val="SMDATA_15_MUf/Yx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AAAAAjAAAABAAAAGQAAAAXAAAAFAAAAAAAAAAAAAAA/38AAP9/AAAAAAAACQAAAAQAAAAAQAAADAAAABAAAAAAAAAAAAAAAAAAAAAAAAAAHgAAAGgAAAAAAAAAAAAAAAAAAAAAAAAAAAAAABAnAAAQJwAAAAAAAAAAAAAAAAAAAAAAAAAAAAAAAAAAAAAAAAAAAAAUAAAAAAAAAMDA/wAAAAAAZAAAADIAAAAAAAAAZAAAAAAAAAB/f38ACgAAAB8AAABUAAAAW5vVBf///wEAAAAAAAAAAAAAAAAAAAAAAAAAAAAAAAAAAAAAAAAAAAUzbgJ/f38A////A8zMzADAwP8Af39/AAAAAAAAAAAAAAAAAP///wAAAAAAIQAAABgAAAAUAAAAyB8AAJAPAADbNAAAoyQ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2529840"/>
            <a:ext cx="3425825" cy="3425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Прямоугольник1"/>
          <p:cNvSpPr>
            <a:extLst>
              <a:ext uri="smNativeData">
                <pr:smNativeData xmlns:pr="smNativeData" val="SMDATA_13_MUf/Y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DCAQAAKRkAAOYeAAAyJAAAEAAAACYAAAAIAAAA//////////8="/>
              </a:ext>
            </a:extLst>
          </p:cNvSpPr>
          <p:nvPr/>
        </p:nvSpPr>
        <p:spPr>
          <a:xfrm>
            <a:off x="285750" y="4090035"/>
            <a:ext cx="4737100" cy="1793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400"/>
              <a:t>Долин П.А., Медведев В.Т., Корочков В.В.  </a:t>
            </a:r>
            <a:endParaRPr lang="ru-ru" sz="2400"/>
          </a:p>
          <a:p>
            <a:pPr>
              <a:defRPr lang="ru-ru"/>
            </a:pPr>
            <a:r>
              <a:rPr lang="ru-ru" sz="2400"/>
              <a:t>Электробезопасность: задачник: </a:t>
            </a:r>
            <a:endParaRPr lang="ru-ru" sz="2400"/>
          </a:p>
          <a:p>
            <a:pPr>
              <a:defRPr lang="ru-ru"/>
            </a:pPr>
            <a:r>
              <a:rPr lang="ru-ru" sz="2400"/>
              <a:t>Учеб.пособие – М.: Гардарики, 2003.  </a:t>
            </a: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extLst>
              <a:ext uri="smNativeData">
                <pr:smNativeData xmlns:pr="smNativeData" val="SMDATA_13_MUf/Y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BdIgAAGwkAAMAwAADrCwAAECAAACYAAAAIAAAA//////////8="/>
              </a:ext>
            </a:extLst>
          </p:cNvSpPr>
          <p:nvPr/>
        </p:nvSpPr>
        <p:spPr>
          <a:xfrm>
            <a:off x="5586095" y="1480185"/>
            <a:ext cx="233870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ru-ru"/>
            </a:pPr>
            <a:r>
              <a:rPr lang="ru-ru" sz="2400" b="1"/>
              <a:t>Защита «углом»</a:t>
            </a:r>
            <a:endParaRPr lang="ru-ru" sz="2400" b="1"/>
          </a:p>
        </p:txBody>
      </p:sp>
      <p:sp>
        <p:nvSpPr>
          <p:cNvPr id="3" name="Rectangle 5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BqAQAAAB8AAKEVAACjJAAAECAAACYAAAAIAAAA//////////8="/>
              </a:ext>
            </a:extLst>
          </p:cNvSpPr>
          <p:nvPr/>
        </p:nvSpPr>
        <p:spPr>
          <a:xfrm>
            <a:off x="229870" y="5039360"/>
            <a:ext cx="3286125" cy="9163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>
              <a:defRPr lang="ru-ru"/>
            </a:pPr>
          </a:p>
          <a:p>
            <a:pPr algn="ctr">
              <a:defRPr lang="ru-ru"/>
            </a:pPr>
            <a:r>
              <a:rPr lang="ru-ru" i="1">
                <a:solidFill>
                  <a:srgbClr val="000080"/>
                </a:solidFill>
              </a:rPr>
              <a:t>Диаграмма направленности</a:t>
            </a:r>
            <a:endParaRPr lang="ru-ru" i="1">
              <a:solidFill>
                <a:srgbClr val="000080"/>
              </a:solidFill>
            </a:endParaRPr>
          </a:p>
          <a:p>
            <a:pPr algn="ctr">
              <a:defRPr lang="ru-ru"/>
            </a:pPr>
            <a:r>
              <a:rPr lang="ru-ru" i="1">
                <a:solidFill>
                  <a:srgbClr val="000080"/>
                </a:solidFill>
              </a:rPr>
              <a:t>секторной антенны</a:t>
            </a:r>
            <a:endParaRPr lang="ru-ru" i="1">
              <a:solidFill>
                <a:srgbClr val="000080"/>
              </a:solidFill>
            </a:endParaRPr>
          </a:p>
        </p:txBody>
      </p:sp>
      <p:pic>
        <p:nvPicPr>
          <p:cNvPr id="4" name="Picture 6" descr="omniant"/>
          <p:cNvPicPr>
            <a:picLocks noChangeAspect="1"/>
            <a:extLst>
              <a:ext uri="smNativeData">
                <pr:smNativeData xmlns:pr="smNativeData" val="SMDATA_15_MUf/Yx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AAAAAjAAAABAAAAGQAAAAXAAAAFAAAAAAAAAAAAAAA/38AAP9/AAAAAAAACQAAAAQAAABBAEEADAAAABAAAAAAAAAAAAAAAAAAAAAAAAAAHgAAAGgAAAAAAAAAAAAAAAAAAAAAAAAAAAAAABAnAAAQJwAAAAAAAAAAAAAAAAAAAAAAAAAAAAAAAAAAAAAAAAAAAAAUAAAAAAAAAMDA/wAAAAAAZAAAADIAAAAAAAAAZAAAAAAAAAB/f38ACgAAAB8AAABUAAAAW5vVBf///wEAAAAAAAAAAAAAAAAAAAAAAAAAAAAAAAAAAAAAAAAAAAUzbgJ/f38A////A8zMzADAwP8Af39/AAAAAAAAAAAAAAAAAP///wAAAAAAIQAAABgAAAAUAAAAVgAAALQEAAA5IAAAZR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4610" y="764540"/>
            <a:ext cx="5183505" cy="30384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7" descr="sectant"/>
          <p:cNvPicPr>
            <a:picLocks noChangeAspect="1"/>
            <a:extLst>
              <a:ext uri="smNativeData">
                <pr:smNativeData xmlns:pr="smNativeData" val="SMDATA_15_MUf/Yx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W5vVBf///wEAAAAAAAAAAAAAAAAAAAAAAAAAAAAAAAAAAAAAAAAAAAUzbgJ/f38A////A8zMzADAwP8Af39/AAAAAAAAAAAAAAAAAP///wAAAAAAIQAAABgAAAAUAAAAlRgAANYXAABAOAAAKCo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996055" y="3874770"/>
            <a:ext cx="5147945" cy="29781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 Box 8"/>
          <p:cNvSpPr>
            <a:extLst>
              <a:ext uri="smNativeData">
                <pr:smNativeData xmlns:pr="smNativeData" val="SMDATA_13_MUf/Y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BTAQAA8BcAAIoVAACTHQAAECAAACYAAAAIAAAA//////////8="/>
              </a:ext>
            </a:extLst>
          </p:cNvSpPr>
          <p:nvPr/>
        </p:nvSpPr>
        <p:spPr>
          <a:xfrm>
            <a:off x="215265" y="3891280"/>
            <a:ext cx="3286125" cy="9163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ru-ru"/>
            </a:pPr>
            <a:r>
              <a:rPr lang="ru-ru" i="1">
                <a:solidFill>
                  <a:srgbClr val="000080"/>
                </a:solidFill>
              </a:rPr>
              <a:t>Диаграмма направленности</a:t>
            </a:r>
            <a:endParaRPr lang="ru-ru" i="1">
              <a:solidFill>
                <a:srgbClr val="000080"/>
              </a:solidFill>
            </a:endParaRPr>
          </a:p>
          <a:p>
            <a:pPr>
              <a:defRPr lang="ru-ru"/>
            </a:pPr>
            <a:r>
              <a:rPr lang="ru-ru" i="1">
                <a:solidFill>
                  <a:srgbClr val="000080"/>
                </a:solidFill>
              </a:rPr>
              <a:t> антенны типа "Omni"</a:t>
            </a:r>
            <a:endParaRPr lang="ru-ru" i="1">
              <a:solidFill>
                <a:srgbClr val="000080"/>
              </a:solidFill>
            </a:endParaRPr>
          </a:p>
          <a:p>
            <a:pPr>
              <a:defRPr lang="ru-ru"/>
            </a:pPr>
          </a:p>
        </p:txBody>
      </p:sp>
      <p:sp>
        <p:nvSpPr>
          <p:cNvPr id="7" name="Line 10"/>
          <p:cNvSpPr>
            <a:extLst>
              <a:ext uri="smNativeData">
                <pr:smNativeData xmlns:pr="smNativeData" val="SMDATA_13_MUf/Yx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UzbgkPAAAAAQAAACMAAAAjAAAAIwAAAB4AAAAAAAAAZAAAAGQAAAAC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DUCAAAVBMAABYJAABOFAAAEAAAACYAAAAIAAAA//////////8="/>
              </a:ext>
            </a:extLst>
          </p:cNvSpPr>
          <p:nvPr/>
        </p:nvSpPr>
        <p:spPr>
          <a:xfrm flipV="1">
            <a:off x="1435100" y="3141980"/>
            <a:ext cx="41910" cy="1587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sp>
        <p:nvSpPr>
          <p:cNvPr id="8" name="Line 11"/>
          <p:cNvSpPr>
            <a:extLst>
              <a:ext uri="smNativeData">
                <pr:smNativeData xmlns:pr="smNativeData" val="SMDATA_13_MUf/Yx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UzbgkPAAAAAQAAACMAAAAjAAAAIwAAAB4AAAAAAAAAZAAAAGQAAAAC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C1EwAAJyQAAHwVAAAnJAAAEAAAACYAAAAIAAAA//////////8="/>
              </a:ext>
            </a:extLst>
          </p:cNvSpPr>
          <p:nvPr/>
        </p:nvSpPr>
        <p:spPr>
          <a:xfrm>
            <a:off x="3203575" y="5876925"/>
            <a:ext cx="28892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pic>
        <p:nvPicPr>
          <p:cNvPr id="9" name="Picture 33"/>
          <p:cNvPicPr>
            <a:picLocks noChangeAspect="1"/>
            <a:extLst>
              <a:ext uri="smNativeData">
                <pr:smNativeData xmlns:pr="smNativeData" val="SMDATA_15_MUf/Yx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AAAAAjAAAABAAAAGQAAAAXAAAAFAAAAAAAAAAAAAAA/38AAP9/AAAAAAAACQAAAAQAAABBAEEADAAAABAAAAAAAAAAAAAAAAAAAAAAAAAAHgAAAGgAAAAAAAAAAAAAAAAAAAAAAAAAAAAAABAnAAAQJwAAAAAAAAAAAAAAAAAAAAAAAAAAAAAAAAAAAAAAAAAAAAAUAAAAAAAAAMDA/wAAAAAAZAAAADIAAAAAAAAAZAAAAAAAAAB/f38ACgAAAB8AAABUAAAAW5vVBf///wEAAAAAAAAAAAAAAAAAAAAAAAAAAAAAAAAAAAAAAAAAAAUzbgJ/f38A////A8zMzADAwP8Af39/AAAAAAAAAAAAAAAAAP///wAAAAAAIQAAABgAAAAUAAAAqiAAAOUNAABAOAAAZRc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309870" y="2258695"/>
            <a:ext cx="3834130" cy="15443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/>
          <p:cNvSpPr>
            <a:extLst>
              <a:ext uri="smNativeData">
                <pr:smNativeData xmlns:pr="smNativeData" val="SMDATA_13_MUf/Y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BTAQAAyAYAANE3AACzKwAAEAAAACYAAAAIAAAA//////////8="/>
              </a:ext>
            </a:extLst>
          </p:cNvSpPr>
          <p:nvPr/>
        </p:nvSpPr>
        <p:spPr>
          <a:xfrm>
            <a:off x="215265" y="1102360"/>
            <a:ext cx="8858250" cy="60013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400" b="1" i="1"/>
              <a:t>Решение.</a:t>
            </a:r>
            <a:r>
              <a:rPr lang="ru-ru" sz="2400"/>
              <a:t> </a:t>
            </a:r>
            <a:endParaRPr lang="ru-ru" sz="2400"/>
          </a:p>
          <a:p>
            <a:pPr>
              <a:defRPr lang="ru-ru"/>
            </a:pPr>
            <a:endParaRPr lang="ru-ru" sz="2400"/>
          </a:p>
          <a:p>
            <a:pPr>
              <a:defRPr lang="ru-ru"/>
            </a:pPr>
            <a:br/>
            <a:r>
              <a:rPr lang="ru-ru" sz="2400"/>
              <a:t>длина излучаемой ЭМВ:            λ=с/</a:t>
            </a:r>
            <a:r>
              <a:rPr lang="en-us" sz="2400"/>
              <a:t>f</a:t>
            </a:r>
            <a:r>
              <a:rPr lang="ru-ru" sz="2400"/>
              <a:t>=3∙10</a:t>
            </a:r>
            <a:r>
              <a:rPr lang="ru-ru" sz="2400" baseline="30000"/>
              <a:t>8</a:t>
            </a:r>
            <a:r>
              <a:rPr lang="ru-ru" sz="2400"/>
              <a:t>/2∙10</a:t>
            </a:r>
            <a:r>
              <a:rPr lang="ru-ru" sz="2400" baseline="30000"/>
              <a:t>9  </a:t>
            </a:r>
            <a:r>
              <a:rPr lang="ru-ru" sz="2400"/>
              <a:t>=15 10</a:t>
            </a:r>
            <a:r>
              <a:rPr lang="ru-ru" sz="2400" baseline="30000"/>
              <a:t>-2 </a:t>
            </a:r>
            <a:r>
              <a:rPr lang="ru-ru" sz="2400"/>
              <a:t>м</a:t>
            </a:r>
            <a:endParaRPr lang="ru-ru" sz="2400"/>
          </a:p>
          <a:p>
            <a:pPr>
              <a:defRPr lang="ru-ru"/>
            </a:pPr>
            <a:br/>
            <a:r>
              <a:rPr lang="ru-ru" sz="2400"/>
              <a:t> коэффициент усиления антенны</a:t>
            </a:r>
            <a:r>
              <a:rPr lang="en-us" sz="2400"/>
              <a:t> </a:t>
            </a:r>
            <a:r>
              <a:rPr lang="ru-ru" sz="2400"/>
              <a:t>по мощности:</a:t>
            </a:r>
            <a:endParaRPr lang="ru-ru" sz="2400"/>
          </a:p>
          <a:p>
            <a:pPr algn="ctr">
              <a:defRPr lang="ru-ru"/>
            </a:pPr>
            <a:r>
              <a:rPr lang="ru-ru" sz="2400"/>
              <a:t> </a:t>
            </a:r>
            <a:endParaRPr lang="ru-ru" sz="2400"/>
          </a:p>
          <a:p>
            <a:pPr algn="ctr">
              <a:defRPr lang="ru-ru"/>
            </a:pPr>
            <a:r>
              <a:rPr lang="en-us" sz="2400"/>
              <a:t>G</a:t>
            </a:r>
            <a:r>
              <a:rPr lang="ru-ru" sz="2400"/>
              <a:t> = </a:t>
            </a:r>
            <a:r>
              <a:rPr lang="ru-ru" sz="2400">
                <a:latin typeface="Symbol" pitchFamily="1" charset="2"/>
                <a:ea typeface="Calibri" pitchFamily="2" charset="-52"/>
                <a:cs typeface="Calibri" pitchFamily="2" charset="-52"/>
              </a:rPr>
              <a:t></a:t>
            </a:r>
            <a:r>
              <a:rPr lang="en-us" sz="2400"/>
              <a:t> D </a:t>
            </a:r>
            <a:r>
              <a:rPr lang="en-us" sz="2400">
                <a:latin typeface="Symbol" pitchFamily="1" charset="2"/>
                <a:ea typeface="Calibri" pitchFamily="2" charset="-52"/>
                <a:cs typeface="Calibri" pitchFamily="2" charset="-52"/>
              </a:rPr>
              <a:t></a:t>
            </a:r>
            <a:r>
              <a:rPr lang="en-us" sz="2400"/>
              <a:t> </a:t>
            </a:r>
            <a:r>
              <a:rPr lang="ru-ru" sz="2400"/>
              <a:t>6</a:t>
            </a:r>
            <a:endParaRPr lang="en-us" sz="2400"/>
          </a:p>
          <a:p>
            <a:pPr>
              <a:defRPr lang="ru-ru"/>
            </a:pPr>
            <a:br/>
            <a:r>
              <a:rPr lang="ru-ru" sz="2400"/>
              <a:t> </a:t>
            </a:r>
            <a:br/>
            <a:r>
              <a:rPr lang="ru-ru" sz="2400"/>
              <a:t>Плотность потока энергии в дальней зоне излучателя в точке, удаленной от</a:t>
            </a:r>
            <a:r>
              <a:rPr lang="ru-ru" sz="2400" b="1"/>
              <a:t> </a:t>
            </a:r>
            <a:r>
              <a:rPr lang="ru-ru" sz="2400"/>
              <a:t>него</a:t>
            </a:r>
            <a:r>
              <a:rPr lang="ru-ru" sz="2400" b="1"/>
              <a:t> </a:t>
            </a:r>
            <a:r>
              <a:rPr lang="ru-ru" sz="2400"/>
              <a:t>на расстоянии </a:t>
            </a:r>
            <a:r>
              <a:rPr lang="en-us" sz="2400"/>
              <a:t>r</a:t>
            </a:r>
            <a:r>
              <a:rPr lang="ru-ru" sz="2400"/>
              <a:t>  :</a:t>
            </a:r>
            <a:br/>
            <a:r>
              <a:rPr lang="ru-ru" sz="2400"/>
              <a:t> </a:t>
            </a:r>
            <a:br/>
            <a:r>
              <a:rPr lang="ru-ru" sz="2400"/>
              <a:t>                                                          ППЭ = </a:t>
            </a:r>
            <a:r>
              <a:rPr lang="en-us" sz="2400"/>
              <a:t>PG</a:t>
            </a:r>
            <a:r>
              <a:rPr lang="ru-ru" sz="2400"/>
              <a:t> /4</a:t>
            </a:r>
            <a:r>
              <a:rPr lang="en-us" sz="2400"/>
              <a:t>πr</a:t>
            </a:r>
            <a:r>
              <a:rPr lang="ru-ru" sz="2400" baseline="30000"/>
              <a:t>2</a:t>
            </a:r>
            <a:br/>
            <a:r>
              <a:rPr lang="en-us" sz="2400"/>
              <a:t> </a:t>
            </a:r>
            <a:br/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/>
          <p:cNvSpPr>
            <a:extLst>
              <a:ext uri="smNativeData">
                <pr:smNativeData xmlns:pr="smNativeData" val="SMDATA_13_MUf/Y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fAQAA+AMAAC03AAANKQAAEAAAACYAAAAIAAAA//////////8="/>
              </a:ext>
            </a:extLst>
          </p:cNvSpPr>
          <p:nvPr/>
        </p:nvSpPr>
        <p:spPr>
          <a:xfrm>
            <a:off x="182245" y="645160"/>
            <a:ext cx="8787130" cy="6028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  <a:p>
            <a:pPr>
              <a:defRPr lang="ru-ru" sz="2400" b="1">
                <a:solidFill>
                  <a:srgbClr val="FF0000"/>
                </a:solidFill>
              </a:defRPr>
            </a:pPr>
            <a:r>
              <a:t>СанПиН 1.2.3685-21</a:t>
            </a:r>
          </a:p>
          <a:p>
            <a:pPr>
              <a:defRPr lang="ru-ru" sz="2400" b="1">
                <a:solidFill>
                  <a:srgbClr val="FF0000"/>
                </a:solidFill>
              </a:defRPr>
            </a:pPr>
            <a:r>
              <a:t>«Гигиенические нормативы и требования к обеспечению безопасности и (или) безвредности для человека факторов среды обитания»</a:t>
            </a:r>
          </a:p>
          <a:p>
            <a:pPr>
              <a:defRPr lang="ru-ru" sz="2400"/>
            </a:pPr>
            <a:r>
              <a:rPr lang="ru-ru" b="1">
                <a:solidFill>
                  <a:srgbClr val="FF0000"/>
                </a:solidFill>
              </a:rPr>
              <a:t>СанПиН   2.2.4.3359-16 </a:t>
            </a:r>
            <a:endParaRPr lang="ru-ru" b="1">
              <a:solidFill>
                <a:srgbClr val="FF0000"/>
              </a:solidFill>
            </a:endParaRPr>
          </a:p>
          <a:p>
            <a:pPr>
              <a:defRPr lang="ru-ru" sz="2400"/>
            </a:pPr>
            <a:r>
              <a:rPr lang="ru-ru" b="1">
                <a:solidFill>
                  <a:srgbClr val="FF0000"/>
                </a:solidFill>
              </a:rPr>
              <a:t>«Санитарно-эпидемиологические требования к физическим факторам на рабочих местах» </a:t>
            </a:r>
            <a:endParaRPr lang="ru-ru" b="1">
              <a:solidFill>
                <a:srgbClr val="FF0000"/>
              </a:solidFill>
            </a:endParaRPr>
          </a:p>
          <a:p>
            <a:pPr>
              <a:defRPr lang="ru-ru"/>
            </a:pPr>
            <a:r>
              <a:rPr lang="ru-ru" sz="2400" i="1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Вместо   СанПиН 2.2.4.1191-03</a:t>
            </a:r>
            <a:r>
              <a:rPr lang="ru-ru" sz="24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            </a:t>
            </a:r>
            <a:r>
              <a:rPr lang="ru-ru" sz="2400" i="1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Электромагнитные поля в </a:t>
            </a:r>
            <a:endParaRPr lang="ru-ru" sz="2400" i="1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2400" i="1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                                                              производственных  условиях </a:t>
            </a:r>
            <a:endParaRPr lang="ru-ru" sz="3200" b="1">
              <a:solidFill>
                <a:srgbClr val="FF0000"/>
              </a:solidFill>
            </a:endParaRPr>
          </a:p>
          <a:p>
            <a:pPr>
              <a:defRPr lang="ru-ru"/>
            </a:pPr>
            <a:r>
              <a:rPr lang="ru-ru" sz="2800" b="1" i="1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                    </a:t>
            </a:r>
            <a:endParaRPr lang="ru-ru" sz="2800" b="1" i="1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2800" b="1" i="1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				ЭЭ</a:t>
            </a:r>
            <a:r>
              <a:rPr lang="ru-ru" sz="2800" b="1" baseline="-240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ППЭ</a:t>
            </a:r>
            <a:r>
              <a:rPr lang="ru-ru" sz="2800" b="1" i="1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 = ППЭ ∙Т</a:t>
            </a:r>
            <a:r>
              <a:rPr lang="ru-ru" sz="2800" i="1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,                </a:t>
            </a:r>
            <a:endParaRPr lang="ru-ru" sz="2800" i="1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  <a:p>
            <a:pPr>
              <a:defRPr lang="ru-ru"/>
            </a:pPr>
            <a:endParaRPr lang="ru-ru" sz="2800" i="1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2800" i="1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 </a:t>
            </a:r>
            <a:r>
              <a:rPr lang="ru-ru" sz="28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                            </a:t>
            </a:r>
            <a:r>
              <a:rPr lang="ru-ru" sz="2800" i="1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ЭЭ</a:t>
            </a:r>
            <a:r>
              <a:rPr lang="ru-ru" sz="2800" baseline="-240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ППЭ</a:t>
            </a:r>
            <a:r>
              <a:rPr lang="ru-ru" sz="2800" i="1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 </a:t>
            </a:r>
            <a:r>
              <a:rPr lang="en-us" sz="2800" i="1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≤</a:t>
            </a:r>
            <a:r>
              <a:rPr lang="ru-ru" sz="2800" i="1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   200 </a:t>
            </a:r>
            <a:r>
              <a:rPr lang="ru-ru" sz="28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(мкВт/см</a:t>
            </a:r>
            <a:r>
              <a:rPr lang="ru-ru" sz="2800" baseline="300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2</a:t>
            </a:r>
            <a:r>
              <a:rPr lang="ru-ru" sz="28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)∙ч           </a:t>
            </a:r>
            <a:endParaRPr lang="ru-ru" sz="2800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  <a:p>
            <a:pPr algn="ctr">
              <a:defRPr lang="ru-ru"/>
            </a:pPr>
            <a:r>
              <a:rPr lang="ru-ru" sz="28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  Для Т=8 ч    ППЭ</a:t>
            </a:r>
            <a:r>
              <a:rPr lang="ru-ru" sz="16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ПДУ</a:t>
            </a:r>
            <a:r>
              <a:rPr lang="ru-ru" sz="28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 = 25 мкВт/см</a:t>
            </a:r>
            <a:r>
              <a:rPr lang="ru-ru" sz="2800" baseline="300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2</a:t>
            </a:r>
            <a:r>
              <a:rPr lang="ru-ru" sz="28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 = 0,25 Вт/м</a:t>
            </a:r>
            <a:r>
              <a:rPr lang="ru-ru" sz="2800" baseline="300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2</a:t>
            </a:r>
            <a:r>
              <a:rPr lang="ru-ru" sz="2800" i="1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           </a:t>
            </a:r>
            <a:endParaRPr lang="ru-ru" sz="2800" i="1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  <a:p>
            <a:pPr marL="342900" indent="-342900" algn="ctr">
              <a:spcBef>
                <a:spcPts val="0"/>
              </a:spcBef>
              <a:spcAft>
                <a:spcPts val="0"/>
              </a:spcAft>
              <a:defRPr lang="ru-ru"/>
            </a:pPr>
            <a:r>
              <a:rPr lang="ru-ru" sz="2800" i="1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   </a:t>
            </a:r>
            <a:r>
              <a:rPr lang="ru-ru" sz="28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Для</a:t>
            </a:r>
            <a:r>
              <a:rPr lang="ru-ru" sz="2800" i="1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 </a:t>
            </a:r>
            <a:r>
              <a:rPr lang="ru-ru" sz="28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Т</a:t>
            </a:r>
            <a:r>
              <a:rPr lang="ru-ru" sz="2800">
                <a:latin typeface="Symbol" pitchFamily="1" charset="2"/>
                <a:ea typeface="Calibri" pitchFamily="2" charset="-52"/>
                <a:cs typeface="Times New Roman" pitchFamily="1" charset="-52"/>
              </a:rPr>
              <a:t></a:t>
            </a:r>
            <a:r>
              <a:rPr lang="ru-ru" sz="28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 0.2 ч    ППЭ</a:t>
            </a:r>
            <a:r>
              <a:rPr lang="ru-ru" sz="16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ПДУ</a:t>
            </a:r>
            <a:r>
              <a:rPr lang="ru-ru" sz="28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 =1000  мкВт/см</a:t>
            </a:r>
            <a:r>
              <a:rPr lang="ru-ru" sz="2800" baseline="300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2</a:t>
            </a:r>
            <a:r>
              <a:rPr lang="ru-ru" sz="28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 = 10 Вт/м</a:t>
            </a:r>
            <a:r>
              <a:rPr lang="ru-ru" sz="2800" baseline="300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2</a:t>
            </a:r>
            <a:endParaRPr lang="ru-ru" sz="2800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2800" b="1" i="1">
                <a:solidFill>
                  <a:schemeClr val="tx2"/>
                </a:solidFill>
              </a:rPr>
              <a:t>                        </a:t>
            </a:r>
            <a:br/>
            <a:r>
              <a:rPr lang="ru-ru" sz="2800"/>
              <a:t>	</a:t>
            </a:r>
            <a:endParaRPr lang="ru-ru" sz="2800"/>
          </a:p>
        </p:txBody>
      </p:sp>
      <p:sp>
        <p:nvSpPr>
          <p:cNvPr id="3" name="Rectangle 2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4" name="Rectangle 4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5" name="Rectangle 6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/>
          <p:cNvSpPr>
            <a:extLst>
              <a:ext uri="smNativeData">
                <pr:smNativeData xmlns:pr="smNativeData" val="SMDATA_13_MUf/Y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BxAAAAvQUAAH82AAANHwAAEAAAACYAAAAIAAAA//////////8="/>
              </a:ext>
            </a:extLst>
          </p:cNvSpPr>
          <p:nvPr/>
        </p:nvSpPr>
        <p:spPr>
          <a:xfrm>
            <a:off x="71755" y="932815"/>
            <a:ext cx="878713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400"/>
              <a:t> </a:t>
            </a:r>
            <a:r>
              <a:rPr lang="ru-ru" sz="2400" b="1" i="1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ЭЭ</a:t>
            </a:r>
            <a:r>
              <a:rPr lang="ru-ru" sz="2400" b="1" baseline="-240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ППЭ</a:t>
            </a:r>
            <a:r>
              <a:rPr lang="ru-ru" sz="2400" b="1" i="1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 = ППЭ ∙Т</a:t>
            </a:r>
            <a:r>
              <a:rPr lang="ru-ru" sz="2400" i="1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,     ЭЭ</a:t>
            </a:r>
            <a:r>
              <a:rPr lang="ru-ru" sz="2400" baseline="-240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ППЭ</a:t>
            </a:r>
            <a:r>
              <a:rPr lang="ru-ru" sz="2400" i="1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 </a:t>
            </a:r>
            <a:r>
              <a:rPr lang="en-us" sz="2400" i="1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≤</a:t>
            </a:r>
            <a:r>
              <a:rPr lang="ru-ru" sz="2400" i="1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   200 </a:t>
            </a:r>
            <a:r>
              <a:rPr lang="ru-ru" sz="24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(мкВт/см</a:t>
            </a:r>
            <a:r>
              <a:rPr lang="ru-ru" sz="2400" baseline="300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2</a:t>
            </a:r>
            <a:r>
              <a:rPr lang="ru-ru" sz="24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)∙ч</a:t>
            </a:r>
            <a:endParaRPr lang="ru-ru" sz="2400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  <a:p>
            <a:pPr algn="ctr">
              <a:defRPr lang="ru-ru"/>
            </a:pPr>
            <a:r>
              <a:rPr lang="ru-ru" sz="24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                 </a:t>
            </a:r>
            <a:endParaRPr lang="ru-ru" sz="2400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  <a:p>
            <a:pPr algn="ctr">
              <a:defRPr lang="ru-ru"/>
            </a:pPr>
            <a:r>
              <a:rPr lang="ru-ru" sz="24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Для Т=8 ч    ППЭ</a:t>
            </a:r>
            <a:r>
              <a:rPr lang="ru-ru" sz="14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ПДУ</a:t>
            </a:r>
            <a:r>
              <a:rPr lang="ru-ru" sz="24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 = 25 мкВт/см</a:t>
            </a:r>
            <a:r>
              <a:rPr lang="ru-ru" sz="2400" baseline="300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2</a:t>
            </a:r>
            <a:r>
              <a:rPr lang="ru-ru" sz="24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 = 0,25 Вт/м</a:t>
            </a:r>
            <a:r>
              <a:rPr lang="ru-ru" sz="2400" baseline="300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2</a:t>
            </a:r>
            <a:endParaRPr lang="ru-ru" sz="2400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  <a:p>
            <a:pPr marL="342900" indent="-342900" algn="ctr">
              <a:spcBef>
                <a:spcPts val="0"/>
              </a:spcBef>
              <a:spcAft>
                <a:spcPts val="0"/>
              </a:spcAft>
              <a:defRPr lang="ru-ru"/>
            </a:pPr>
            <a:r>
              <a:rPr lang="ru-ru" sz="2400" i="1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              </a:t>
            </a:r>
            <a:r>
              <a:rPr lang="ru-ru" sz="24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Для</a:t>
            </a:r>
            <a:r>
              <a:rPr lang="ru-ru" sz="2400" i="1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 </a:t>
            </a:r>
            <a:r>
              <a:rPr lang="ru-ru" sz="24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Т</a:t>
            </a:r>
            <a:r>
              <a:rPr lang="ru-ru" sz="2400">
                <a:latin typeface="Symbol" pitchFamily="1" charset="2"/>
                <a:ea typeface="Calibri" pitchFamily="2" charset="-52"/>
                <a:cs typeface="Times New Roman" pitchFamily="1" charset="-52"/>
              </a:rPr>
              <a:t></a:t>
            </a:r>
            <a:r>
              <a:rPr lang="ru-ru" sz="24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 0.2 ч    ППЭ</a:t>
            </a:r>
            <a:r>
              <a:rPr lang="ru-ru" sz="14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ПДУ</a:t>
            </a:r>
            <a:r>
              <a:rPr lang="ru-ru" sz="24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 =1000  мкВт/см</a:t>
            </a:r>
            <a:r>
              <a:rPr lang="ru-ru" sz="2400" baseline="300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2</a:t>
            </a:r>
            <a:r>
              <a:rPr lang="ru-ru" sz="24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 = 10 Вт/м</a:t>
            </a:r>
            <a:r>
              <a:rPr lang="ru-ru" sz="2400" baseline="300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2</a:t>
            </a:r>
            <a:endParaRPr lang="ru-ru" sz="2400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2400" b="1" i="1">
                <a:solidFill>
                  <a:schemeClr val="tx2"/>
                </a:solidFill>
              </a:rPr>
              <a:t>                        </a:t>
            </a:r>
            <a:br/>
            <a:r>
              <a:rPr lang="ru-ru" sz="2400"/>
              <a:t>	Минимальное расстояние, на котором не нужно прибегать к экранированию (для 8 часового рабочего дня):              </a:t>
            </a:r>
            <a:endParaRPr lang="ru-ru" sz="2400"/>
          </a:p>
          <a:p>
            <a:pPr>
              <a:defRPr lang="ru-ru"/>
            </a:pPr>
            <a:endParaRPr lang="ru-ru" sz="2400"/>
          </a:p>
          <a:p>
            <a:pPr>
              <a:defRPr lang="ru-ru"/>
            </a:pPr>
            <a:r>
              <a:rPr lang="ru-ru" sz="2400"/>
              <a:t>                                                          </a:t>
            </a:r>
            <a:r>
              <a:rPr lang="ru-ru" sz="2400">
                <a:latin typeface="Symbol" pitchFamily="1" charset="2"/>
                <a:ea typeface="Calibri" pitchFamily="2" charset="-52"/>
                <a:cs typeface="Calibri" pitchFamily="2" charset="-52"/>
              </a:rPr>
              <a:t></a:t>
            </a:r>
            <a:r>
              <a:rPr lang="ru-ru" sz="2400"/>
              <a:t>                          = 54 м</a:t>
            </a:r>
            <a:br/>
            <a:r>
              <a:rPr lang="ru-ru" sz="2400"/>
              <a:t> </a:t>
            </a:r>
            <a:br/>
            <a:r>
              <a:rPr lang="ru-ru" sz="2400"/>
              <a:t> </a:t>
            </a:r>
            <a:endParaRPr lang="ru-ru" sz="2400"/>
          </a:p>
        </p:txBody>
      </p:sp>
      <p:sp>
        <p:nvSpPr>
          <p:cNvPr id="3" name="Rectangle 2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4" name="Rectangle 4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pic>
        <p:nvPicPr>
          <p:cNvPr id="5" name="Picture 3"/>
          <p:cNvPicPr>
            <a:picLocks noChangeAspect="1"/>
            <a:extLst>
              <a:ext uri="smNativeData">
                <pr:smNativeData xmlns:pr="smNativeData" val="SMDATA_15_MUf/Yx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IAAAD///8AAAAAAAAAAAAAAAAAAAAAAAAAAABkAAAAZAAAAAAAAAAjAAAABAAAAGQAAAAXAAAAFAAAAAAAAAAAAAAA/38AAP9/AAAAAAAACQAAAAQAAABeAQAADAAAABAAAAAAAAAAAAAAAAAAAAAAAAAAHgAAAGgAAAAAAAAAAAAAAAAAAAAAAAAAAAAAABAnAAAQJwAAAAAAAAAAAAAAAAAAAAAAAAAAAAAAAAAAAAAAAAAAAAAUAAAAAAAAAMDA/wAAAAAAAAAAAAAAAAAAAAAAZAAAAAAAAAB/f38AAQAAAB8AAABUAAAAW5vVBf///wEAAAAAAAAAAAAAAAAAAAAAAAAAAAAAAAAAAAAAAAAAAAUzbgJ/f38A////A8zMzADAwP8Af39/AAAAAAAAAAAAAAAAAP///wD///8AIQAAABgAAAAUAAAAGwoAAPkVAABaGQAAIBwAABAAAAAmAAAACAAAAP//////////"/>
              </a:ext>
            </a:extLst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42745" y="3571875"/>
            <a:ext cx="2478405" cy="10001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Rectangle 6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pic>
        <p:nvPicPr>
          <p:cNvPr id="7" name="Picture 7"/>
          <p:cNvPicPr>
            <a:picLocks noChangeAspect="1"/>
            <a:extLst>
              <a:ext uri="smNativeData">
                <pr:smNativeData xmlns:pr="smNativeData" val="SMDATA_15_MUf/Yx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AAAAAjAAAABAAAAGQAAAAXAAAAFAAAAAAAAAAAAAAA/38AAP9/AAAAAAAACQAAAAQAAACQRy5JDAAAABAAAAAAAAAAAAAAAAAAAAAAAAAAHgAAAGgAAAAAAAAAAAAAAAAAAAAAAAAAAAAAABAnAAAQJwAAAAAAAAAAAAAAAAAAAAAAAAAAAAAAAAAAAAAAAAAAAAAUAAAAAAAAAMDA/wAAAAAAZAAAADIAAAAAAAAAZAAAAAAAAAB/f38ACgAAAB8AAABUAAAAW5vVBf///wEAAAAAAAAAAAAAAAAAAAAAAAAAAAAAAAAAAAAAAAAAAAUzbgJ/f38A////A8zMzADAwP8Af39/AAAAAAAAAAAAAAAAAP///wAAAAAAIQAAABgAAAAUAAAAEwMAAMMeAACzNQAArCY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99745" y="5000625"/>
            <a:ext cx="8229600" cy="12858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5"/>
          <p:cNvPicPr>
            <a:picLocks noChangeAspect="1"/>
            <a:extLst>
              <a:ext uri="smNativeData">
                <pr:smNativeData xmlns:pr="smNativeData" val="SMDATA_15_MUf/Yx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IAAAD///8AAAAAAAAAAAAAAAAAAAAAAAAAAABkAAAAZAAAAAAAAAAjAAAABAAAAGQAAAAXAAAAFAAAAAAAAAAAAAAA/38AAP9/AAAAAAAACQAAAAQAAAAtcM0+DAAAABAAAAAAAAAAAAAAAAAAAAAAAAAAHgAAAGgAAAAAAAAAAAAAAAAAAAAAAAAAAAAAABAnAAAQJwAAAAAAAAAAAAAAAAAAAAAAAAAAAAAAAAAAAAAAAAAAAAAUAAAAAAAAAMDA/wAAAAAAAAAAAAAAAAAAAAAAZAAAAAAAAAB/f38AAQAAAB8AAABUAAAAW5vVBf///wEAAAAAAAAAAAAAAAAAAAAAAAAAAAAAAAAAAAAAAAAAAAUzbgJ/f38A////A8zMzADAwP8Af39/AAAAAAAAAAAAAAAAAP///wD///8AIQAAABgAAAAUAAAArxsAAMwVAADLJQAA1RsAABAAAAAmAAAACAAAAP//////////"/>
              </a:ext>
            </a:extLst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00245" y="3543300"/>
            <a:ext cx="1643380" cy="9810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Прямоугольник 1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BAAAAAAAAAP///wgo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D///8B////AQAAAAAAAAAAAAAAAAAAAAAAAAAAAAAAAAAAAAAAAAAA////AX9/fwD///8DzMzMAMDA/wB/f38AAAAAAAAAAAAAAAAAAAAAAAAAAAAhAAAAGAAAABQAAABUIgAA3hYAAPwkAADQGAAAEAAAACYAAAAIAAAA//////////8="/>
              </a:ext>
            </a:extLst>
          </p:cNvSpPr>
          <p:nvPr/>
        </p:nvSpPr>
        <p:spPr>
          <a:xfrm>
            <a:off x="5580380" y="3717290"/>
            <a:ext cx="431800" cy="31623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>
                <a:solidFill>
                  <a:srgbClr val="FFFFFF"/>
                </a:solidFill>
              </a:defRPr>
            </a:pPr>
            <a:r>
              <a:t>6</a:t>
            </a:r>
          </a:p>
        </p:txBody>
      </p:sp>
      <p:sp>
        <p:nvSpPr>
          <p:cNvPr id="10" name="TextBox 2"/>
          <p:cNvSpPr>
            <a:extLst>
              <a:ext uri="smNativeData">
                <pr:smNativeData xmlns:pr="smNativeData" val="SMDATA_13_MUf/Y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BUIgAAOxYAAGskAAASGQAAECAAACYAAAAIAAAA//////////8="/>
              </a:ext>
            </a:extLst>
          </p:cNvSpPr>
          <p:nvPr/>
        </p:nvSpPr>
        <p:spPr>
          <a:xfrm>
            <a:off x="5580380" y="3613785"/>
            <a:ext cx="339725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ru-ru"/>
            </a:pPr>
            <a:r>
              <a:rPr lang="ru-ru" sz="2400"/>
              <a:t>6</a:t>
            </a:r>
            <a:endParaRPr lang="ru-ru" sz="2400"/>
          </a:p>
        </p:txBody>
      </p:sp>
      <p:sp>
        <p:nvSpPr>
          <p:cNvPr id="11" name="Прямоугольник 5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BAAAAAAAAAPLy8gAo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D///8B////AQAAAAAAAAAAAAAAAAAAAAAAAAAAAAAAAAAAAAAAAAAA8vLyAH9/fwD///8DzMzMAMDA/wB/f38AAAAAAAAAAAAAAAAAAAAAAAAAAAAhAAAAGAAAABQAAACVGAAAfCIAAD0bAAB6IwAAEAAAACYAAAAIAAAA//////////8="/>
              </a:ext>
            </a:extLst>
          </p:cNvSpPr>
          <p:nvPr/>
        </p:nvSpPr>
        <p:spPr>
          <a:xfrm>
            <a:off x="3996055" y="5605780"/>
            <a:ext cx="431800" cy="16129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F2F2F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>
                <a:solidFill>
                  <a:srgbClr val="FFFFFF"/>
                </a:solidFill>
              </a:defRPr>
            </a:pPr>
          </a:p>
        </p:txBody>
      </p:sp>
      <p:sp>
        <p:nvSpPr>
          <p:cNvPr id="12" name="TextBox 4"/>
          <p:cNvSpPr>
            <a:extLst>
              <a:ext uri="smNativeData">
                <pr:smNativeData xmlns:pr="smNativeData" val="SMDATA_13_MUf/Y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BtGAAA3SEAAEgaAAAjJAAAECAAACYAAAAIAAAA//////////8="/>
              </a:ext>
            </a:extLst>
          </p:cNvSpPr>
          <p:nvPr/>
        </p:nvSpPr>
        <p:spPr>
          <a:xfrm>
            <a:off x="3970655" y="5504815"/>
            <a:ext cx="30162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ru-ru"/>
            </a:pPr>
            <a:r>
              <a:t>6</a:t>
            </a:r>
          </a:p>
        </p:txBody>
      </p:sp>
      <p:sp>
        <p:nvSpPr>
          <p:cNvPr id="13" name="Прямоугольник 6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BAAAAAAAAAP///wgo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////AX9/fwD///8DzMzMAMDA/wB/f38AAAAAAAAAAAAAAAAAAAAAAAAAAAAhAAAAGAAAABQAAABYHAAA+yIAAFceAAAKJQAAEAAAACYAAAAIAAAA//////////8="/>
              </a:ext>
            </a:extLst>
          </p:cNvSpPr>
          <p:nvPr/>
        </p:nvSpPr>
        <p:spPr>
          <a:xfrm>
            <a:off x="4607560" y="5686425"/>
            <a:ext cx="324485" cy="33464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>
                <a:solidFill>
                  <a:srgbClr val="FFFFFF"/>
                </a:solidFill>
              </a:defRPr>
            </a:pPr>
          </a:p>
        </p:txBody>
      </p:sp>
      <p:sp>
        <p:nvSpPr>
          <p:cNvPr id="14" name="TextBox 7"/>
          <p:cNvSpPr>
            <a:extLst>
              <a:ext uri="smNativeData">
                <pr:smNativeData xmlns:pr="smNativeData" val="SMDATA_13_MUf/Y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BYHAAAxSIAAEYfAAAKJQAAECAAACYAAAAIAAAA//////////8="/>
              </a:ext>
            </a:extLst>
          </p:cNvSpPr>
          <p:nvPr/>
        </p:nvSpPr>
        <p:spPr>
          <a:xfrm>
            <a:off x="4607560" y="5652135"/>
            <a:ext cx="476250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ru-ru"/>
            </a:pPr>
            <a:r>
              <a:t>8,5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pr="smNativeData" val="SMDATA_13_MUf/Y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Br4gg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4" name="Rectangle 4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EAAAAAAAAAzP//AP///wgAAAAAAAAAAAAAAAAAAAAAAAAAAAAAAAAAAAAAeAAAAAEAAABAAAAAAAAAAAAAAABaAAAAAAAAAAAAAAAAAAAAAAAAAAAAAAAAAAAAAAAAAAAAAAAAAAAAAAAAAAAAAAAAAAAAAAAAAAAAAAAAAAAAAAAAAAAAAAAAAAAAFAAAADwAAAABAAAAAAAAAAUzbgk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CERUc0MAAAAEAAAAAAAAAAAAAAAAAAAAAAAAAAeAAAAaAAAAAAAAAAAAAAAAAAAAAAAAAAAAAAAECcAABAnAAAAAAAAAAAAAAAAAAAAAAAAAAAAAAAAAAAAAAAAAAAAABQAAAAAAAAAwMD/AAAAAABkAAAAMgAAAAAAAABkAAAAAAAAAH9/fwAKAAAAHwAAAFQAAADM//8A////AQAAAAAAAAAAAAAAAAAAAAAAAAAAAAAAAAAAAAAAAAAABTNuAn9/fwD///8DzMzMAMDA/wB/f38AAAAAAAAAAAAAAAAAAAAAAAAAAAAhAAAAGAAAABQAAADj/v//AAAAAEA4AAAwKgAAECAAACYAAAAIAAAA//////////8="/>
              </a:ext>
            </a:extLst>
          </p:cNvSpPr>
          <p:nvPr/>
        </p:nvSpPr>
        <p:spPr>
          <a:xfrm>
            <a:off x="-180975" y="0"/>
            <a:ext cx="9324975" cy="68580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pic>
        <p:nvPicPr>
          <p:cNvPr id="5" name="Picture 5" descr="Appare25"/>
          <p:cNvPicPr>
            <a:picLocks noChangeAspect="1"/>
            <a:extLst>
              <a:ext uri="smNativeData">
                <pr:smNativeData xmlns:pr="smNativeData" val="SMDATA_15_MUf/Yx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AAAAAjAAAABAAAAGQAAAAXAAAAFAAAAAAAAAAAAAAA/38AAP9/AAAAAAAACQAAAAQAAAD1I9hEDAAAABAAAAAAAAAAAAAAAAAAAAAAAAAAHgAAAGgAAAAAAAAAAAAAAAAAAAAAAAAAAAAAABAnAAAQJwAAAAAAAAAAAAAAAAAAAAAAAAAAAAAAAAAAAAAAAAAAAAAUAAAAAAAAAMDA/wAAAAAAZAAAADIAAAAAAAAAZAAAAAAAAAB/f38ACgAAAB8AAABUAAAAW5vVBf///wEAAAAAAAAAAAAAAAAAAAAAAAAAAAAAAAAAAAAAAAAAAAUzbgJ/f38A////A8zMzADAwP8Af39/AAAAAAAAAAAAAAAAAP///wAAAAAAIQAAABgAAAAUAAAAiQYAADYEAADMEwAA7RU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62355" y="684530"/>
            <a:ext cx="2155825" cy="28797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6" descr="Appare23"/>
          <p:cNvPicPr>
            <a:picLocks noChangeAspect="1"/>
            <a:extLst>
              <a:ext uri="smNativeData">
                <pr:smNativeData xmlns:pr="smNativeData" val="SMDATA_15_MUf/Yx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AAAAAjAAAABAAAAGQAAAAXAAAAFAAAAAAAAAAAAAAA/38AAP9/AAAAAAAACQAAAAQAAABd4wyxDAAAABAAAAAAAAAAAAAAAAAAAAAAAAAAHgAAAGgAAAAAAAAAAAAAAAAAAAAAAAAAAAAAABAnAAAQJwAAAAAAAAAAAAAAAAAAAAAAAAAAAAAAAAAAAAAAAAAAAAAUAAAAAAAAAMDA/wAAAAAAZAAAADIAAAAAAAAAZAAAAAAAAAB/f38ACgAAAB8AAABUAAAAW5vVBf///wEAAAAAAAAAAAAAAAAAAAAAAAAAAAAAAAAAAAAAAAAAAAUzbgJ/f38A////A8zMzADAwP8Af39/AAAAAAAAAAAAAAAAAP///wAAAAAAIQAAABgAAAAUAAAA8CEAAKcDAACpMwAA5xE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516880" y="593725"/>
            <a:ext cx="2880995" cy="231648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Picture 7" descr="Appare9">
            <a:hlinkClick r:id="rId4"/>
          </p:cNvPr>
          <p:cNvPicPr>
            <a:picLocks noChangeAspect="1"/>
            <a:extLst>
              <a:ext uri="smNativeData">
                <pr:smNativeData xmlns:pr="smNativeData" val="SMDATA_15_MUf/Yx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AAAAAjAAAABAAAAGQAAAAXAAAAFAAAAAAAAAAAAAAA/38AAP9/AAAAAAAACQAAAAQAAACCoD2nDAAAABAAAAAAAAAAAAAAAAAAAAAAAAAAHgAAAGgAAAAAAAAAAAAAAAAAAAAAAAAAAAAAABAnAAAQJwAAAAAAAAAAAAAAAAAAAAAAAAAAAAAAAAAAAAAAAAAAAAAUAAAAAAAAAMDA/wAAAAAAZAAAADIAAAAAAAAAZAAAAAAAAAB/f38ACgAAAB8AAABUAAAAW5vVBf///wEAAAAAAAAAAAAAAAAAAAAAAAAAAAAAAAAAAAAAAAAAAAUzbgJ/f38A////A8zMzADAwP8Af39/AAAAAAAAAAAAAAAAAP///wAAAAAAIQAAABgAAAAUAAAAhSMAAEQUAACmMQAAGCcAABAAAAAmAAAACAAAAP//////////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5774055" y="3294380"/>
            <a:ext cx="2296795" cy="30607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8" descr="Appare26"/>
          <p:cNvPicPr>
            <a:picLocks noChangeAspect="1"/>
            <a:extLst>
              <a:ext uri="smNativeData">
                <pr:smNativeData xmlns:pr="smNativeData" val="SMDATA_15_MUf/Yx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AAAAAjAAAABAAAAGQAAAAXAAAAFAAAAAAAAAAAAAAA/38AAP9/AAAAAAAACQAAAAQAAAClaAoKDAAAABAAAAAAAAAAAAAAAAAAAAAAAAAAHgAAAGgAAAAAAAAAAAAAAAAAAAAAAAAAAAAAABAnAAAQJwAAAAAAAAAAAAAAAAAAAAAAAAAAAAAAAAAAAAAAAAAAAAAUAAAAAAAAAMDA/wAAAAAAZAAAADIAAAAAAAAAZAAAAAAAAAB/f38ACgAAAB8AAABUAAAAW5vVBf///wEAAAAAAAAAAAAAAAAAAAAAAAAAAAAAAAAAAAAAAAAAAAUzbgJ/f38A////A8zMzADAwP8Af39/AAAAAAAAAAAAAAAAAP///wAAAAAAIQAAABgAAAAUAAAAXQcAACQYAAA2EwAA+ScAABAAAAAmAAAACAAAAP//////////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1196975" y="3924300"/>
            <a:ext cx="1925955" cy="25736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O2Q40E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If3//0A4AAAh/f//ECAAACYAAAAIAAAA//////////8="/>
              </a:ext>
            </a:extLst>
          </p:cNvSpPr>
          <p:nvPr/>
        </p:nvSpPr>
        <p:spPr>
          <a:xfrm>
            <a:off x="0" y="-4667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3" name="Text Box 5"/>
          <p:cNvSpPr>
            <a:extLst>
              <a:ext uri="smNativeData">
                <pr:smNativeData xmlns:pr="smNativeData" val="SMDATA_13_MUf/Y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nWzxs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CRAQAAGAUAACsoAAAnCgAAEAAAACYAAAAIAAAA//////////8="/>
              </a:ext>
            </a:extLst>
          </p:cNvSpPr>
          <p:nvPr/>
        </p:nvSpPr>
        <p:spPr>
          <a:xfrm>
            <a:off x="254635" y="828040"/>
            <a:ext cx="6275070" cy="822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Bef>
                <a:spcPts val="1440"/>
              </a:spcBef>
              <a:defRPr lang="ru-ru"/>
            </a:pPr>
            <a:r>
              <a:rPr lang="ru-ru" sz="2400" b="1"/>
              <a:t>Требования по влиянию ЭМП промышленной частоты на визуальные параметры монитора.</a:t>
            </a:r>
            <a:endParaRPr lang="ru-ru" sz="2400" b="1"/>
          </a:p>
        </p:txBody>
      </p:sp>
      <p:sp>
        <p:nvSpPr>
          <p:cNvPr id="4" name="Text Box 6"/>
          <p:cNvSpPr>
            <a:extLst>
              <a:ext uri="smNativeData">
                <pr:smNativeData xmlns:pr="smNativeData" val="SMDATA_13_MUf/Y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HhvXlc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DEAQAAbQsAAO42AACDFgAAEAAAACYAAAAIAAAA//////////8="/>
              </a:ext>
            </a:extLst>
          </p:cNvSpPr>
          <p:nvPr/>
        </p:nvSpPr>
        <p:spPr>
          <a:xfrm>
            <a:off x="287020" y="1857375"/>
            <a:ext cx="8642350" cy="18021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spcBef>
                <a:spcPts val="1680"/>
              </a:spcBef>
              <a:defRPr lang="ru-ru"/>
            </a:pPr>
            <a:r>
              <a:rPr lang="ru-ru" sz="2800" b="1"/>
              <a:t>ТСО:</a:t>
            </a:r>
            <a:endParaRPr lang="ru-ru" sz="2800" b="1"/>
          </a:p>
          <a:p>
            <a:pPr>
              <a:spcBef>
                <a:spcPts val="1680"/>
              </a:spcBef>
              <a:defRPr lang="ru-ru"/>
            </a:pPr>
            <a:r>
              <a:rPr lang="ru-ru" sz="2800"/>
              <a:t>Позиционная нестабильность ≤ 0,1мм </a:t>
            </a:r>
            <a:endParaRPr lang="ru-ru" sz="2800"/>
          </a:p>
          <a:p>
            <a:pPr algn="ctr">
              <a:spcBef>
                <a:spcPts val="1680"/>
              </a:spcBef>
              <a:defRPr lang="ru-ru"/>
            </a:pPr>
            <a:r>
              <a:rPr lang="ru-ru" sz="2800"/>
              <a:t>при В ≤</a:t>
            </a:r>
            <a:r>
              <a:t> </a:t>
            </a:r>
            <a:r>
              <a:rPr lang="ru-ru" sz="2800" b="1"/>
              <a:t>200</a:t>
            </a:r>
            <a:r>
              <a:rPr lang="ru-ru" sz="2800"/>
              <a:t> (400) нТ</a:t>
            </a:r>
            <a:endParaRPr lang="ru-ru" sz="2800"/>
          </a:p>
        </p:txBody>
      </p:sp>
      <p:sp>
        <p:nvSpPr>
          <p:cNvPr id="5" name="Text Box 7"/>
          <p:cNvSpPr>
            <a:extLst>
              <a:ext uri="smNativeData">
                <pr:smNativeData xmlns:pr="smNativeData" val="SMDATA_13_MUf/Y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NPYtzU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D+AQAA3RYAAEI2AADkJQAAEAAAACYAAAAIAAAA//////////8="/>
              </a:ext>
            </a:extLst>
          </p:cNvSpPr>
          <p:nvPr/>
        </p:nvSpPr>
        <p:spPr>
          <a:xfrm>
            <a:off x="323850" y="3716655"/>
            <a:ext cx="8496300" cy="24428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spcBef>
                <a:spcPts val="1680"/>
              </a:spcBef>
              <a:defRPr lang="ru-ru"/>
            </a:pPr>
            <a:r>
              <a:rPr lang="ru-ru" sz="2800" b="1"/>
              <a:t>СанПиН:</a:t>
            </a:r>
            <a:endParaRPr lang="ru-ru" sz="2800" b="1"/>
          </a:p>
          <a:p>
            <a:pPr>
              <a:spcBef>
                <a:spcPts val="1680"/>
              </a:spcBef>
              <a:defRPr lang="ru-ru"/>
            </a:pPr>
            <a:r>
              <a:rPr lang="ru-ru" sz="2800"/>
              <a:t>Позиционная нестабильность ≤ </a:t>
            </a:r>
            <a:r>
              <a:rPr lang="en-us" sz="2800"/>
              <a:t>2L·10</a:t>
            </a:r>
            <a:r>
              <a:rPr lang="en-us" sz="2800" baseline="30000"/>
              <a:t>-4</a:t>
            </a:r>
            <a:r>
              <a:rPr lang="ru-ru" sz="2800" baseline="30000"/>
              <a:t> </a:t>
            </a:r>
            <a:r>
              <a:rPr lang="ru-ru" sz="2800"/>
              <a:t>(мм)</a:t>
            </a:r>
            <a:endParaRPr lang="ru-ru" sz="2800"/>
          </a:p>
          <a:p>
            <a:pPr>
              <a:spcBef>
                <a:spcPts val="1680"/>
              </a:spcBef>
              <a:defRPr lang="ru-ru"/>
            </a:pPr>
            <a:r>
              <a:rPr lang="en-us" sz="2800"/>
              <a:t>L</a:t>
            </a:r>
            <a:r>
              <a:rPr lang="ru-ru" sz="2800"/>
              <a:t> – расстояние наблюдения</a:t>
            </a:r>
            <a:endParaRPr lang="en-us" sz="2800"/>
          </a:p>
          <a:p>
            <a:pPr>
              <a:spcBef>
                <a:spcPts val="1680"/>
              </a:spcBef>
              <a:defRPr lang="ru-ru"/>
            </a:pPr>
            <a:r>
              <a:rPr lang="ru-ru" sz="2800"/>
              <a:t>При Е ≤ 500 В/м и    В- ?</a:t>
            </a:r>
            <a:endParaRPr lang="ru-ru" sz="2800" b="1"/>
          </a:p>
        </p:txBody>
      </p:sp>
      <p:sp>
        <p:nvSpPr>
          <p:cNvPr id="6" name="AutoShape 8"/>
          <p:cNvSpPr>
            <a:extLst>
              <a:ext uri="smNativeData">
                <pr:smNativeData xmlns:pr="smNativeData" val="SMDATA_13_MUf/YxMAAAAlAAAACwAAAA0AAAAAAAAAAAQGAADKCgAApAYAAAAAAAABAAAAAAAAAAEAAABQAAAAAAAAAAAA4D8AAAAAAADgPwAAAAAAAOA/AAAAAAAA4D8AAAAAAADgPwAAAAAAAOA/AAAAAAAA4D8AAAAAAADgPwAAAAAAAOA/AAAAAAAA4D8CAAAAjAAAAAEAAAAAAAAAW5vVDP///wgAAAAAAAAAAAAAAAAAAAAAAAAAAAAAAAAAAAAAeAAAAAEAAABAAAAAAAAAAAAAAABaAAAAAAAAAAAAAAAAAAAAAAAAAAAAAAAAAAAAAAAAAAAAAAAAAAAAAAAAAAAAAAAAAAAAAAAAAAAAAAAAAAAAAAAAAAAAAAAAAAAAFAAAADwAAAABAAAAAAAAAAUzbgk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HNzxLQ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gHAAAZx4AAE4qAAALJQAAECAAACYAAAAIAAAA//////////8="/>
              </a:ext>
            </a:extLst>
          </p:cNvSpPr>
          <p:nvPr/>
        </p:nvSpPr>
        <p:spPr>
          <a:xfrm>
            <a:off x="4572000" y="4942205"/>
            <a:ext cx="2305050" cy="1079500"/>
          </a:xfrm>
          <a:custGeom>
            <a:avLst/>
            <a:gdLst/>
            <a:ahLst/>
            <a:cxnLst/>
            <a:rect l="0" t="0" r="2305050" b="1079500"/>
            <a:pathLst>
              <a:path w="2305050" h="1079500">
                <a:moveTo>
                  <a:pt x="1671481" y="0"/>
                </a:moveTo>
                <a:lnTo>
                  <a:pt x="1037806" y="378875"/>
                </a:lnTo>
                <a:lnTo>
                  <a:pt x="1589097" y="378875"/>
                </a:lnTo>
                <a:lnTo>
                  <a:pt x="1589097" y="978147"/>
                </a:lnTo>
                <a:lnTo>
                  <a:pt x="0" y="978147"/>
                </a:lnTo>
                <a:lnTo>
                  <a:pt x="0" y="1079500"/>
                </a:lnTo>
                <a:lnTo>
                  <a:pt x="1753759" y="1079500"/>
                </a:lnTo>
                <a:lnTo>
                  <a:pt x="1753759" y="378875"/>
                </a:lnTo>
                <a:lnTo>
                  <a:pt x="2305050" y="378875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0" tIns="977900" rIns="1753870" bIns="1079500" numCol="1" spcCol="215900" anchor="ctr"/>
          <a:lstStyle/>
          <a:p>
            <a:pPr>
              <a:defRPr lang="ru-ru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JSB5yE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3" name="Rectangle 5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mgsTY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4" name="Rectangle 6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G0edRE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5" name="Rectangle 7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kgASQ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6" name="Rectangle 8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BVhYPE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7" name="Rectangle 9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GR22U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8" name="Rectangle 10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FMofvc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9" name="Rectangle 11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4j2EQ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10" name="Rectangle 12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11" name="Rectangle 13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Hw8GJw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12" name="Rectangle 14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Dkp+z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13" name="Rectangle 15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NljgW0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14" name="Rectangle 16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CMPMLg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15" name="Rectangle 17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F5rAk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16" name="Rectangle 18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WwdQ8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xP///0A4AADE////ECAAACYAAAAIAAAA//////////8="/>
              </a:ext>
            </a:extLst>
          </p:cNvSpPr>
          <p:nvPr/>
        </p:nvSpPr>
        <p:spPr>
          <a:xfrm>
            <a:off x="0" y="-3810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17" name="Rectangle 19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Noksic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xP///0A4AADE////ECAAACYAAAAIAAAA//////////8="/>
              </a:ext>
            </a:extLst>
          </p:cNvSpPr>
          <p:nvPr/>
        </p:nvSpPr>
        <p:spPr>
          <a:xfrm>
            <a:off x="0" y="-3810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graphicFrame>
        <p:nvGraphicFramePr>
          <p:cNvPr id="18" name="Object 20"/>
          <p:cNvGraphicFramePr>
            <a:graphicFrameLocks noChangeAspect="1"/>
            <a:extLst>
              <a:ext uri="smNativeData">
                <pr:smNativeData xmlns:pr="smNativeData" val="SMDATA_15_MUf/YxMAAAAlAAAANw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EAAAAjAAAABAAAAGQAAAAXAAAAFAAAAAAAAAAAAAAA/38AAP9/AAAAAAAACQAAAAQAAAAAAQABDAAAABAAAAAAAAAAAAAAAAAAAAAAAAAAHgAAAGgAAAAAAAAAAAAAAAAAAAAAAAAAAAAAABAnAAAQJwAAAAAAAAAAAAAAAAAAAAAAAAAAAAAAAAAAAAAAAAAAAAAUAAAAAAAAAMDA/wAAAAAAZAAAADIAAAAAAAAAZAAAAAAAAAB/f38AAAAAAB8AAABUAAAA////AP///wEAAAAAAAAAAAAAAAAAAAAAAAAAAAAAAAAAAAAAAAAAAAAAAAB/f38A////A8zMzADAwP8Af39/AAAAAAAAAAAAAAAAAP///wAAAAAAIQAAABgAAAAUAAAAkikAAHMPAAAWNAAAihYAABAAAAAmAAAACAAAAP//////////"/>
              </a:ext>
            </a:extLst>
          </p:cNvGraphicFramePr>
          <p:nvPr/>
        </p:nvGraphicFramePr>
        <p:xfrm>
          <a:off x="6757670" y="2511425"/>
          <a:ext cx="1709420" cy="1152525"/>
        </p:xfrm>
        <a:graphic>
          <a:graphicData uri="http://schemas.openxmlformats.org/presentationml/2006/ole">
            <p:oleObj spid="_x0000_s1042" name="Microsoft Equation 3.0" r:id="rId3" imgW="11687175" imgH="8134350" progId="Microsoft Equation 3.0">
              <p:embed/>
            </p:oleObj>
          </a:graphicData>
        </a:graphic>
      </p:graphicFrame>
      <p:grpSp>
        <p:nvGrpSpPr>
          <p:cNvPr id="19" name="Group 21"/>
          <p:cNvGrpSpPr>
            <a:extLst>
              <a:ext uri="smNativeData">
                <pr:smNativeData xmlns:pr="smNativeData" val="SMDATA_7_MUf/YxMAAAAlAAAAAQAAAA8BAAAAkAAAAEgAAACQAAAASAAAAAAAAAAAAAAAAAAAABcAAAAUAAAAAAAAAAAAAAD/fwAA/38AAAAAAAAJAAAABAAAAD0BAAAMAAAAEAAAAAAAAAAAAAAAAAAAAAAAAAAfAAAAVAAAAAAAAAAAAAAAAAAAAAAAAAAAAAAAAAAAAAAAAAAAAAAAAAAAAAAAAAAAAAAAAAAAAAAAAAAAAAAAAAAAAAAAAAAAAAAAAAAAAAAAAAAAAAAAAAAAACEAAAAYAAAAFAAAAIgEAADLBAAAUCMAANYXAAAQAAAAJgAAAAgAAAD/////AAAAAA=="/>
              </a:ext>
            </a:extLst>
          </p:cNvGrpSpPr>
          <p:nvPr/>
        </p:nvGrpSpPr>
        <p:grpSpPr>
          <a:xfrm>
            <a:off x="736600" y="779145"/>
            <a:ext cx="5003800" cy="3095625"/>
            <a:chOff x="736600" y="779145"/>
            <a:chExt cx="5003800" cy="3095625"/>
          </a:xfrm>
        </p:grpSpPr>
        <p:pic>
          <p:nvPicPr>
            <p:cNvPr id="24" name="Picture 22"/>
            <p:cNvPicPr>
              <a:picLocks noChangeAspect="1"/>
              <a:extLst>
                <a:ext uri="smNativeData">
                  <pr:smNativeData xmlns:pr="smNativeData" val="SMDATA_15_MUf/Yx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AAAAAjAAAABAAAAGQAAAAXAAAAFAAAAAAAAAAAAAAA/38AAP9/AAAAAAAACQAAAAQAAACRLF3pDAAAABAAAAAAAAAAAAAAAAAAAAAAAAAAHgAAAGgAAAAAAAAAAAAAAAAAAAAAAAAAAAAAABAnAAAQJwAAAAAAAAAAAAAAAAAAAAAAAAAAAAAAAAAAAAAAAAAAAAAUAAAAAAAAAMDA/wAAAAAAZAAAADIAAAAAAAAAZAAAAAAAAAB/f38ACgAAAB8AAABUAAAAW5vVBf///wEAAAAAAAAAAAAAAAAAAAAAAAAAAAAAAAAAAAAAAAAAAAUzbgJ/f38A////A8zMzADAwP8Af39/AAAAAAAAAAAAAAAAAP///wAAAAAAIQAAABgAAAAUAAAAiAQAAMsEAABQIwAA1hcAAAAAAAAmAAAACAAAAP//////////"/>
                </a:ext>
              </a:extLst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6600" y="779145"/>
              <a:ext cx="5003800" cy="309562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3" name="Line 23"/>
            <p:cNvSpPr>
              <a:extLst>
                <a:ext uri="smNativeData">
                  <pr:smNativeData xmlns:pr="smNativeData" val="SMDATA_13_MUf/Yx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UzbgkoAAAAAQAAACMAAAAjAAAAIwAAAB4AAAAAAAAAZAAAAGQAAAADAAAAlgAAAJY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B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BhDgAAYQ0AAEYVAAA1EgAAAAAAACYAAAAIAAAA//////////8="/>
                </a:ext>
              </a:extLst>
            </p:cNvSpPr>
            <p:nvPr/>
          </p:nvSpPr>
          <p:spPr>
            <a:xfrm>
              <a:off x="2337435" y="2174875"/>
              <a:ext cx="1120775" cy="78486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headEnd type="none"/>
              <a:tailEnd type="arrow" w="lg" len="lg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ru-ru"/>
              </a:pPr>
            </a:p>
          </p:txBody>
        </p:sp>
        <p:sp>
          <p:nvSpPr>
            <p:cNvPr id="22" name="Text Box 24"/>
            <p:cNvSpPr>
              <a:extLst>
                <a:ext uri="smNativeData">
                  <pr:smNativeData xmlns:pr="smNativeData" val="SMDATA_13_MUf/Y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OgC9MM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BYEAAA/Q4AAEwTAAAvEgAAAAAAACYAAAAIAAAA//////////8="/>
                </a:ext>
              </a:extLst>
            </p:cNvSpPr>
            <p:nvPr/>
          </p:nvSpPr>
          <p:spPr>
            <a:xfrm>
              <a:off x="2656840" y="2436495"/>
              <a:ext cx="480060" cy="5194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 algn="ctr">
                <a:spcBef>
                  <a:spcPts val="1680"/>
                </a:spcBef>
                <a:defRPr lang="ru-ru"/>
              </a:pPr>
              <a:r>
                <a:rPr lang="en-us" sz="2800" b="1">
                  <a:latin typeface="Times New Roman" pitchFamily="1" charset="-52"/>
                  <a:ea typeface="Calibri" pitchFamily="2" charset="-52"/>
                  <a:cs typeface="Calibri" pitchFamily="2" charset="-52"/>
                </a:rPr>
                <a:t>r</a:t>
              </a:r>
              <a:endParaRPr lang="ru-ru" sz="2800" b="1">
                <a:latin typeface="Times New Roman" pitchFamily="1" charset="-52"/>
                <a:ea typeface="Calibri" pitchFamily="2" charset="-52"/>
                <a:cs typeface="Calibri" pitchFamily="2" charset="-52"/>
              </a:endParaRPr>
            </a:p>
          </p:txBody>
        </p:sp>
        <p:sp>
          <p:nvSpPr>
            <p:cNvPr id="21" name="Line 25"/>
            <p:cNvSpPr>
              <a:extLst>
                <a:ext uri="smNativeData">
                  <pr:smNativeData xmlns:pr="smNativeData" val="SMDATA_13_MUf/Yx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P8AAAAyAAAAAQAAACMAAAAjAAAAIwAAAB4AAAAAAAAAZAAAAGQAAAADAAAAlgAAAJY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BAAAAMAAAAEAAAAAAAAAAAAAAAAAAAAAAAAAAeAAAAaAAAAAAAAAAAAAAAAAAAAAAAAAAAAAAAECcAABAnAAAAAAAAAAAAAAAAAAAAAAAAAAAAAAAAAAAAAAAAAAAAABQAAAAAAAAAwMD/AAAAAABkAAAAMgAAAAAAAABkAAAAAAAAAH9/fwAKAAAAHwAAAFQAAABbm9UF////AQAAAAAAAAAAAAAAAAAAAAAAAAAAAAAAAAAAAAAAAAAA/wAAAH9/fwD///8DzMzMAMDA/wB/f38AAAAAAAAAAAAAAAAAAAAAAAAAAAAhAAAAGAAAABQAAADSEQAANRIAAEYVAACAFgAAAAAAACYAAAAIAAAA//////////8="/>
                </a:ext>
              </a:extLst>
            </p:cNvSpPr>
            <p:nvPr/>
          </p:nvSpPr>
          <p:spPr>
            <a:xfrm flipH="1">
              <a:off x="2896870" y="2959735"/>
              <a:ext cx="561340" cy="697865"/>
            </a:xfrm>
            <a:prstGeom prst="lin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headEnd type="none"/>
              <a:tailEnd type="arrow" w="lg" len="lg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ru-ru"/>
              </a:pPr>
            </a:p>
          </p:txBody>
        </p:sp>
        <p:sp>
          <p:nvSpPr>
            <p:cNvPr id="20" name="Text Box 26"/>
            <p:cNvSpPr>
              <a:extLst>
                <a:ext uri="smNativeData">
                  <pr:smNativeData xmlns:pr="smNativeData" val="SMDATA_13_MUf/Y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DMEwAAvRIAAD0XAACOFQAAAAAAACYAAAAIAAAA//////////8="/>
                </a:ext>
              </a:extLst>
            </p:cNvSpPr>
            <p:nvPr/>
          </p:nvSpPr>
          <p:spPr>
            <a:xfrm>
              <a:off x="3218180" y="3046095"/>
              <a:ext cx="559435" cy="4578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 algn="ctr">
                <a:spcBef>
                  <a:spcPts val="1440"/>
                </a:spcBef>
                <a:defRPr lang="ru-ru"/>
              </a:pPr>
              <a:r>
                <a:rPr lang="en-us" sz="2400">
                  <a:solidFill>
                    <a:srgbClr val="FF0000"/>
                  </a:solidFill>
                  <a:latin typeface="Times New Roman" pitchFamily="1" charset="-52"/>
                  <a:ea typeface="Calibri" pitchFamily="2" charset="-52"/>
                  <a:cs typeface="Calibri" pitchFamily="2" charset="-52"/>
                </a:rPr>
                <a:t>H</a:t>
              </a:r>
              <a:endParaRPr lang="ru-ru" sz="2400">
                <a:solidFill>
                  <a:srgbClr val="FF0000"/>
                </a:solidFill>
                <a:latin typeface="Times New Roman" pitchFamily="1" charset="-52"/>
                <a:ea typeface="Calibri" pitchFamily="2" charset="-52"/>
                <a:cs typeface="Calibri" pitchFamily="2" charset="-52"/>
              </a:endParaRPr>
            </a:p>
          </p:txBody>
        </p:sp>
      </p:grpSp>
      <p:sp>
        <p:nvSpPr>
          <p:cNvPr id="25" name="Text Box 27"/>
          <p:cNvSpPr>
            <a:extLst>
              <a:ext uri="smNativeData">
                <pr:smNativeData xmlns:pr="smNativeData" val="SMDATA_13_MUf/Y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Noj4HM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BzDwAAjhgAAN82AABeGwAAEAAAACYAAAAIAAAA//////////8="/>
              </a:ext>
            </a:extLst>
          </p:cNvSpPr>
          <p:nvPr/>
        </p:nvSpPr>
        <p:spPr>
          <a:xfrm>
            <a:off x="2511425" y="3991610"/>
            <a:ext cx="640842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spcBef>
                <a:spcPts val="1440"/>
              </a:spcBef>
              <a:defRPr lang="ru-ru"/>
            </a:pPr>
            <a:r>
              <a:rPr lang="en-us" sz="2400">
                <a:latin typeface="Times New Roman" pitchFamily="1" charset="-52"/>
                <a:ea typeface="Calibri" pitchFamily="2" charset="-52"/>
                <a:cs typeface="Calibri" pitchFamily="2" charset="-52"/>
              </a:rPr>
              <a:t>I = 2</a:t>
            </a:r>
            <a:r>
              <a:rPr lang="ru-ru" sz="2400">
                <a:latin typeface="Times New Roman" pitchFamily="1" charset="-52"/>
                <a:ea typeface="Calibri" pitchFamily="2" charset="-52"/>
                <a:cs typeface="Calibri" pitchFamily="2" charset="-52"/>
              </a:rPr>
              <a:t> </a:t>
            </a:r>
            <a:r>
              <a:rPr lang="en-us" sz="2400">
                <a:latin typeface="Times New Roman" pitchFamily="1" charset="-52"/>
                <a:ea typeface="Calibri" pitchFamily="2" charset="-52"/>
                <a:cs typeface="Calibri" pitchFamily="2" charset="-52"/>
              </a:rPr>
              <a:t>A</a:t>
            </a:r>
            <a:r>
              <a:rPr lang="ru-ru" sz="2400">
                <a:latin typeface="Times New Roman" pitchFamily="1" charset="-52"/>
                <a:ea typeface="Calibri" pitchFamily="2" charset="-52"/>
                <a:cs typeface="Calibri" pitchFamily="2" charset="-52"/>
              </a:rPr>
              <a:t>, </a:t>
            </a:r>
            <a:r>
              <a:rPr lang="en-us" sz="2400">
                <a:latin typeface="Times New Roman" pitchFamily="1" charset="-52"/>
                <a:ea typeface="Calibri" pitchFamily="2" charset="-52"/>
                <a:cs typeface="Calibri" pitchFamily="2" charset="-52"/>
              </a:rPr>
              <a:t>r = 50 </a:t>
            </a:r>
            <a:r>
              <a:rPr lang="ru-ru" sz="2400">
                <a:latin typeface="Times New Roman" pitchFamily="1" charset="-52"/>
                <a:ea typeface="Calibri" pitchFamily="2" charset="-52"/>
                <a:cs typeface="Calibri" pitchFamily="2" charset="-52"/>
              </a:rPr>
              <a:t>см </a:t>
            </a:r>
            <a:r>
              <a:rPr lang="ru-ru" sz="24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→ Н ≈0,3 А/м → В ≈ 0,4 нТ</a:t>
            </a:r>
            <a:endParaRPr lang="ru-ru" sz="2400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</p:txBody>
      </p:sp>
      <p:grpSp>
        <p:nvGrpSpPr>
          <p:cNvPr id="26" name="Group 28"/>
          <p:cNvGrpSpPr>
            <a:extLst>
              <a:ext uri="smNativeData">
                <pr:smNativeData xmlns:pr="smNativeData" val="SMDATA_7_MUf/YxMAAAAlAAAAAQAAAA8BAAAAkAAAAEgAAACQAAAASAAAAAAAAAAAAAAAAAAAABcAAAAUAAAAAAAAAAAAAAD/fwAA/38AAAAAAAAJAAAABAAAANQBAAAMAAAAEAAAAAAAAAAAAAAAAAAAAAAAAAAfAAAAVAAAAAAAAAAAAAAAAAAAAAAAAAAAAAAAAAAAAAAAAAAAAAAAAAAAAAAAAAAAAAAAAAAAAAAAAAAAAAAAAAAAAAAAAAAAAAAAAAAAAAAAAAAAAAAAAAAAACEAAAAYAAAAFAAAAMMDAACUGwAAQjYAAAcpAAAQAAAAJgAAAAgAAAD/////AAAAAA=="/>
              </a:ext>
            </a:extLst>
          </p:cNvGrpSpPr>
          <p:nvPr/>
        </p:nvGrpSpPr>
        <p:grpSpPr>
          <a:xfrm>
            <a:off x="611505" y="4483100"/>
            <a:ext cx="8208645" cy="2186305"/>
            <a:chOff x="611505" y="4483100"/>
            <a:chExt cx="8208645" cy="2186305"/>
          </a:xfrm>
        </p:grpSpPr>
        <p:sp>
          <p:nvSpPr>
            <p:cNvPr id="34" name="Text Box 29"/>
            <p:cNvSpPr>
              <a:extLst>
                <a:ext uri="smNativeData">
                  <pr:smNativeData xmlns:pr="smNativeData" val="SMDATA_13_MUf/Y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P0JKo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BhEgAAlBsAAJYUAABkHgAAAAAAACYAAAAIAAAA//////////8="/>
                </a:ext>
              </a:extLst>
            </p:cNvSpPr>
            <p:nvPr/>
          </p:nvSpPr>
          <p:spPr>
            <a:xfrm>
              <a:off x="2987675" y="4483100"/>
              <a:ext cx="35877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 algn="ctr">
                <a:spcBef>
                  <a:spcPts val="1440"/>
                </a:spcBef>
                <a:defRPr lang="ru-ru"/>
              </a:pPr>
              <a:r>
                <a:rPr lang="en-us" sz="2400">
                  <a:latin typeface="Times New Roman" pitchFamily="1" charset="-52"/>
                  <a:ea typeface="Calibri" pitchFamily="2" charset="-52"/>
                  <a:cs typeface="Calibri" pitchFamily="2" charset="-52"/>
                </a:rPr>
                <a:t>I</a:t>
              </a:r>
              <a:endParaRPr lang="ru-ru" sz="2400">
                <a:latin typeface="Times New Roman" pitchFamily="1" charset="-52"/>
                <a:ea typeface="Calibri" pitchFamily="2" charset="-52"/>
                <a:cs typeface="Calibri" pitchFamily="2" charset="-52"/>
              </a:endParaRPr>
            </a:p>
          </p:txBody>
        </p:sp>
        <p:grpSp>
          <p:nvGrpSpPr>
            <p:cNvPr id="27" name="Group 30"/>
            <p:cNvGrpSpPr>
              <a:extLst>
                <a:ext uri="smNativeData">
                  <pr:smNativeData xmlns:pr="smNativeData" val="SMDATA_7_MUf/YxMAAAAlAAAAAQAAAA8BAAAAkAAAAEgAAACQAAAASAAAAAAAAAAAAAAAAAAAABcAAAAUAAAAAAAAAAAAAAD/fwAA/38AAAAAAAAJAAAABAAAAEQBAAAMAAAAEAAAAAAAAAAAAAAAAAAAAAAAAAAfAAAAVAAAAAAAAAAAAAAAAAAAAAAAAAAAAAAAAAAAAAAAAAAAAAAAAAAAAAAAAAAAAAAAAAAAAAAAAAAAAAAAAAAAAAAAAAAAAAAAAAAAAAAAAAAAAAAAAAAAACEAAAAYAAAAFAAAAMMDAAA8HgAAQjYAAAcpAAAAAAAAJgAAAAgAAAD/////AAAAAA=="/>
                </a:ext>
              </a:extLst>
            </p:cNvGrpSpPr>
            <p:nvPr/>
          </p:nvGrpSpPr>
          <p:grpSpPr>
            <a:xfrm>
              <a:off x="611505" y="4914900"/>
              <a:ext cx="8208645" cy="1754505"/>
              <a:chOff x="611505" y="4914900"/>
              <a:chExt cx="8208645" cy="1754505"/>
            </a:xfrm>
          </p:grpSpPr>
          <p:sp>
            <p:nvSpPr>
              <p:cNvPr id="33" name="Rectangle 31"/>
              <p:cNvSpPr>
                <a:extLst>
                  <a:ext uri="smNativeData">
                    <pr:smNativeData xmlns:pr="smNativeData" val="SMDATA_13_MUf/YxMAAAAlAAAAZAAAAA0AAAAAkAAAAEgAAACQAAAASAAAAAAAAAABAAAAAAAAAAEAAABQAAAAAAAAAAAA4D8AAAAAAADgPwAAAAAAAOA/AAAAAAAA4D8AAAAAAADgPwAAAAAAAOA/AAAAAAAA4D8AAAAAAADgPwAAAAAAAOA/AAAAAAAA4D8CAAAAjAAAAAEAAAAAAAAAW5vVDP///wgAAAAAAAAAAAAAAAAAAAAAAAAAAAAAAAAAAAAAeAAAAAEAAABAAAAAAAAAAAAAAABaAAAAAAAAAAAAAAAAAAAAAAAAAAAAAAAAAAAAAAAAAAAAAAAAAAAAAAAAAAAAAAAAAAAAAAAAAAAAAAAAAAAAAAAAAAAAAAAAAAAAFAAAADwAAAABAAAAAAAAAAUzbgk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HXJjbE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D6BQAAIB8AAO40AADGJQAAACAAACYAAAAIAAAA//////////8="/>
                  </a:ext>
                </a:extLst>
              </p:cNvSpPr>
              <p:nvPr/>
            </p:nvSpPr>
            <p:spPr>
              <a:xfrm>
                <a:off x="971550" y="5059680"/>
                <a:ext cx="7632700" cy="108077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none" lIns="91440" tIns="45720" rIns="91440" bIns="45720" numCol="1" spcCol="215900" anchor="ctr"/>
              <a:lstStyle/>
              <a:p>
                <a:pPr>
                  <a:defRPr lang="ru-ru"/>
                </a:pPr>
              </a:p>
            </p:txBody>
          </p:sp>
          <p:sp>
            <p:nvSpPr>
              <p:cNvPr id="32" name="Rectangle 32"/>
              <p:cNvSpPr>
                <a:extLst>
                  <a:ext uri="smNativeData">
                    <pr:smNativeData xmlns:pr="smNativeData" val="SMDATA_13_MUf/YxMAAAAlAAAAZAAAAA0AAAAAkAAAAEgAAACQAAAASAAAAAAAAAABAAAAAAAAAAEAAABQAAAAAAAAAAAA4D8AAAAAAADgPwAAAAAAAOA/AAAAAAAA4D8AAAAAAADgPwAAAAAAAOA/AAAAAAAA4D8AAAAAAADgPwAAAAAAAOA/AAAAAAAA4D8CAAAAjAAAAAEAAAAAAAAA/8wAAP///wgAAAAAAAAAAAAAAAAAAAAAAAAAAAAAAAAAAAAAeAAAAAEAAABAAAAAAAAAAAAAAABaAAAAAAAAAAAAAAAAAAAAAAAAAAAAAAAAAAAAAAAAAAAAAAAAAAAAAAAAAAAAAAAAAAAAAAAAAAAAAAAAAAAAAAAAAAAAAAAAAAAAFAAAADwAAAABAAAAAAAAAAUzbgk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BnhUE4MAAAAEAAAAAAAAAAAAAAAAAAAAAAAAAAeAAAAaAAAAAAAAAAAAAAAAAAAAAAAAAAAAAAAECcAABAnAAAAAAAAAAAAAAAAAAAAAAAAAAAAAAAAAAAAAAAAAAAAABQAAAAAAAAAwMD/AAAAAABkAAAAMgAAAAAAAABkAAAAAAAAAH9/fwAKAAAAHwAAAFQAAAD/zAAA////AQAAAAAAAAAAAAAAAAAAAAAAAAAAAAAAAAAAAAAAAAAABTNuAn9/fwD///8DzMzMAMDA/wB/f38AAAAAAAAAAAAAAAAAAAAAAAAAAAAhAAAAGAAAABQAAADDAwAAAyAAAEI2AABXIQAAACAAACYAAAAIAAAA//////////8="/>
                  </a:ext>
                </a:extLst>
              </p:cNvSpPr>
              <p:nvPr/>
            </p:nvSpPr>
            <p:spPr>
              <a:xfrm>
                <a:off x="611505" y="5203825"/>
                <a:ext cx="8208645" cy="215900"/>
              </a:xfrm>
              <a:prstGeom prst="rect">
                <a:avLst/>
              </a:prstGeom>
              <a:solidFill>
                <a:srgbClr val="FFCC00"/>
              </a:solidFill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none" lIns="91440" tIns="45720" rIns="91440" bIns="45720" numCol="1" spcCol="215900" anchor="ctr"/>
              <a:lstStyle/>
              <a:p>
                <a:pPr>
                  <a:defRPr lang="ru-ru"/>
                </a:pPr>
              </a:p>
            </p:txBody>
          </p:sp>
          <p:sp>
            <p:nvSpPr>
              <p:cNvPr id="31" name="Rectangle 33"/>
              <p:cNvSpPr>
                <a:extLst>
                  <a:ext uri="smNativeData">
                    <pr:smNativeData xmlns:pr="smNativeData" val="SMDATA_13_MUf/YxMAAAAlAAAAZAAAAA0AAAAAkAAAAEgAAACQAAAASAAAAAAAAAABAAAAAAAAAAEAAABQAAAAAAAAAAAA4D8AAAAAAADgPwAAAAAAAOA/AAAAAAAA4D8AAAAAAADgPwAAAAAAAOA/AAAAAAAA4D8AAAAAAADgPwAAAAAAAOA/AAAAAAAA4D8CAAAAjAAAAAEAAAAAAAAA/8wAAP///wgAAAAAAAAAAAAAAAAAAAAAAAAAAAAAAAAAAAAAeAAAAAEAAABAAAAAAAAAAAAAAABaAAAAAAAAAAAAAAAAAAAAAAAAAAAAAAAAAAAAAAAAAAAAAAAAAAAAAAAAAAAAAAAAAAAAAAAAAAAAAAAAAAAAAAAAAAAAAAAAAAAAFAAAADwAAAABAAAAAAAAAAUzbgk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NH///8MAAAAEAAAAAAAAAAAAAAAAAAAAAAAAAAeAAAAaAAAAAAAAAAAAAAAAAAAAAAAAAAAAAAAECcAABAnAAAAAAAAAAAAAAAAAAAAAAAAAAAAAAAAAAAAAAAAAAAAABQAAAAAAAAAwMD/AAAAAABkAAAAMgAAAAAAAABkAAAAAAAAAH9/fwAKAAAAHwAAAFQAAAD/zAAA////AQAAAAAAAAAAAAAAAAAAAAAAAAAAAAAAAAAAAAAAAAAABTNuAn9/fwD///8DzMzMAMDA/wB/f38AAAAAAAAAAAAAAAAAAAAAAAAAAAAhAAAAGAAAABQAAADDAwAAjyMAAEI2AADjJAAAACAAACYAAAAIAAAA//////////8="/>
                  </a:ext>
                </a:extLst>
              </p:cNvSpPr>
              <p:nvPr/>
            </p:nvSpPr>
            <p:spPr>
              <a:xfrm>
                <a:off x="611505" y="5780405"/>
                <a:ext cx="8208645" cy="215900"/>
              </a:xfrm>
              <a:prstGeom prst="rect">
                <a:avLst/>
              </a:prstGeom>
              <a:solidFill>
                <a:srgbClr val="FFCC00"/>
              </a:solidFill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none" lIns="91440" tIns="45720" rIns="91440" bIns="45720" numCol="1" spcCol="215900" anchor="ctr"/>
              <a:lstStyle/>
              <a:p>
                <a:pPr>
                  <a:defRPr lang="ru-ru"/>
                </a:pPr>
              </a:p>
            </p:txBody>
          </p:sp>
          <p:sp>
            <p:nvSpPr>
              <p:cNvPr id="30" name="Line 34"/>
              <p:cNvSpPr>
                <a:extLst>
                  <a:ext uri="smNativeData">
                    <pr:smNativeData xmlns:pr="smNativeData" val="SMDATA_13_MUf/Yx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UzbgkoAAAAAQAAACMAAAAjAAAAIwAAAB4AAAAAAAAAZAAAAGQAAAADAAAAlgAAAJY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B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qEAAAPB4AALEXAAA8HgAAAAAAACYAAAAIAAAA//////////8="/>
                  </a:ext>
                </a:extLst>
              </p:cNvSpPr>
              <p:nvPr/>
            </p:nvSpPr>
            <p:spPr>
              <a:xfrm>
                <a:off x="2627630" y="4914900"/>
                <a:ext cx="1223645" cy="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headEnd type="none"/>
                <a:tailEnd type="arrow" w="lg" len="lg"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ru-ru"/>
                </a:pPr>
              </a:p>
            </p:txBody>
          </p:sp>
          <p:sp>
            <p:nvSpPr>
              <p:cNvPr id="29" name="Line 35"/>
              <p:cNvSpPr>
                <a:extLst>
                  <a:ext uri="smNativeData">
                    <pr:smNativeData xmlns:pr="smNativeData" val="SMDATA_13_MUf/Yx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UzbgkoAAAAAQAAACMAAAAjAAAAIwAAAB4AAAADAAAAlgAAAJY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qEAAApyYAALEXAACnJgAAAAAAACYAAAAIAAAA//////////8="/>
                  </a:ext>
                </a:extLst>
              </p:cNvSpPr>
              <p:nvPr/>
            </p:nvSpPr>
            <p:spPr>
              <a:xfrm>
                <a:off x="2627630" y="6283325"/>
                <a:ext cx="1223645" cy="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headEnd type="arrow" w="lg" len="lg"/>
                <a:tailEnd type="none"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ru-ru"/>
                </a:pPr>
              </a:p>
            </p:txBody>
          </p:sp>
          <p:sp>
            <p:nvSpPr>
              <p:cNvPr id="28" name="Text Box 36"/>
              <p:cNvSpPr>
                <a:extLst>
                  <a:ext uri="smNativeData">
                    <pr:smNativeData xmlns:pr="smNativeData" val="SMDATA_13_MUf/Y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NH///8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DSEgAANyYAAAcVAAAHKQAAAAAAACYAAAAIAAAA//////////8="/>
                  </a:ext>
                </a:extLst>
              </p:cNvSpPr>
              <p:nvPr/>
            </p:nvSpPr>
            <p:spPr>
              <a:xfrm>
                <a:off x="3059430" y="6212205"/>
                <a:ext cx="35877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 algn="ctr">
                  <a:spcBef>
                    <a:spcPts val="1440"/>
                  </a:spcBef>
                  <a:defRPr lang="ru-ru"/>
                </a:pPr>
                <a:r>
                  <a:rPr lang="en-us" sz="2400">
                    <a:latin typeface="Times New Roman" pitchFamily="1" charset="-52"/>
                    <a:ea typeface="Calibri" pitchFamily="2" charset="-52"/>
                    <a:cs typeface="Calibri" pitchFamily="2" charset="-52"/>
                  </a:rPr>
                  <a:t>I</a:t>
                </a:r>
                <a:endParaRPr lang="ru-ru" sz="2400">
                  <a:latin typeface="Times New Roman" pitchFamily="1" charset="-52"/>
                  <a:ea typeface="Calibri" pitchFamily="2" charset="-52"/>
                  <a:cs typeface="Calibri" pitchFamily="2" charset="-5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 advAuto="0"/>
    </p:bldLst>
    <p:extLst>
      <p:ext uri="smNativeData">
        <pr:smNativeData xmlns:pr="smNativeData" val="MUf/YwIAAAAFAAAA/////wEAAAABAAAAAAAAAAAAAAAAAAAAAAAAAAkAAAD9////AQAAAAEAAAAAAAAAAAAAAAAAAAAAAAAA"/>
      </p:ext>
    </p:ext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  <a:extLst>
              <a:ext uri="smNativeData">
                <pr:smNativeData xmlns:pr="smNativeData" val="SMDATA_13_MUf/Y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Nj///8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3" name="Rectangle 4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BAAAAAAAAAAUzbgk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Ov///8MAAAAEAAAAAAAAAAAAAAAAAAAAAAAAAAeAAAAaAAAAAAAAAAAAAAAAAAAAAAAAAAAAAAAECcAABAnAAAAAAAAAAAAAAAAAAAAAAAAAAAAAAAAAAAAAAAAAAAAABQAAAAAAAAAwMD/AAAAAABkAAAAMgAAAAAAAABkAAAAAAAAAH9/fwAKAAAAHwAAAFQAAAD///8B////AQAAAAAAAAAAAAAAAAAAAAAAAAAAAAAAAAAAAAAAAAAABTNuAn9/fwD///8DzMzMAMDA/wB/f38AAAAAAAAAAAAAAAAAAAAAAAAAAAAhAAAAGAAAABQAAAA1AgAARQkAAGk1AAAwKgAAEAAAACYAAAAIAAAA//////////8="/>
              </a:ext>
            </a:extLst>
          </p:cNvSpPr>
          <p:nvPr/>
        </p:nvSpPr>
        <p:spPr>
          <a:xfrm>
            <a:off x="358775" y="1506855"/>
            <a:ext cx="8323580" cy="535114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/>
            </a:pPr>
            <a:endParaRPr lang="ru-ru" sz="2400">
              <a:latin typeface="Times New Roman" pitchFamily="1" charset="-52"/>
              <a:ea typeface="Calibri" pitchFamily="2" charset="-52"/>
              <a:cs typeface="Calibri" pitchFamily="2" charset="-52"/>
            </a:endParaRPr>
          </a:p>
        </p:txBody>
      </p:sp>
      <p:sp>
        <p:nvSpPr>
          <p:cNvPr id="4" name="Rectangle 5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MX///8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5" name="Rectangle 6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c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6" name="Rectangle 7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OT///8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7" name="Rectangle 8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b///8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8" name="Rectangle 9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M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9" name="Rectangle 10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7///8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10" name="Rectangle 11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r///8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11" name="Rectangle 13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f///8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12" name="Rectangle 14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X///8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13" name="Rectangle 15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r///8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14" name="Rectangle 16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z///8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15" name="Rectangle 17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r///8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16" name="Rectangle 18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Or///8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17" name="Rectangle 19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Ov///8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18" name="Rectangle 20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G5zaGk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19" name="Rectangle 21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CAgIDw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20" name="Text Box 22"/>
          <p:cNvSpPr>
            <a:extLst>
              <a:ext uri="smNativeData">
                <pr:smNativeData xmlns:pr="smNativeData" val="SMDATA_13_MUf/Y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HJzdEc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BOBwAAmgEAAJozAADcAwAAEAAAACYAAAAIAAAA//////////8="/>
              </a:ext>
            </a:extLst>
          </p:cNvSpPr>
          <p:nvPr/>
        </p:nvSpPr>
        <p:spPr>
          <a:xfrm>
            <a:off x="1187450" y="260350"/>
            <a:ext cx="7200900" cy="3670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Bef>
                <a:spcPts val="1080"/>
              </a:spcBef>
              <a:defRPr lang="ru-ru"/>
            </a:pPr>
          </a:p>
        </p:txBody>
      </p:sp>
      <p:sp>
        <p:nvSpPr>
          <p:cNvPr id="21" name="Text Box 23"/>
          <p:cNvSpPr>
            <a:extLst>
              <a:ext uri="smNativeData">
                <pr:smNativeData xmlns:pr="smNativeData" val="SMDATA_13_MUf/Y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T/v//IgUAACQsAADyBwAAEAAAACYAAAAIAAAA//////////8="/>
              </a:ext>
            </a:extLst>
          </p:cNvSpPr>
          <p:nvPr/>
        </p:nvSpPr>
        <p:spPr>
          <a:xfrm>
            <a:off x="-313055" y="834390"/>
            <a:ext cx="748855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Bef>
                <a:spcPts val="1440"/>
              </a:spcBef>
              <a:defRPr lang="ru-ru"/>
            </a:pPr>
            <a:r>
              <a:rPr lang="ru-ru" sz="2400"/>
              <a:t>Проблемные ситуации</a:t>
            </a:r>
            <a:endParaRPr lang="ru-ru" sz="2400"/>
          </a:p>
        </p:txBody>
      </p:sp>
      <p:sp>
        <p:nvSpPr>
          <p:cNvPr id="22" name="Line 24"/>
          <p:cNvSpPr>
            <a:extLst>
              <a:ext uri="smNativeData">
                <pr:smNativeData xmlns:pr="smNativeData" val="SMDATA_13_MUf/Yx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Uzbgkj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B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D/DQAATRcAABcoAABQFwAAEAAAACYAAAAIAAAA//////////8="/>
              </a:ext>
            </a:extLst>
          </p:cNvSpPr>
          <p:nvPr/>
        </p:nvSpPr>
        <p:spPr>
          <a:xfrm>
            <a:off x="2275205" y="3787775"/>
            <a:ext cx="4241800" cy="1905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sp>
        <p:nvSpPr>
          <p:cNvPr id="23" name="Text Box 25"/>
          <p:cNvSpPr>
            <a:extLst>
              <a:ext uri="smNativeData">
                <pr:smNativeData xmlns:pr="smNativeData" val="SMDATA_13_MUf/Y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HN0R2U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D4KAAAbBYAAC8rAAA8GQAAEAAAACYAAAAIAAAA//////////8="/>
              </a:ext>
            </a:extLst>
          </p:cNvSpPr>
          <p:nvPr/>
        </p:nvSpPr>
        <p:spPr>
          <a:xfrm>
            <a:off x="6659880" y="3644900"/>
            <a:ext cx="36004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spcBef>
                <a:spcPts val="1440"/>
              </a:spcBef>
              <a:defRPr lang="ru-ru"/>
            </a:pPr>
            <a:r>
              <a:rPr lang="en-us" sz="2400">
                <a:latin typeface="Times New Roman" pitchFamily="1" charset="-52"/>
                <a:ea typeface="Calibri" pitchFamily="2" charset="-52"/>
                <a:cs typeface="Calibri" pitchFamily="2" charset="-52"/>
              </a:rPr>
              <a:t>N</a:t>
            </a:r>
            <a:endParaRPr lang="ru-ru" sz="2400">
              <a:latin typeface="Times New Roman" pitchFamily="1" charset="-52"/>
              <a:ea typeface="Calibri" pitchFamily="2" charset="-52"/>
              <a:cs typeface="Calibri" pitchFamily="2" charset="-52"/>
            </a:endParaRPr>
          </a:p>
        </p:txBody>
      </p:sp>
      <p:sp>
        <p:nvSpPr>
          <p:cNvPr id="24" name="Line 26"/>
          <p:cNvSpPr>
            <a:extLst>
              <a:ext uri="smNativeData">
                <pr:smNativeData xmlns:pr="smNativeData" val="SMDATA_13_MUf/Yx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CUiHg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BAAAAMAAAAEAAAAAAAAAAAAAAAAAAAAAAAAAAeAAAAaAAAAAAAAAAAAAAAAAAAAAAAAAAAAAAAECcAABAnAAAAAAAAAAAAAAAAAAAAAAAAAAAAAAAAAAAAAAAAAAAAABQAAAAAAAAAwMD/AAAAAABkAAAAMgAAAAAAAABkAAAAAAAAAH9/fwAKAAAAHwAAAFQAAABbm9UF////AQAAAAAAAAAAAAAAAAAAAAAAAAAAAAAAAAAAAAAAAAAAJSIeAH9/fwD///8DzMzMAMDA/wB/f38AAAAAAAAAAAAAAAAAAAAAAAAAAAAhAAAAGAAAABQAAAB8EwAAghQAAGspAACoFAAAEAAAACYAAAAIAAAA//////////8="/>
              </a:ext>
            </a:extLst>
          </p:cNvSpPr>
          <p:nvPr/>
        </p:nvSpPr>
        <p:spPr>
          <a:xfrm>
            <a:off x="3167380" y="3333750"/>
            <a:ext cx="3565525" cy="24130"/>
          </a:xfrm>
          <a:prstGeom prst="line">
            <a:avLst/>
          </a:prstGeom>
          <a:noFill/>
          <a:ln w="0" cap="flat" cmpd="sng" algn="ctr">
            <a:solidFill>
              <a:srgbClr val="25221E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sp>
        <p:nvSpPr>
          <p:cNvPr id="25" name="Line 27"/>
          <p:cNvSpPr>
            <a:extLst>
              <a:ext uri="smNativeData">
                <pr:smNativeData xmlns:pr="smNativeData" val="SMDATA_13_MUf/Yx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CUiHg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BAAAAMAAAAEAAAAAAAAAAAAAAAAAAAAAAAAAAeAAAAaAAAAAAAAAAAAAAAAAAAAAAAAAAAAAAAECcAABAnAAAAAAAAAAAAAAAAAAAAAAAAAAAAAAAAAAAAAAAAAAAAABQAAAAAAAAAwMD/AAAAAABkAAAAMgAAAAAAAABkAAAAAAAAAH9/fwAKAAAAHwAAAFQAAABbm9UF////AQAAAAAAAAAAAAAAAAAAAAAAAAAAAAAAAAAAAAAAAAAAJSIeAH9/fwD///8DzMzMAMDA/wB/f38AAAAAAAAAAAAAAAAAAAAAAAAAAAAhAAAAGAAAABQAAACeDAAAvCAAAEopAAC/IAAAEAAAACYAAAAIAAAA//////////8="/>
              </a:ext>
            </a:extLst>
          </p:cNvSpPr>
          <p:nvPr/>
        </p:nvSpPr>
        <p:spPr>
          <a:xfrm>
            <a:off x="2051050" y="5321300"/>
            <a:ext cx="4660900" cy="1905"/>
          </a:xfrm>
          <a:prstGeom prst="line">
            <a:avLst/>
          </a:prstGeom>
          <a:noFill/>
          <a:ln w="0" cap="flat" cmpd="sng" algn="ctr">
            <a:solidFill>
              <a:srgbClr val="25221E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sp>
        <p:nvSpPr>
          <p:cNvPr id="26" name="Oval 28"/>
          <p:cNvSpPr>
            <a:extLst>
              <a:ext uri="smNativeData">
                <pr:smNativeData xmlns:pr="smNativeData" val="SMDATA_13_MUf/YxMAAAAlAAAAZgAAAA0AAAAAkAAAAEgAAACQAAAASAAAAAAAAAAAAAAAAAAAAAEAAABQAAAAAAAAAAAA8D8AAAAAAADwPwAAAAAAAOA/AAAAAAAA4D8AAAAAAADgPwAAAAAAAOA/AAAAAAAA4D8AAAAAAADgPwAAAAAAAOA/AAAAAAAA4D8CAAAAjAAAAAEAAAAAAAAAJSIeAP///wgAAAAAAAAAAAAAAAAAAAAAAAAAAAAAAAAAAAAAeAAAAAEAAABAAAAAAAAAAAAAAAB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AlIh4A////AQAAAAAAAAAAAAAAAAAAAAAAAAAAAAAAAAAAAAAAAAAABTNuAn9/fwD///8DzMzMAMDA/wB/f38AAAAAAAAAAAAAAAAAAAAAAAAAAAAhAAAAGAAAABQAAAA4DgAAFhAAAE8OAAAvEAAAEAAAACYAAAAIAAAA//////////8="/>
              </a:ext>
            </a:extLst>
          </p:cNvSpPr>
          <p:nvPr/>
        </p:nvSpPr>
        <p:spPr>
          <a:xfrm>
            <a:off x="2311400" y="2614930"/>
            <a:ext cx="14605" cy="15875"/>
          </a:xfrm>
          <a:prstGeom prst="ellipse">
            <a:avLst/>
          </a:prstGeom>
          <a:solidFill>
            <a:srgbClr val="25221E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sp>
        <p:nvSpPr>
          <p:cNvPr id="27" name="Oval 29"/>
          <p:cNvSpPr>
            <a:extLst>
              <a:ext uri="smNativeData">
                <pr:smNativeData xmlns:pr="smNativeData" val="SMDATA_13_MUf/YxMAAAAlAAAAZgAAAA0AAAAAkAAAAEgAAACQAAAASAAAAAAAAAAA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CUiHg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Hg9IjkMAAAAEAAAAAAAAAAAAAAAAAAAAAAAAAAeAAAAaAAAAAAAAAAAAAAAAAAAAAAAAAAAAAAAECcAABAnAAAAAAAAAAAAAAAAAAAAAAAAAAAAAAAAAAAAAAAAAAAAABQAAAAAAAAAwMD/AAAAAABkAAAAMgAAAAAAAABkAAAAAAAAAH9/fwAKAAAAHwAAAFQAAABbm9UF////AQAAAAAAAAAAAAAAAAAAAAAAAAAAAAAAAAAAAAAAAAAAJSIeAH9/fwD///8DzMzMAMDA/wB/f38AAAAAAAAAAAAAAAAAAAAAAAAAAAAhAAAAGAAAABQAAAA4DgAAFhAAAE8OAAAvEAAAEAAAACYAAAAIAAAA//////////8="/>
              </a:ext>
            </a:extLst>
          </p:cNvSpPr>
          <p:nvPr/>
        </p:nvSpPr>
        <p:spPr>
          <a:xfrm>
            <a:off x="2311400" y="2614930"/>
            <a:ext cx="14605" cy="15875"/>
          </a:xfrm>
          <a:prstGeom prst="ellipse">
            <a:avLst/>
          </a:prstGeom>
          <a:noFill/>
          <a:ln w="0" cap="flat" cmpd="sng" algn="ctr">
            <a:solidFill>
              <a:srgbClr val="25221E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sp>
        <p:nvSpPr>
          <p:cNvPr id="28" name="Freeform 30"/>
          <p:cNvSpPr>
            <a:extLst>
              <a:ext uri="smNativeData">
                <pr:smNativeData xmlns:pr="smNativeData" val="SMDATA_13_MUf/YxMAAAAlAAAACwAAAA0AAAAAAAAAAAAAAACpEAAAmxQ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CUiHg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Bbm9UF////AQAAAAAAAAAAAAAAAAAAAAAAAAAAAAAAAAAAAAAAAAAAJSIeAH9/fwD///8DzMzMAMDA/wB/f38AAAAAAAAAAAAAAAAAAAAAAAAAAAAhAAAAGAAAABQAAAA/DwAAqxMAAKkQAACbFAAAEAAAACYAAAAIAAAA//////////8="/>
              </a:ext>
            </a:extLst>
          </p:cNvSpPr>
          <p:nvPr/>
        </p:nvSpPr>
        <p:spPr>
          <a:xfrm>
            <a:off x="2478405" y="3197225"/>
            <a:ext cx="229870" cy="152400"/>
          </a:xfrm>
          <a:custGeom>
            <a:avLst/>
            <a:gdLst/>
            <a:ahLst/>
            <a:cxnLst/>
            <a:rect l="0" t="0" r="229870" b="152400"/>
            <a:pathLst>
              <a:path w="229870" h="152400">
                <a:moveTo>
                  <a:pt x="0" y="152400"/>
                </a:moveTo>
                <a:cubicBezTo>
                  <a:pt x="0" y="152400"/>
                  <a:pt x="0" y="135467"/>
                  <a:pt x="0" y="135467"/>
                </a:cubicBezTo>
                <a:cubicBezTo>
                  <a:pt x="0" y="67733"/>
                  <a:pt x="45974" y="0"/>
                  <a:pt x="107273" y="0"/>
                </a:cubicBezTo>
                <a:cubicBezTo>
                  <a:pt x="183896" y="0"/>
                  <a:pt x="229870" y="67733"/>
                  <a:pt x="229870" y="135467"/>
                </a:cubicBezTo>
              </a:path>
            </a:pathLst>
          </a:custGeom>
          <a:noFill/>
          <a:ln w="0" cap="flat" cmpd="sng" algn="ctr">
            <a:solidFill>
              <a:srgbClr val="25221E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2708275" bIns="3349625" numCol="1" spcCol="215900" anchor="t"/>
          <a:lstStyle/>
          <a:p>
            <a:pPr>
              <a:defRPr lang="ru-ru"/>
            </a:pPr>
          </a:p>
        </p:txBody>
      </p:sp>
      <p:sp>
        <p:nvSpPr>
          <p:cNvPr id="29" name="Freeform 31"/>
          <p:cNvSpPr>
            <a:extLst>
              <a:ext uri="smNativeData">
                <pr:smNativeData xmlns:pr="smNativeData" val="SMDATA_13_MUf/YxMAAAAlAAAACwAAAA0AAAAAAAAAAAAAAACpEAAALx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CUiHg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Bbm9UF////AQAAAAAAAAAAAAAAAAAAAAAAAAAAAAAAAAAAAAAAAAAAJSIeAH9/fwD///8DzMzMAMDA/wB/f38AAAAAAAAAAAAAAAAAAAAAAAAAAAAhAAAAGAAAABQAAAA/DwAAOg8AAKkQAAAvEAAAEAAAACYAAAAIAAAA//////////8="/>
              </a:ext>
            </a:extLst>
          </p:cNvSpPr>
          <p:nvPr/>
        </p:nvSpPr>
        <p:spPr>
          <a:xfrm>
            <a:off x="2478405" y="2475230"/>
            <a:ext cx="229870" cy="155575"/>
          </a:xfrm>
          <a:custGeom>
            <a:avLst/>
            <a:gdLst/>
            <a:ahLst/>
            <a:cxnLst/>
            <a:rect l="0" t="0" r="229870" b="155575"/>
            <a:pathLst>
              <a:path w="229870" h="155575">
                <a:moveTo>
                  <a:pt x="0" y="155575"/>
                </a:moveTo>
                <a:cubicBezTo>
                  <a:pt x="0" y="155575"/>
                  <a:pt x="0" y="138288"/>
                  <a:pt x="0" y="138288"/>
                </a:cubicBezTo>
                <a:cubicBezTo>
                  <a:pt x="0" y="69144"/>
                  <a:pt x="45974" y="0"/>
                  <a:pt x="107273" y="0"/>
                </a:cubicBezTo>
                <a:cubicBezTo>
                  <a:pt x="183896" y="0"/>
                  <a:pt x="229870" y="69144"/>
                  <a:pt x="229870" y="138288"/>
                </a:cubicBezTo>
              </a:path>
            </a:pathLst>
          </a:custGeom>
          <a:noFill/>
          <a:ln w="0" cap="flat" cmpd="sng" algn="ctr">
            <a:solidFill>
              <a:srgbClr val="25221E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2708275" bIns="2630805" numCol="1" spcCol="215900" anchor="t"/>
          <a:lstStyle/>
          <a:p>
            <a:pPr>
              <a:defRPr lang="ru-ru"/>
            </a:pPr>
          </a:p>
        </p:txBody>
      </p:sp>
      <p:sp>
        <p:nvSpPr>
          <p:cNvPr id="30" name="Freeform 32"/>
          <p:cNvSpPr>
            <a:extLst>
              <a:ext uri="smNativeData">
                <pr:smNativeData xmlns:pr="smNativeData" val="SMDATA_13_MUf/YxMAAAAlAAAACwAAAA0AAAAAAAAAAAAAAACpEAAApAs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CUiHg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Bbm9UF////AQAAAAAAAAAAAAAAAAAAAAAAAAAAAAAAAAAAAAAAAAAAJSIeAH9/fwD///8DzMzMAMDA/wB/f38AAAAAAAAAAAAAAAAAAAAAAAAAAAAhAAAAGAAAABQAAAA/DwAAzQoAAKkQAACkCwAAEAAAACYAAAAIAAAA//////////8="/>
              </a:ext>
            </a:extLst>
          </p:cNvSpPr>
          <p:nvPr/>
        </p:nvSpPr>
        <p:spPr>
          <a:xfrm>
            <a:off x="2478405" y="1755775"/>
            <a:ext cx="229870" cy="136525"/>
          </a:xfrm>
          <a:custGeom>
            <a:avLst/>
            <a:gdLst/>
            <a:ahLst/>
            <a:cxnLst/>
            <a:rect l="0" t="0" r="229870" b="136525"/>
            <a:pathLst>
              <a:path w="229870" h="136525">
                <a:moveTo>
                  <a:pt x="0" y="136525"/>
                </a:moveTo>
                <a:cubicBezTo>
                  <a:pt x="0" y="136525"/>
                  <a:pt x="0" y="136525"/>
                  <a:pt x="0" y="136525"/>
                </a:cubicBezTo>
                <a:cubicBezTo>
                  <a:pt x="0" y="68262"/>
                  <a:pt x="45974" y="0"/>
                  <a:pt x="107273" y="0"/>
                </a:cubicBezTo>
                <a:cubicBezTo>
                  <a:pt x="183896" y="0"/>
                  <a:pt x="229870" y="68262"/>
                  <a:pt x="229870" y="136525"/>
                </a:cubicBezTo>
              </a:path>
            </a:pathLst>
          </a:custGeom>
          <a:noFill/>
          <a:ln w="0" cap="flat" cmpd="sng" algn="ctr">
            <a:solidFill>
              <a:srgbClr val="25221E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2708275" bIns="1892300" numCol="1" spcCol="215900" anchor="t"/>
          <a:lstStyle/>
          <a:p>
            <a:pPr>
              <a:defRPr lang="ru-ru"/>
            </a:pPr>
          </a:p>
        </p:txBody>
      </p:sp>
      <p:sp>
        <p:nvSpPr>
          <p:cNvPr id="31" name="Freeform 33"/>
          <p:cNvSpPr>
            <a:extLst>
              <a:ext uri="smNativeData">
                <pr:smNativeData xmlns:pr="smNativeData" val="SMDATA_13_MUf/YxMAAAAlAAAACwAAAA0AAAAAAAAAAAAAAACSEwAAmxQ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CUiHg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Bbm9UF////AQAAAAAAAAAAAAAAAAAAAAAAAAAAAAAAAAAAAAAAAAAAJSIeAH9/fwD///8DzMzMAMDA/wB/f38AAAAAAAAAAAAAAAAAAAAAAAAAAAAhAAAAGAAAABQAAAAREgAAqxMAAJITAACbFAAAEAAAACYAAAAIAAAA//////////8="/>
              </a:ext>
            </a:extLst>
          </p:cNvSpPr>
          <p:nvPr/>
        </p:nvSpPr>
        <p:spPr>
          <a:xfrm>
            <a:off x="2936875" y="3197225"/>
            <a:ext cx="244475" cy="152400"/>
          </a:xfrm>
          <a:custGeom>
            <a:avLst/>
            <a:gdLst/>
            <a:ahLst/>
            <a:cxnLst/>
            <a:rect l="0" t="0" r="244475" b="152400"/>
            <a:pathLst>
              <a:path w="244475" h="152400">
                <a:moveTo>
                  <a:pt x="0" y="152400"/>
                </a:moveTo>
                <a:cubicBezTo>
                  <a:pt x="0" y="152400"/>
                  <a:pt x="0" y="152400"/>
                  <a:pt x="0" y="152400"/>
                </a:cubicBezTo>
                <a:cubicBezTo>
                  <a:pt x="0" y="67733"/>
                  <a:pt x="61118" y="0"/>
                  <a:pt x="122237" y="0"/>
                </a:cubicBezTo>
                <a:cubicBezTo>
                  <a:pt x="183356" y="0"/>
                  <a:pt x="244475" y="67733"/>
                  <a:pt x="244475" y="152400"/>
                </a:cubicBezTo>
              </a:path>
            </a:pathLst>
          </a:custGeom>
          <a:noFill/>
          <a:ln w="0" cap="flat" cmpd="sng" algn="ctr">
            <a:solidFill>
              <a:srgbClr val="25221E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3181350" bIns="3349625" numCol="1" spcCol="215900" anchor="t"/>
          <a:lstStyle/>
          <a:p>
            <a:pPr>
              <a:defRPr lang="ru-ru"/>
            </a:pPr>
          </a:p>
        </p:txBody>
      </p:sp>
      <p:sp>
        <p:nvSpPr>
          <p:cNvPr id="32" name="Freeform 34"/>
          <p:cNvSpPr>
            <a:extLst>
              <a:ext uri="smNativeData">
                <pr:smNativeData xmlns:pr="smNativeData" val="SMDATA_13_MUf/YxMAAAAlAAAACwAAAA0AAAAAAAAAAAAAAACSEwAALx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CUiHg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Bbm9UF////AQAAAAAAAAAAAAAAAAAAAAAAAAAAAAAAAAAAAAAAAAAAJSIeAH9/fwD///8DzMzMAMDA/wB/f38AAAAAAAAAAAAAAAAAAAAAAAAAAAAhAAAAGAAAABQAAAAREgAAOg8AAJITAAAvEAAAEAAAACYAAAAIAAAA//////////8="/>
              </a:ext>
            </a:extLst>
          </p:cNvSpPr>
          <p:nvPr/>
        </p:nvSpPr>
        <p:spPr>
          <a:xfrm>
            <a:off x="2936875" y="2475230"/>
            <a:ext cx="244475" cy="155575"/>
          </a:xfrm>
          <a:custGeom>
            <a:avLst/>
            <a:gdLst/>
            <a:ahLst/>
            <a:cxnLst/>
            <a:rect l="0" t="0" r="244475" b="155575"/>
            <a:pathLst>
              <a:path w="244475" h="155575">
                <a:moveTo>
                  <a:pt x="0" y="155575"/>
                </a:moveTo>
                <a:cubicBezTo>
                  <a:pt x="0" y="155575"/>
                  <a:pt x="0" y="155575"/>
                  <a:pt x="0" y="155575"/>
                </a:cubicBezTo>
                <a:cubicBezTo>
                  <a:pt x="0" y="69144"/>
                  <a:pt x="61118" y="0"/>
                  <a:pt x="122237" y="0"/>
                </a:cubicBezTo>
                <a:cubicBezTo>
                  <a:pt x="183356" y="0"/>
                  <a:pt x="244475" y="69144"/>
                  <a:pt x="244475" y="155575"/>
                </a:cubicBezTo>
              </a:path>
            </a:pathLst>
          </a:custGeom>
          <a:noFill/>
          <a:ln w="0" cap="flat" cmpd="sng" algn="ctr">
            <a:solidFill>
              <a:srgbClr val="25221E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3181350" bIns="2630805" numCol="1" spcCol="215900" anchor="t"/>
          <a:lstStyle/>
          <a:p>
            <a:pPr>
              <a:defRPr lang="ru-ru"/>
            </a:pPr>
          </a:p>
        </p:txBody>
      </p:sp>
      <p:sp>
        <p:nvSpPr>
          <p:cNvPr id="33" name="Freeform 35"/>
          <p:cNvSpPr>
            <a:extLst>
              <a:ext uri="smNativeData">
                <pr:smNativeData xmlns:pr="smNativeData" val="SMDATA_13_MUf/YxMAAAAlAAAACwAAAA0AAAAAAAAAAAAAAACSEwAAwgs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CUiHg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BAAAAMAAAAEAAAAAAAAAAAAAAAAAAAAAAAAAAeAAAAaAAAAAAAAAAAAAAAAAAAAAAAAAAAAAAAECcAABAnAAAAAAAAAAAAAAAAAAAAAAAAAAAAAAAAAAAAAAAAAAAAABQAAAAAAAAAwMD/AAAAAABkAAAAMgAAAAAAAABkAAAAAAAAAH9/fwAKAAAAHwAAAFQAAABbm9UF////AQAAAAAAAAAAAAAAAAAAAAAAAAAAAAAAAAAAAAAAAAAAJSIeAH9/fwD///8DzMzMAMDA/wB/f38AAAAAAAAAAAAAAAAAAAAAAAAAAAAhAAAAGAAAABQAAAAREgAAzQoAAJITAADCCwAAEAAAACYAAAAIAAAA//////////8="/>
              </a:ext>
            </a:extLst>
          </p:cNvSpPr>
          <p:nvPr/>
        </p:nvSpPr>
        <p:spPr>
          <a:xfrm>
            <a:off x="2936875" y="1755775"/>
            <a:ext cx="244475" cy="155575"/>
          </a:xfrm>
          <a:custGeom>
            <a:avLst/>
            <a:gdLst/>
            <a:ahLst/>
            <a:cxnLst/>
            <a:rect l="0" t="0" r="244475" b="155575"/>
            <a:pathLst>
              <a:path w="244475" h="155575">
                <a:moveTo>
                  <a:pt x="0" y="155575"/>
                </a:moveTo>
                <a:cubicBezTo>
                  <a:pt x="0" y="155575"/>
                  <a:pt x="0" y="155575"/>
                  <a:pt x="0" y="155575"/>
                </a:cubicBezTo>
                <a:cubicBezTo>
                  <a:pt x="0" y="69144"/>
                  <a:pt x="61118" y="0"/>
                  <a:pt x="122237" y="0"/>
                </a:cubicBezTo>
                <a:cubicBezTo>
                  <a:pt x="183356" y="0"/>
                  <a:pt x="244475" y="69144"/>
                  <a:pt x="244475" y="155575"/>
                </a:cubicBezTo>
              </a:path>
            </a:pathLst>
          </a:custGeom>
          <a:noFill/>
          <a:ln w="0" cap="flat" cmpd="sng" algn="ctr">
            <a:solidFill>
              <a:srgbClr val="25221E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3181350" bIns="1911350" numCol="1" spcCol="215900" anchor="t"/>
          <a:lstStyle/>
          <a:p>
            <a:pPr>
              <a:defRPr lang="ru-ru"/>
            </a:pPr>
          </a:p>
        </p:txBody>
      </p:sp>
      <p:sp>
        <p:nvSpPr>
          <p:cNvPr id="34" name="Freeform 36"/>
          <p:cNvSpPr>
            <a:extLst>
              <a:ext uri="smNativeData">
                <pr:smNativeData xmlns:pr="smNativeData" val="SMDATA_13_MUf/YxMAAAAlAAAACwAAAA0AAAAAAAAAAAAAAAAoEgAAghQ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CUiHg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D48L2EMAAAAEAAAAAAAAAAAAAAAAAAAAAAAAAAeAAAAaAAAAAAAAAAAAAAAAAAAAAAAAAAAAAAAECcAABAnAAAAAAAAAAAAAAAAAAAAAAAAAAAAAAAAAAAAAAAAAAAAABQAAAAAAAAAwMD/AAAAAABkAAAAMgAAAAAAAABkAAAAAAAAAH9/fwAKAAAAHwAAAFQAAABbm9UF////AQAAAAAAAAAAAAAAAAAAAAAAAAAAAAAAAAAAAAAAAAAAJSIeAH9/fwD///8DzMzMAMDA/wB/f38AAAAAAAAAAAAAAAAAAAAAAAAAAAAhAAAAGAAAABQAAACpEAAAjRMAACgSAACCFAAAEAAAACYAAAAIAAAA//////////8="/>
              </a:ext>
            </a:extLst>
          </p:cNvSpPr>
          <p:nvPr/>
        </p:nvSpPr>
        <p:spPr>
          <a:xfrm>
            <a:off x="2708275" y="3178175"/>
            <a:ext cx="243205" cy="155575"/>
          </a:xfrm>
          <a:custGeom>
            <a:avLst/>
            <a:gdLst/>
            <a:ahLst/>
            <a:cxnLst/>
            <a:rect l="0" t="0" r="243205" b="155575"/>
            <a:pathLst>
              <a:path w="243205" h="155575">
                <a:moveTo>
                  <a:pt x="0" y="155575"/>
                </a:moveTo>
                <a:cubicBezTo>
                  <a:pt x="0" y="155575"/>
                  <a:pt x="0" y="155575"/>
                  <a:pt x="0" y="155575"/>
                </a:cubicBezTo>
                <a:cubicBezTo>
                  <a:pt x="0" y="69144"/>
                  <a:pt x="60800" y="0"/>
                  <a:pt x="121602" y="0"/>
                </a:cubicBezTo>
                <a:cubicBezTo>
                  <a:pt x="182403" y="0"/>
                  <a:pt x="243205" y="69144"/>
                  <a:pt x="243205" y="155575"/>
                </a:cubicBezTo>
              </a:path>
            </a:pathLst>
          </a:custGeom>
          <a:noFill/>
          <a:ln w="0" cap="flat" cmpd="sng" algn="ctr">
            <a:solidFill>
              <a:srgbClr val="25221E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2951480" bIns="3333750" numCol="1" spcCol="215900" anchor="t"/>
          <a:lstStyle/>
          <a:p>
            <a:pPr>
              <a:defRPr lang="ru-ru"/>
            </a:pPr>
          </a:p>
        </p:txBody>
      </p:sp>
      <p:sp>
        <p:nvSpPr>
          <p:cNvPr id="35" name="Freeform 37"/>
          <p:cNvSpPr>
            <a:extLst>
              <a:ext uri="smNativeData">
                <pr:smNativeData xmlns:pr="smNativeData" val="SMDATA_13_MUf/YxMAAAAlAAAACwAAAA0AAAAAAAAAAAAAAAAoEgAAFh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CUiHg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Bbm9UF////AQAAAAAAAAAAAAAAAAAAAAAAAAAAAAAAAAAAAAAAAAAAJSIeAH9/fwD///8DzMzMAMDA/wB/f38AAAAAAAAAAAAAAAAAAAAAAAAAAAAhAAAAGAAAABQAAACpEAAAIQ8AACgSAAAWEAAAEAAAACYAAAAIAAAA//////////8="/>
              </a:ext>
            </a:extLst>
          </p:cNvSpPr>
          <p:nvPr/>
        </p:nvSpPr>
        <p:spPr>
          <a:xfrm>
            <a:off x="2708275" y="2459355"/>
            <a:ext cx="243205" cy="155575"/>
          </a:xfrm>
          <a:custGeom>
            <a:avLst/>
            <a:gdLst/>
            <a:ahLst/>
            <a:cxnLst/>
            <a:rect l="0" t="0" r="243205" b="155575"/>
            <a:pathLst>
              <a:path w="243205" h="155575">
                <a:moveTo>
                  <a:pt x="0" y="155575"/>
                </a:moveTo>
                <a:cubicBezTo>
                  <a:pt x="0" y="155575"/>
                  <a:pt x="0" y="155575"/>
                  <a:pt x="0" y="155575"/>
                </a:cubicBezTo>
                <a:cubicBezTo>
                  <a:pt x="0" y="69144"/>
                  <a:pt x="60800" y="0"/>
                  <a:pt x="121602" y="0"/>
                </a:cubicBezTo>
                <a:cubicBezTo>
                  <a:pt x="182403" y="0"/>
                  <a:pt x="243205" y="69144"/>
                  <a:pt x="243205" y="155575"/>
                </a:cubicBezTo>
              </a:path>
            </a:pathLst>
          </a:custGeom>
          <a:noFill/>
          <a:ln w="0" cap="flat" cmpd="sng" algn="ctr">
            <a:solidFill>
              <a:srgbClr val="25221E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2951480" bIns="2614930" numCol="1" spcCol="215900" anchor="t"/>
          <a:lstStyle/>
          <a:p>
            <a:pPr>
              <a:defRPr lang="ru-ru"/>
            </a:pPr>
          </a:p>
        </p:txBody>
      </p:sp>
      <p:sp>
        <p:nvSpPr>
          <p:cNvPr id="36" name="Freeform 38"/>
          <p:cNvSpPr>
            <a:extLst>
              <a:ext uri="smNativeData">
                <pr:smNativeData xmlns:pr="smNativeData" val="SMDATA_13_MUf/YxMAAAAlAAAACwAAAA0AAAAAAAAAAAAAAAAoEgAApAs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CUiHg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HBQcj4MAAAAEAAAAAAAAAAAAAAAAAAAAAAAAAAeAAAAaAAAAAAAAAAAAAAAAAAAAAAAAAAAAAAAECcAABAnAAAAAAAAAAAAAAAAAAAAAAAAAAAAAAAAAAAAAAAAAAAAABQAAAAAAAAAwMD/AAAAAABkAAAAMgAAAAAAAABkAAAAAAAAAH9/fwAKAAAAHwAAAFQAAABbm9UF////AQAAAAAAAAAAAAAAAAAAAAAAAAAAAAAAAAAAAAAAAAAAJSIeAH9/fwD///8DzMzMAMDA/wB/f38AAAAAAAAAAAAAAAAAAAAAAAAAAAAhAAAAGAAAABQAAACpEAAAtAoAACgSAACkCwAAEAAAACYAAAAIAAAA//////////8="/>
              </a:ext>
            </a:extLst>
          </p:cNvSpPr>
          <p:nvPr/>
        </p:nvSpPr>
        <p:spPr>
          <a:xfrm>
            <a:off x="2708275" y="1739900"/>
            <a:ext cx="243205" cy="152400"/>
          </a:xfrm>
          <a:custGeom>
            <a:avLst/>
            <a:gdLst/>
            <a:ahLst/>
            <a:cxnLst/>
            <a:rect l="0" t="0" r="243205" b="152400"/>
            <a:pathLst>
              <a:path w="243205" h="152400">
                <a:moveTo>
                  <a:pt x="0" y="152400"/>
                </a:moveTo>
                <a:cubicBezTo>
                  <a:pt x="0" y="152400"/>
                  <a:pt x="0" y="152400"/>
                  <a:pt x="0" y="152400"/>
                </a:cubicBezTo>
                <a:cubicBezTo>
                  <a:pt x="0" y="67733"/>
                  <a:pt x="60800" y="0"/>
                  <a:pt x="121602" y="0"/>
                </a:cubicBezTo>
                <a:cubicBezTo>
                  <a:pt x="182403" y="0"/>
                  <a:pt x="243205" y="67733"/>
                  <a:pt x="243205" y="152400"/>
                </a:cubicBezTo>
              </a:path>
            </a:pathLst>
          </a:custGeom>
          <a:noFill/>
          <a:ln w="0" cap="flat" cmpd="sng" algn="ctr">
            <a:solidFill>
              <a:srgbClr val="25221E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2951480" bIns="1892300" numCol="1" spcCol="215900" anchor="t"/>
          <a:lstStyle/>
          <a:p>
            <a:pPr>
              <a:defRPr lang="ru-ru"/>
            </a:pPr>
          </a:p>
        </p:txBody>
      </p:sp>
      <p:sp>
        <p:nvSpPr>
          <p:cNvPr id="37" name="Freeform 39"/>
          <p:cNvSpPr>
            <a:extLst>
              <a:ext uri="smNativeData">
                <pr:smNativeData xmlns:pr="smNativeData" val="SMDATA_13_MUf/YxMAAAAlAAAACwAAAA0AAAAAAAAAAAAAAAA/DwAAmxQ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CUiHg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Bbm9UF////AQAAAAAAAAAAAAAAAAAAAAAAAAAAAAAAAAAAAAAAAAAAJSIeAH9/fwD///8DzMzMAMDA/wB/f38AAAAAAAAAAAAAAAAAAAAAAAAAAAAhAAAAGAAAABQAAAAfDgAAwgsAAD8PAACbFAAAEAAAACYAAAAIAAAA//////////8="/>
              </a:ext>
            </a:extLst>
          </p:cNvSpPr>
          <p:nvPr/>
        </p:nvSpPr>
        <p:spPr>
          <a:xfrm>
            <a:off x="2295525" y="1911350"/>
            <a:ext cx="182880" cy="1438275"/>
          </a:xfrm>
          <a:custGeom>
            <a:avLst/>
            <a:gdLst/>
            <a:ahLst/>
            <a:cxnLst/>
            <a:rect l="0" t="0" r="182880" b="1438275"/>
            <a:pathLst>
              <a:path w="182880" h="1438275">
                <a:moveTo>
                  <a:pt x="182880" y="0"/>
                </a:moveTo>
                <a:lnTo>
                  <a:pt x="0" y="0"/>
                </a:lnTo>
                <a:lnTo>
                  <a:pt x="0" y="1438275"/>
                </a:lnTo>
              </a:path>
            </a:pathLst>
          </a:custGeom>
          <a:noFill/>
          <a:ln w="0" cap="flat" cmpd="sng" algn="ctr">
            <a:solidFill>
              <a:srgbClr val="25221E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2478405" bIns="3349625" numCol="1" spcCol="215900" anchor="t"/>
          <a:lstStyle/>
          <a:p>
            <a:pPr>
              <a:defRPr lang="ru-ru"/>
            </a:pPr>
          </a:p>
        </p:txBody>
      </p:sp>
      <p:sp>
        <p:nvSpPr>
          <p:cNvPr id="38" name="Line 40"/>
          <p:cNvSpPr>
            <a:extLst>
              <a:ext uri="smNativeData">
                <pr:smNativeData xmlns:pr="smNativeData" val="SMDATA_13_MUf/Yx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CUiHg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HBQcj4MAAAAEAAAAAAAAAAAAAAAAAAAAAAAAAAeAAAAaAAAAAAAAAAAAAAAAAAAAAAAAAAAAAAAECcAABAnAAAAAAAAAAAAAAAAAAAAAAAAAAAAAAAAAAAAAAAAAAAAABQAAAAAAAAAwMD/AAAAAABkAAAAMgAAAAAAAABkAAAAAAAAAH9/fwAKAAAAHwAAAFQAAABbm9UF////AQAAAAAAAAAAAAAAAAAAAAAAAAAAAAAAAAAAAAAAAAAAJSIeAH9/fwD///8DzMzMAMDA/wB/f38AAAAAAAAAAAAAAAAAAAAAAAAAAAAhAAAAGAAAABQAAAB8EwAAwgsAAMcnAADFCwAAEAAAACYAAAAIAAAA//////////8="/>
              </a:ext>
            </a:extLst>
          </p:cNvSpPr>
          <p:nvPr/>
        </p:nvSpPr>
        <p:spPr>
          <a:xfrm>
            <a:off x="3167380" y="1911350"/>
            <a:ext cx="3298825" cy="1905"/>
          </a:xfrm>
          <a:prstGeom prst="line">
            <a:avLst/>
          </a:prstGeom>
          <a:noFill/>
          <a:ln w="0" cap="flat" cmpd="sng" algn="ctr">
            <a:solidFill>
              <a:srgbClr val="25221E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sp>
        <p:nvSpPr>
          <p:cNvPr id="39" name="Line 41"/>
          <p:cNvSpPr>
            <a:extLst>
              <a:ext uri="smNativeData">
                <pr:smNativeData xmlns:pr="smNativeData" val="SMDATA_13_MUf/Yx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CUiHg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Bbm9UF////AQAAAAAAAAAAAAAAAAAAAAAAAAAAAAAAAAAAAAAAAAAAJSIeAH9/fwD///8DzMzMAMDA/wB/f38AAAAAAAAAAAAAAAAAAAAAAAAAAAAhAAAAGAAAABQAAACSEwAALxAAABcoAAA5EAAAEAAAACYAAAAIAAAA//////////8="/>
              </a:ext>
            </a:extLst>
          </p:cNvSpPr>
          <p:nvPr/>
        </p:nvSpPr>
        <p:spPr>
          <a:xfrm>
            <a:off x="3181350" y="2630805"/>
            <a:ext cx="3335655" cy="6350"/>
          </a:xfrm>
          <a:prstGeom prst="line">
            <a:avLst/>
          </a:prstGeom>
          <a:noFill/>
          <a:ln w="0" cap="flat" cmpd="sng" algn="ctr">
            <a:solidFill>
              <a:srgbClr val="25221E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sp>
        <p:nvSpPr>
          <p:cNvPr id="40" name="Freeform 42"/>
          <p:cNvSpPr>
            <a:extLst>
              <a:ext uri="smNativeData">
                <pr:smNativeData xmlns:pr="smNativeData" val="SMDATA_13_MUf/YxMAAAAlAAAACwAAAA0AAAAAAAAAAAAAAADQDwAAaxoAAAAAAAAAAAAAAAAAAAEAAABQAAAAAAAAAAAA4D8AAAAAAADgPwAAAAAAAOA/AAAAAAAA4D8AAAAAAADgPwAAAAAAAOA/AAAAAAAA4D8AAAAAAADgPwAAAAAAAOA/AAAAAAAA4D8CAAAAjAAAAAEAAAAAAAAAJSIeAP///wgAAAAAAAAAAAAAAAAAAAAAAAAAAAAAAAAAAAAAeAAAAAEAAABAAAAAAAAAAAAAAABaAAAAAAAAAAAAAAAAAAAAAAAAAAAAAAAAAAAAAAAAAAAAAAAAAAAAAAAAAAAAAAAAAAAAAAAAAAAAAAAAAAAAAAAAAAAAAAAAAAAAFAAAADwAAAABAAAAAAAAACUiHg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DAiLz4MAAAAEAAAAAAAAAAAAAAAAAAAAAAAAAAeAAAAaAAAAAAAAAAAAAAAAAAAAAAAAAAAAAAAECcAABAnAAAAAAAAAAAAAAAAAAAAAAAAAAAAAAAAAAAAAAAAAAAAABQAAAAAAAAAwMD/AAAAAABkAAAAMgAAAAAAAABkAAAAAAAAAH9/fwAKAAAAHwAAAFQAAAAlIh4A////AQAAAAAAAAAAAAAAAAAAAAAAAAAAAAAAAAAAAAAAAAAAJSIeAH9/fwD///8DzMzMAMDA/wB/f38AAAAAAAAAAAAAAAAAAAAAAAAAAAAhAAAAGAAAABQAAADgDgAAPxkAANAPAABrGgAAEAAAACYAAAAIAAAA//////////8="/>
              </a:ext>
            </a:extLst>
          </p:cNvSpPr>
          <p:nvPr/>
        </p:nvSpPr>
        <p:spPr>
          <a:xfrm>
            <a:off x="2418080" y="4104005"/>
            <a:ext cx="152400" cy="190500"/>
          </a:xfrm>
          <a:custGeom>
            <a:avLst/>
            <a:gdLst/>
            <a:ahLst/>
            <a:cxnLst/>
            <a:rect l="0" t="0" r="152400" b="190500"/>
            <a:pathLst>
              <a:path w="152400" h="190500">
                <a:moveTo>
                  <a:pt x="152400" y="190500"/>
                </a:moveTo>
                <a:lnTo>
                  <a:pt x="121920" y="190500"/>
                </a:lnTo>
                <a:lnTo>
                  <a:pt x="76863" y="104321"/>
                </a:lnTo>
                <a:lnTo>
                  <a:pt x="60960" y="104321"/>
                </a:lnTo>
                <a:lnTo>
                  <a:pt x="46383" y="104321"/>
                </a:lnTo>
                <a:lnTo>
                  <a:pt x="46383" y="155726"/>
                </a:lnTo>
                <a:lnTo>
                  <a:pt x="46383" y="172357"/>
                </a:lnTo>
                <a:lnTo>
                  <a:pt x="60960" y="172357"/>
                </a:lnTo>
                <a:lnTo>
                  <a:pt x="76863" y="172357"/>
                </a:lnTo>
                <a:lnTo>
                  <a:pt x="76863" y="190500"/>
                </a:lnTo>
                <a:lnTo>
                  <a:pt x="0" y="190500"/>
                </a:lnTo>
                <a:lnTo>
                  <a:pt x="0" y="172357"/>
                </a:lnTo>
                <a:lnTo>
                  <a:pt x="15903" y="172357"/>
                </a:lnTo>
                <a:lnTo>
                  <a:pt x="30480" y="172357"/>
                </a:lnTo>
                <a:lnTo>
                  <a:pt x="30480" y="155726"/>
                </a:lnTo>
                <a:lnTo>
                  <a:pt x="30480" y="34774"/>
                </a:lnTo>
                <a:lnTo>
                  <a:pt x="30480" y="18143"/>
                </a:lnTo>
                <a:lnTo>
                  <a:pt x="15903" y="18143"/>
                </a:lnTo>
                <a:lnTo>
                  <a:pt x="0" y="18143"/>
                </a:lnTo>
                <a:lnTo>
                  <a:pt x="0" y="0"/>
                </a:lnTo>
                <a:lnTo>
                  <a:pt x="60960" y="0"/>
                </a:lnTo>
                <a:lnTo>
                  <a:pt x="76863" y="0"/>
                </a:lnTo>
                <a:lnTo>
                  <a:pt x="91440" y="0"/>
                </a:lnTo>
                <a:lnTo>
                  <a:pt x="107343" y="18143"/>
                </a:lnTo>
                <a:lnTo>
                  <a:pt x="121920" y="34774"/>
                </a:lnTo>
                <a:lnTo>
                  <a:pt x="121920" y="52917"/>
                </a:lnTo>
                <a:lnTo>
                  <a:pt x="121920" y="69548"/>
                </a:lnTo>
                <a:lnTo>
                  <a:pt x="107343" y="86179"/>
                </a:lnTo>
                <a:lnTo>
                  <a:pt x="91440" y="86179"/>
                </a:lnTo>
                <a:lnTo>
                  <a:pt x="76863" y="104321"/>
                </a:lnTo>
                <a:lnTo>
                  <a:pt x="121920" y="155726"/>
                </a:lnTo>
                <a:lnTo>
                  <a:pt x="137823" y="155726"/>
                </a:lnTo>
                <a:lnTo>
                  <a:pt x="137823" y="172357"/>
                </a:lnTo>
                <a:lnTo>
                  <a:pt x="152400" y="172357"/>
                </a:lnTo>
                <a:lnTo>
                  <a:pt x="152400" y="190500"/>
                </a:lnTo>
                <a:close/>
                <a:moveTo>
                  <a:pt x="46383" y="86179"/>
                </a:moveTo>
                <a:lnTo>
                  <a:pt x="60960" y="86179"/>
                </a:lnTo>
                <a:lnTo>
                  <a:pt x="76863" y="86179"/>
                </a:lnTo>
                <a:lnTo>
                  <a:pt x="91440" y="69548"/>
                </a:lnTo>
                <a:lnTo>
                  <a:pt x="107343" y="69548"/>
                </a:lnTo>
                <a:lnTo>
                  <a:pt x="107343" y="52917"/>
                </a:lnTo>
                <a:lnTo>
                  <a:pt x="107343" y="34774"/>
                </a:lnTo>
                <a:lnTo>
                  <a:pt x="91440" y="34774"/>
                </a:lnTo>
                <a:lnTo>
                  <a:pt x="76863" y="18143"/>
                </a:lnTo>
                <a:lnTo>
                  <a:pt x="60960" y="18143"/>
                </a:lnTo>
                <a:lnTo>
                  <a:pt x="46383" y="18143"/>
                </a:lnTo>
                <a:lnTo>
                  <a:pt x="46383" y="86179"/>
                </a:lnTo>
                <a:close/>
              </a:path>
            </a:pathLst>
          </a:custGeom>
          <a:solidFill>
            <a:srgbClr val="25221E"/>
          </a:solidFill>
          <a:ln w="0" cap="flat" cmpd="sng" algn="ctr">
            <a:solidFill>
              <a:srgbClr val="25221E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2570480" bIns="4294505" numCol="1" spcCol="215900" anchor="t"/>
          <a:lstStyle/>
          <a:p>
            <a:pPr>
              <a:defRPr lang="ru-ru"/>
            </a:pPr>
          </a:p>
        </p:txBody>
      </p:sp>
      <p:sp>
        <p:nvSpPr>
          <p:cNvPr id="41" name="Freeform 43"/>
          <p:cNvSpPr>
            <a:extLst>
              <a:ext uri="smNativeData">
                <pr:smNativeData xmlns:pr="smNativeData" val="SMDATA_13_MUf/YxMAAAAlAAAACwAAAA0AAAAAAAAAAAAAAABhEAAAaxoAAAAAAAAAAAAAAAAAAAEAAABQAAAAAAAAAAAA4D8AAAAAAADgPwAAAAAAAOA/AAAAAAAA4D8AAAAAAADgPwAAAAAAAOA/AAAAAAAA4D8AAAAAAADgPwAAAAAAAOA/AAAAAAAA4D8CAAAAjAAAAAEAAAAAAAAAJSIeAP///wgAAAAAAAAAAAAAAAAAAAAAAAAAAAAAAAAAAAAAeAAAAAEAAABAAAAAAAAAAAAAAABaAAAAAAAAAAAAAAAAAAAAAAAAAAAAAAAAAAAAAAAAAAAAAAAAAAAAAAAAAAAAAAAAAAAAAAAAAAAAAAAAAAAAAAAAAAAAAAAAAAAAFAAAADwAAAABAAAAAAAAACUiHg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AlIh4A////AQAAAAAAAAAAAAAAAAAAAAAAAAAAAAAAAAAAAAAAAAAAJSIeAH9/fwD///8DzMzMAMDA/wB/f38AAAAAAAAAAAAAAAAAAAAAAAAAAAAhAAAAGAAAABQAAADpDwAAkRkAAGEQAABrGgAAEAAAACYAAAAIAAAA//////////8="/>
              </a:ext>
            </a:extLst>
          </p:cNvSpPr>
          <p:nvPr/>
        </p:nvSpPr>
        <p:spPr>
          <a:xfrm>
            <a:off x="2586355" y="4156075"/>
            <a:ext cx="76200" cy="138430"/>
          </a:xfrm>
          <a:custGeom>
            <a:avLst/>
            <a:gdLst/>
            <a:ahLst/>
            <a:cxnLst/>
            <a:rect l="0" t="0" r="76200" b="138430"/>
            <a:pathLst>
              <a:path w="76200" h="138430">
                <a:moveTo>
                  <a:pt x="0" y="68454"/>
                </a:moveTo>
                <a:lnTo>
                  <a:pt x="0" y="16733"/>
                </a:lnTo>
                <a:lnTo>
                  <a:pt x="14452" y="0"/>
                </a:lnTo>
                <a:lnTo>
                  <a:pt x="44669" y="0"/>
                </a:lnTo>
                <a:lnTo>
                  <a:pt x="60434" y="0"/>
                </a:lnTo>
                <a:lnTo>
                  <a:pt x="76200" y="16733"/>
                </a:lnTo>
                <a:lnTo>
                  <a:pt x="76200" y="68454"/>
                </a:lnTo>
                <a:lnTo>
                  <a:pt x="76200" y="120175"/>
                </a:lnTo>
                <a:lnTo>
                  <a:pt x="60434" y="138430"/>
                </a:lnTo>
                <a:lnTo>
                  <a:pt x="30217" y="138430"/>
                </a:lnTo>
                <a:lnTo>
                  <a:pt x="14452" y="138430"/>
                </a:lnTo>
                <a:lnTo>
                  <a:pt x="0" y="120175"/>
                </a:lnTo>
                <a:lnTo>
                  <a:pt x="0" y="68454"/>
                </a:lnTo>
                <a:close/>
                <a:moveTo>
                  <a:pt x="14452" y="68454"/>
                </a:moveTo>
                <a:lnTo>
                  <a:pt x="14452" y="103442"/>
                </a:lnTo>
                <a:lnTo>
                  <a:pt x="30217" y="120175"/>
                </a:lnTo>
                <a:lnTo>
                  <a:pt x="44669" y="120175"/>
                </a:lnTo>
                <a:lnTo>
                  <a:pt x="60434" y="103442"/>
                </a:lnTo>
                <a:lnTo>
                  <a:pt x="60434" y="68454"/>
                </a:lnTo>
                <a:lnTo>
                  <a:pt x="60434" y="33467"/>
                </a:lnTo>
                <a:lnTo>
                  <a:pt x="44669" y="16733"/>
                </a:lnTo>
                <a:lnTo>
                  <a:pt x="30217" y="16733"/>
                </a:lnTo>
                <a:lnTo>
                  <a:pt x="14452" y="33467"/>
                </a:lnTo>
                <a:lnTo>
                  <a:pt x="14452" y="68454"/>
                </a:lnTo>
                <a:close/>
              </a:path>
            </a:pathLst>
          </a:custGeom>
          <a:solidFill>
            <a:srgbClr val="25221E"/>
          </a:solidFill>
          <a:ln w="0" cap="flat" cmpd="sng" algn="ctr">
            <a:solidFill>
              <a:srgbClr val="25221E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2662555" bIns="4294505" numCol="1" spcCol="215900" anchor="t"/>
          <a:lstStyle/>
          <a:p>
            <a:pPr>
              <a:defRPr lang="ru-ru"/>
            </a:pPr>
          </a:p>
        </p:txBody>
      </p:sp>
      <p:sp>
        <p:nvSpPr>
          <p:cNvPr id="42" name="Line 44"/>
          <p:cNvSpPr>
            <a:extLst>
              <a:ext uri="smNativeData">
                <pr:smNativeData xmlns:pr="smNativeData" val="SMDATA_13_MUf/Yx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CUiHg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DAiLz4MAAAAEAAAAAAAAAAAAAAAAAAAAAAAAAAeAAAAaAAAAAAAAAAAAAAAAAAAAAAAAAAAAAAAECcAABAnAAAAAAAAAAAAAAAAAAAAAAAAAAAAAAAAAAAAAAAAAAAAABQAAAAAAAAAwMD/AAAAAABkAAAAMgAAAAAAAABkAAAAAAAAAH9/fwAKAAAAHwAAAFQAAABbm9UF////AQAAAAAAAAAAAAAAAAAAAAAAAAAAAAAAAAAAAAAAAAAAJSIeAH9/fwD///8DzMzMAMDA/wB/f38AAAAAAAAAAAAAAAAAAAAAAAAAAAAhAAAAGAAAABQAAAAfDgAAmxQAACgPAACeFAAAEAAAACYAAAAIAAAA//////////8="/>
              </a:ext>
            </a:extLst>
          </p:cNvSpPr>
          <p:nvPr/>
        </p:nvSpPr>
        <p:spPr>
          <a:xfrm>
            <a:off x="2295525" y="3349625"/>
            <a:ext cx="168275" cy="1905"/>
          </a:xfrm>
          <a:prstGeom prst="line">
            <a:avLst/>
          </a:prstGeom>
          <a:noFill/>
          <a:ln w="0" cap="flat" cmpd="sng" algn="ctr">
            <a:solidFill>
              <a:srgbClr val="25221E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sp>
        <p:nvSpPr>
          <p:cNvPr id="43" name="Line 45"/>
          <p:cNvSpPr>
            <a:extLst>
              <a:ext uri="smNativeData">
                <pr:smNativeData xmlns:pr="smNativeData" val="SMDATA_13_MUf/Yx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CUiHg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Bbm9UF////AQAAAAAAAAAAAAAAAAAAAAAAAAAAAAAAAAAAAAAAAAAAJSIeAH9/fwD///8DzMzMAMDA/wB/f38AAAAAAAAAAAAAAAAAAAAAAAAAAAAhAAAAGAAAABQAAAA4DgAALxAAAD8PAAAxEAAAEAAAACYAAAAIAAAA//////////8="/>
              </a:ext>
            </a:extLst>
          </p:cNvSpPr>
          <p:nvPr/>
        </p:nvSpPr>
        <p:spPr>
          <a:xfrm flipH="1">
            <a:off x="2311400" y="2630805"/>
            <a:ext cx="167005" cy="1270"/>
          </a:xfrm>
          <a:prstGeom prst="line">
            <a:avLst/>
          </a:prstGeom>
          <a:noFill/>
          <a:ln w="0" cap="flat" cmpd="sng" algn="ctr">
            <a:solidFill>
              <a:srgbClr val="25221E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sp>
        <p:nvSpPr>
          <p:cNvPr id="44" name="Line 46"/>
          <p:cNvSpPr>
            <a:extLst>
              <a:ext uri="smNativeData">
                <pr:smNativeData xmlns:pr="smNativeData" val="SMDATA_13_MUf/Yx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CUiHg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HQ9InIMAAAAEAAAAAAAAAAAAAAAAAAAAAAAAAAeAAAAaAAAAAAAAAAAAAAAAAAAAAAAAAAAAAAAECcAABAnAAAAAAAAAAAAAAAAAAAAAAAAAAAAAAAAAAAAAAAAAAAAABQAAAAAAAAAwMD/AAAAAABkAAAAMgAAAAAAAABkAAAAAAAAAH9/fwAKAAAAHwAAAFQAAABbm9UF////AQAAAAAAAAAAAAAAAAAAAAAAAAAAAAAAAAAAAAAAAAAAJSIeAH9/fwD///8DzMzMAMDA/wB/f38AAAAAAAAAAAAAAAAAAAAAAAAAAAAhAAAAGAAAABQAAAAfDgAAmxQAACIOAACjIAAAEAAAACYAAAAIAAAA//////////8="/>
              </a:ext>
            </a:extLst>
          </p:cNvSpPr>
          <p:nvPr/>
        </p:nvSpPr>
        <p:spPr>
          <a:xfrm>
            <a:off x="2295525" y="3349625"/>
            <a:ext cx="1905" cy="1955800"/>
          </a:xfrm>
          <a:prstGeom prst="line">
            <a:avLst/>
          </a:prstGeom>
          <a:noFill/>
          <a:ln w="0" cap="flat" cmpd="sng" algn="ctr">
            <a:solidFill>
              <a:srgbClr val="25221E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sp>
        <p:nvSpPr>
          <p:cNvPr id="45" name="Rectangle 47"/>
          <p:cNvSpPr>
            <a:extLst>
              <a:ext uri="smNativeData">
                <pr:smNativeData xmlns:pr="smNativeData" val="SMDATA_13_MUf/YxMAAAAlAAAAZAAAAA0AAAAAkAAAAEgAAACQAAAASAAAAAAAAAAA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D///8A////AQAAAAAAAAAAAAAAAAAAAAAAAAAAAAAAAAAAAAAAAAAABTNuAn9/fwD///8DzMzMAMDA/wB/f38AAAAAAAAAAAAAAAAAAAAAAAAAAAAhAAAAGAAAABQAAACODQAA1BoAAK4OAACuHQAAEAAAACYAAAAIAAAA//////////8="/>
              </a:ext>
            </a:extLst>
          </p:cNvSpPr>
          <p:nvPr/>
        </p:nvSpPr>
        <p:spPr>
          <a:xfrm>
            <a:off x="2203450" y="4361180"/>
            <a:ext cx="182880" cy="463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sp>
        <p:nvSpPr>
          <p:cNvPr id="46" name="Rectangle 48"/>
          <p:cNvSpPr>
            <a:extLst>
              <a:ext uri="smNativeData">
                <pr:smNativeData xmlns:pr="smNativeData" val="SMDATA_13_MUf/Y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CUiHg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Dp4ZnIMAAAAEAAAAAAAAAAAAAAAAAAAAAAAAAAeAAAAaAAAAAAAAAAAAAAAAAAAAAAAAAAAAAAAECcAABAnAAAAAAAAAAAAAAAAAAAAAAAAAAAAAAAAAAAAAAAAAAAAABQAAAAAAAAAwMD/AAAAAABkAAAAMgAAAAAAAABkAAAAAAAAAH9/fwAKAAAAHwAAAFQAAABbm9UF////AQAAAAAAAAAAAAAAAAAAAAAAAAAAAAAAAAAAAAAAAAAAJSIeAH9/fwD///8DzMzMAMDA/wB/f38AAAAAAAAAAAAAAAAAAAAAAAAAAAAhAAAAGAAAABQAAACODQAA1BoAAK4OAACuHQAAEAAAACYAAAAIAAAA//////////8="/>
              </a:ext>
            </a:extLst>
          </p:cNvSpPr>
          <p:nvPr/>
        </p:nvSpPr>
        <p:spPr>
          <a:xfrm>
            <a:off x="2203450" y="4361180"/>
            <a:ext cx="182880" cy="463550"/>
          </a:xfrm>
          <a:prstGeom prst="rect">
            <a:avLst/>
          </a:prstGeom>
          <a:noFill/>
          <a:ln w="0" cap="flat" cmpd="sng" algn="ctr">
            <a:solidFill>
              <a:srgbClr val="25221E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sp>
        <p:nvSpPr>
          <p:cNvPr id="47" name="Line 49"/>
          <p:cNvSpPr>
            <a:extLst>
              <a:ext uri="smNativeData">
                <pr:smNativeData xmlns:pr="smNativeData" val="SMDATA_13_MUf/Yx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CUiHg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RkEMAAAAEAAAAAAAAAAAAAAAAAAAAAAAAAAeAAAAaAAAAAAAAAAAAAAAAAAAAAAAAAAAAAAAECcAABAnAAAAAAAAAAAAAAAAAAAAAAAAAAAAAAAAAAAAAAAAAAAAABQAAAAAAAAAwMD/AAAAAABkAAAAMgAAAAAAAABkAAAAAAAAAH9/fwAKAAAAHwAAAFQAAABbm9UF////AQAAAAAAAAAAAAAAAAAAAAAAAAAAAAAAAAAAAAAAAAAAJSIeAH9/fwD///8DzMzMAMDA/wB/f38AAAAAAAAAAAAAAAAAAAAAAAAAAAAhAAAAGAAAABQAAACpEAAA9gkAAFERAAD5CQAAEAAAACYAAAAIAAAA//////////8="/>
              </a:ext>
            </a:extLst>
          </p:cNvSpPr>
          <p:nvPr/>
        </p:nvSpPr>
        <p:spPr>
          <a:xfrm>
            <a:off x="2708275" y="1619250"/>
            <a:ext cx="106680" cy="1905"/>
          </a:xfrm>
          <a:prstGeom prst="line">
            <a:avLst/>
          </a:prstGeom>
          <a:noFill/>
          <a:ln w="0" cap="flat" cmpd="sng" algn="ctr">
            <a:solidFill>
              <a:srgbClr val="25221E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sp>
        <p:nvSpPr>
          <p:cNvPr id="48" name="Line 50"/>
          <p:cNvSpPr>
            <a:extLst>
              <a:ext uri="smNativeData">
                <pr:smNativeData xmlns:pr="smNativeData" val="SMDATA_13_MUf/Yx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CUiHg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HByc3QMAAAAEAAAAAAAAAAAAAAAAAAAAAAAAAAeAAAAaAAAAAAAAAAAAAAAAAAAAAAAAAAAAAAAECcAABAnAAAAAAAAAAAAAAAAAAAAAAAAAAAAAAAAAAAAAAAAAAAAABQAAAAAAAAAwMD/AAAAAABkAAAAMgAAAAAAAABkAAAAAAAAAH9/fwAKAAAAHwAAAFQAAABbm9UF////AQAAAAAAAAAAAAAAAAAAAAAAAAAAAAAAAAAAAAAAAAAAJSIeAH9/fwD///8DzMzMAMDA/wB/f38AAAAAAAAAAAAAAAAAAAAAAAAAAAAhAAAAGAAAABQAAAD4EQAA9gkAAIwSAAD5CQAAEAAAACYAAAAIAAAA//////////8="/>
              </a:ext>
            </a:extLst>
          </p:cNvSpPr>
          <p:nvPr/>
        </p:nvSpPr>
        <p:spPr>
          <a:xfrm>
            <a:off x="2921000" y="1619250"/>
            <a:ext cx="93980" cy="1905"/>
          </a:xfrm>
          <a:prstGeom prst="line">
            <a:avLst/>
          </a:prstGeom>
          <a:noFill/>
          <a:ln w="0" cap="flat" cmpd="sng" algn="ctr">
            <a:solidFill>
              <a:srgbClr val="25221E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sp>
        <p:nvSpPr>
          <p:cNvPr id="49" name="Rectangle 51"/>
          <p:cNvSpPr>
            <a:extLst>
              <a:ext uri="smNativeData">
                <pr:smNativeData xmlns:pr="smNativeData" val="SMDATA_13_MUf/YxMAAAAlAAAAZAAAAA0AAAAAkAAAAEgAAACQAAAASAAAAAAAAAAA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D///8A////AQAAAAAAAAAAAAAAAAAAAAAAAAAAAAAAAAAAAAAAAAAABTNuAn9/fwD///8DzMzMAMDA/wB/f38AAAAAAAAAAAAAAAAAAAAAAAAAAAAhAAAAGAAAABQAAAB3EAAAsQgAAKISAABGCgAAEAAAACYAAAAIAAAA//////////8="/>
              </a:ext>
            </a:extLst>
          </p:cNvSpPr>
          <p:nvPr/>
        </p:nvSpPr>
        <p:spPr>
          <a:xfrm>
            <a:off x="2676525" y="1412875"/>
            <a:ext cx="352425" cy="2571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sp>
        <p:nvSpPr>
          <p:cNvPr id="50" name="Rectangle 52"/>
          <p:cNvSpPr>
            <a:extLst>
              <a:ext uri="smNativeData">
                <pr:smNativeData xmlns:pr="smNativeData" val="SMDATA_13_MUf/YxMAAAAlAAAAZAAAAA0AAAAAkAAAAEgAAACQAAAASAAAAAAAAAAA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HBQcj4MAAAAEAAAAAAAAAAAAAAAAAAAAAAAAAAeAAAAaAAAAAAAAAAAAAAAAAAAAAAAAAAAAAAAECcAABAnAAAAAAAAAAAAAAAAAAAAAAAAAAAAAAAAAAAAAAAAAAAAABQAAAAAAAAAwMD/AAAAAABkAAAAMgAAAAAAAABkAAAAAAAAAH9/fwAKAAAAHwAAAFQAAAD///8A////AQAAAAAAAAAAAAAAAAAAAAAAAAAAAAAAAAAAAAAAAAAABTNuAn9/fwD///8DzMzMAMDA/wB/f38AAAAAAAAAAAAAAAAAAAAAAAAAAAAhAAAAGAAAABQAAAB3EAAAIA0AAKISAAC1DgAAEAAAACYAAAAIAAAA//////////8="/>
              </a:ext>
            </a:extLst>
          </p:cNvSpPr>
          <p:nvPr/>
        </p:nvSpPr>
        <p:spPr>
          <a:xfrm>
            <a:off x="2676525" y="2133600"/>
            <a:ext cx="352425" cy="2571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sp>
        <p:nvSpPr>
          <p:cNvPr id="51" name="Rectangle 53"/>
          <p:cNvSpPr>
            <a:extLst>
              <a:ext uri="smNativeData">
                <pr:smNativeData xmlns:pr="smNativeData" val="SMDATA_13_MUf/YxMAAAAlAAAAZAAAAA0AAAAAkAAAAEgAAACQAAAASAAAAAAAAAAA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D///8A////AQAAAAAAAAAAAAAAAAAAAAAAAAAAAAAAAAAAAAAAAAAABTNuAn9/fwD///8DzMzMAMDA/wB/f38AAAAAAAAAAAAAAAAAAAAAAAAAAAAhAAAAGAAAABQAAACpEAAAjREAANISAAAiEwAAEAAAACYAAAAIAAAA//////////8="/>
              </a:ext>
            </a:extLst>
          </p:cNvSpPr>
          <p:nvPr/>
        </p:nvSpPr>
        <p:spPr>
          <a:xfrm>
            <a:off x="2708275" y="2853055"/>
            <a:ext cx="351155" cy="2571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sp>
        <p:nvSpPr>
          <p:cNvPr id="52" name="Freeform 54"/>
          <p:cNvSpPr>
            <a:extLst>
              <a:ext uri="smNativeData">
                <pr:smNativeData xmlns:pr="smNativeData" val="SMDATA_13_MUf/YxMAAAAlAAAACwAAAA0AAAAAAAAAAAAAAACyEQAALQoAAAAAAAAAAAAAAAAAAAEAAABQAAAAAAAAAAAA4D8AAAAAAADgPwAAAAAAAOA/AAAAAAAA4D8AAAAAAADgPwAAAAAAAOA/AAAAAAAA4D8AAAAAAADgPwAAAAAAAOA/AAAAAAAA4D8CAAAAjAAAAAEAAAAAAAAAJSIeAP///wgAAAAAAAAAAAAAAAAAAAAAAAAAAAAAAAAAAAAAeAAAAAEAAABAAAAAAAAAAAAAAABaAAAAAAAAAAAAAAAAAAAAAAAAAAAAAAAAAAAAAAAAAAAAAAAAAAAAAAAAAAAAAAAAAAAAAAAAAAAAAAAAAAAAAAAAAAAAAAAAAAAAFAAAADwAAAABAAAAAAAAACUiHg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VemIMAAAAEAAAAAAAAAAAAAAAAAAAAAAAAAAeAAAAaAAAAAAAAAAAAAAAAAAAAAAAAAAAAAAAECcAABAnAAAAAAAAAAAAAAAAAAAAAAAAAAAAAAAAAAAAAAAAAAAAABQAAAAAAAAAwMD/AAAAAABkAAAAMgAAAAAAAABkAAAAAAAAAH9/fwAKAAAAHwAAAFQAAAAlIh4A////AQAAAAAAAAAAAAAAAAAAAAAAAAAAAAAAAAAAAAAAAAAAJSIeAH9/fwD///8DzMzMAMDA/wB/f38AAAAAAAAAAAAAAAAAAAAAAAAAAAAhAAAAGAAAABQAAACpEAAABAkAALIRAAAtCgAAEAAAACYAAAAIAAAA//////////8="/>
              </a:ext>
            </a:extLst>
          </p:cNvSpPr>
          <p:nvPr/>
        </p:nvSpPr>
        <p:spPr>
          <a:xfrm>
            <a:off x="2708275" y="1465580"/>
            <a:ext cx="168275" cy="188595"/>
          </a:xfrm>
          <a:custGeom>
            <a:avLst/>
            <a:gdLst/>
            <a:ahLst/>
            <a:cxnLst/>
            <a:rect l="0" t="0" r="168275" b="188595"/>
            <a:pathLst>
              <a:path w="168275" h="188595">
                <a:moveTo>
                  <a:pt x="91425" y="16596"/>
                </a:moveTo>
                <a:lnTo>
                  <a:pt x="91425" y="0"/>
                </a:lnTo>
                <a:lnTo>
                  <a:pt x="168275" y="0"/>
                </a:lnTo>
                <a:lnTo>
                  <a:pt x="168275" y="16596"/>
                </a:lnTo>
                <a:lnTo>
                  <a:pt x="152375" y="16596"/>
                </a:lnTo>
                <a:lnTo>
                  <a:pt x="137800" y="16596"/>
                </a:lnTo>
                <a:lnTo>
                  <a:pt x="137800" y="33192"/>
                </a:lnTo>
                <a:lnTo>
                  <a:pt x="137800" y="102595"/>
                </a:lnTo>
                <a:lnTo>
                  <a:pt x="137800" y="119192"/>
                </a:lnTo>
                <a:lnTo>
                  <a:pt x="121900" y="153893"/>
                </a:lnTo>
                <a:lnTo>
                  <a:pt x="107325" y="170489"/>
                </a:lnTo>
                <a:lnTo>
                  <a:pt x="107325" y="188595"/>
                </a:lnTo>
                <a:lnTo>
                  <a:pt x="91425" y="188595"/>
                </a:lnTo>
                <a:lnTo>
                  <a:pt x="76850" y="188595"/>
                </a:lnTo>
                <a:lnTo>
                  <a:pt x="60950" y="170489"/>
                </a:lnTo>
                <a:lnTo>
                  <a:pt x="46375" y="153893"/>
                </a:lnTo>
                <a:lnTo>
                  <a:pt x="30475" y="153893"/>
                </a:lnTo>
                <a:lnTo>
                  <a:pt x="30475" y="119192"/>
                </a:lnTo>
                <a:lnTo>
                  <a:pt x="30475" y="102595"/>
                </a:lnTo>
                <a:lnTo>
                  <a:pt x="30475" y="33192"/>
                </a:lnTo>
                <a:lnTo>
                  <a:pt x="30475" y="16596"/>
                </a:lnTo>
                <a:lnTo>
                  <a:pt x="15900" y="16596"/>
                </a:lnTo>
                <a:lnTo>
                  <a:pt x="0" y="16596"/>
                </a:lnTo>
                <a:lnTo>
                  <a:pt x="0" y="0"/>
                </a:lnTo>
                <a:lnTo>
                  <a:pt x="76850" y="0"/>
                </a:lnTo>
                <a:lnTo>
                  <a:pt x="76850" y="16596"/>
                </a:lnTo>
                <a:lnTo>
                  <a:pt x="60950" y="16596"/>
                </a:lnTo>
                <a:lnTo>
                  <a:pt x="46375" y="16596"/>
                </a:lnTo>
                <a:lnTo>
                  <a:pt x="46375" y="33192"/>
                </a:lnTo>
                <a:lnTo>
                  <a:pt x="46375" y="102595"/>
                </a:lnTo>
                <a:lnTo>
                  <a:pt x="46375" y="119192"/>
                </a:lnTo>
                <a:lnTo>
                  <a:pt x="46375" y="137297"/>
                </a:lnTo>
                <a:lnTo>
                  <a:pt x="46375" y="153893"/>
                </a:lnTo>
                <a:lnTo>
                  <a:pt x="60950" y="153893"/>
                </a:lnTo>
                <a:lnTo>
                  <a:pt x="60950" y="170489"/>
                </a:lnTo>
                <a:lnTo>
                  <a:pt x="76850" y="170489"/>
                </a:lnTo>
                <a:lnTo>
                  <a:pt x="91425" y="170489"/>
                </a:lnTo>
                <a:lnTo>
                  <a:pt x="107325" y="170489"/>
                </a:lnTo>
                <a:lnTo>
                  <a:pt x="121900" y="153893"/>
                </a:lnTo>
                <a:lnTo>
                  <a:pt x="121900" y="137297"/>
                </a:lnTo>
                <a:lnTo>
                  <a:pt x="121900" y="119192"/>
                </a:lnTo>
                <a:lnTo>
                  <a:pt x="121900" y="102595"/>
                </a:lnTo>
                <a:lnTo>
                  <a:pt x="121900" y="33192"/>
                </a:lnTo>
                <a:lnTo>
                  <a:pt x="121900" y="16596"/>
                </a:lnTo>
                <a:lnTo>
                  <a:pt x="107325" y="16596"/>
                </a:lnTo>
                <a:lnTo>
                  <a:pt x="91425" y="16596"/>
                </a:lnTo>
                <a:close/>
              </a:path>
            </a:pathLst>
          </a:custGeom>
          <a:solidFill>
            <a:srgbClr val="25221E"/>
          </a:solidFill>
          <a:ln w="0" cap="flat" cmpd="sng" algn="ctr">
            <a:solidFill>
              <a:srgbClr val="25221E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2876550" bIns="1654175" numCol="1" spcCol="215900" anchor="t"/>
          <a:lstStyle/>
          <a:p>
            <a:pPr>
              <a:defRPr lang="ru-ru"/>
            </a:pPr>
          </a:p>
        </p:txBody>
      </p:sp>
      <p:sp>
        <p:nvSpPr>
          <p:cNvPr id="53" name="Freeform 55"/>
          <p:cNvSpPr>
            <a:extLst>
              <a:ext uri="smNativeData">
                <pr:smNativeData xmlns:pr="smNativeData" val="SMDATA_13_MUf/YxMAAAAlAAAACwAAAA0AAAAAAAAAAAAAAABBEgAALQoAAAAAAAAAAAAAAAAAAAEAAABQAAAAAAAAAAAA4D8AAAAAAADgPwAAAAAAAOA/AAAAAAAA4D8AAAAAAADgPwAAAAAAAOA/AAAAAAAA4D8AAAAAAADgPwAAAAAAAOA/AAAAAAAA4D8CAAAAjAAAAAEAAAAAAAAAJSIeAP///wgAAAAAAAAAAAAAAAAAAAAAAAAAAAAAAAAAAAAAeAAAAAEAAABAAAAAAAAAAAAAAABaAAAAAAAAAAAAAAAAAAAAAAAAAAAAAAAAAAAAAAAAAAAAAAAAAAAAAAAAAAAAAAAAAAAAAAAAAAAAAAAAAAAAAAAAAAAAAAAAAAAAFAAAADwAAAABAAAAAAAAACUiHg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GxuPjwMAAAAEAAAAAAAAAAAAAAAAAAAAAAAAAAeAAAAaAAAAAAAAAAAAAAAAAAAAAAAAAAAAAAAECcAABAnAAAAAAAAAAAAAAAAAAAAAAAAAAAAAAAAAAAAAAAAAAAAABQAAAAAAAAAwMD/AAAAAABkAAAAMgAAAAAAAABkAAAAAAAAAH9/fwAKAAAAHwAAAFQAAAAlIh4A////AQAAAAAAAAAAAAAAAAAAAAAAAAAAAAAAAAAAAAAAAAAAJSIeAH9/fwD///8DzMzMAMDA/wB/f38AAAAAAAAAAAAAAAAAAAAAAAAAAAAhAAAAGAAAABQAAACyEQAAVAkAAEESAAAtCgAAEAAAACYAAAAIAAAA//////////8="/>
              </a:ext>
            </a:extLst>
          </p:cNvSpPr>
          <p:nvPr/>
        </p:nvSpPr>
        <p:spPr>
          <a:xfrm>
            <a:off x="2876550" y="1516380"/>
            <a:ext cx="90805" cy="137795"/>
          </a:xfrm>
          <a:custGeom>
            <a:avLst/>
            <a:gdLst/>
            <a:ahLst/>
            <a:cxnLst/>
            <a:rect l="0" t="0" r="90805" b="137795"/>
            <a:pathLst>
              <a:path w="90805" h="137795">
                <a:moveTo>
                  <a:pt x="90805" y="0"/>
                </a:moveTo>
                <a:lnTo>
                  <a:pt x="90805" y="33313"/>
                </a:lnTo>
                <a:lnTo>
                  <a:pt x="75012" y="33313"/>
                </a:lnTo>
                <a:lnTo>
                  <a:pt x="75012" y="16656"/>
                </a:lnTo>
                <a:lnTo>
                  <a:pt x="60536" y="16656"/>
                </a:lnTo>
                <a:lnTo>
                  <a:pt x="44744" y="16656"/>
                </a:lnTo>
                <a:lnTo>
                  <a:pt x="14476" y="51483"/>
                </a:lnTo>
                <a:lnTo>
                  <a:pt x="14476" y="68140"/>
                </a:lnTo>
                <a:lnTo>
                  <a:pt x="14476" y="86311"/>
                </a:lnTo>
                <a:lnTo>
                  <a:pt x="44744" y="119624"/>
                </a:lnTo>
                <a:lnTo>
                  <a:pt x="60536" y="119624"/>
                </a:lnTo>
                <a:lnTo>
                  <a:pt x="75012" y="102967"/>
                </a:lnTo>
                <a:lnTo>
                  <a:pt x="90805" y="102967"/>
                </a:lnTo>
                <a:lnTo>
                  <a:pt x="90805" y="119624"/>
                </a:lnTo>
                <a:lnTo>
                  <a:pt x="75012" y="137795"/>
                </a:lnTo>
                <a:lnTo>
                  <a:pt x="60536" y="137795"/>
                </a:lnTo>
                <a:lnTo>
                  <a:pt x="44744" y="137795"/>
                </a:lnTo>
                <a:lnTo>
                  <a:pt x="30268" y="137795"/>
                </a:lnTo>
                <a:lnTo>
                  <a:pt x="0" y="102967"/>
                </a:lnTo>
                <a:lnTo>
                  <a:pt x="0" y="68140"/>
                </a:lnTo>
                <a:lnTo>
                  <a:pt x="0" y="33313"/>
                </a:lnTo>
                <a:lnTo>
                  <a:pt x="30268" y="0"/>
                </a:lnTo>
                <a:lnTo>
                  <a:pt x="44744" y="0"/>
                </a:lnTo>
                <a:lnTo>
                  <a:pt x="60536" y="0"/>
                </a:lnTo>
                <a:lnTo>
                  <a:pt x="60536" y="16656"/>
                </a:lnTo>
                <a:lnTo>
                  <a:pt x="75012" y="0"/>
                </a:lnTo>
                <a:lnTo>
                  <a:pt x="75012" y="16656"/>
                </a:lnTo>
                <a:lnTo>
                  <a:pt x="75012" y="0"/>
                </a:lnTo>
                <a:lnTo>
                  <a:pt x="90805" y="0"/>
                </a:lnTo>
                <a:close/>
              </a:path>
            </a:pathLst>
          </a:custGeom>
          <a:solidFill>
            <a:srgbClr val="25221E"/>
          </a:solidFill>
          <a:ln w="0" cap="flat" cmpd="sng" algn="ctr">
            <a:solidFill>
              <a:srgbClr val="25221E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2967355" bIns="1654175" numCol="1" spcCol="215900" anchor="t"/>
          <a:lstStyle/>
          <a:p>
            <a:pPr>
              <a:defRPr lang="ru-ru"/>
            </a:pPr>
          </a:p>
        </p:txBody>
      </p:sp>
      <p:sp>
        <p:nvSpPr>
          <p:cNvPr id="54" name="Freeform 56"/>
          <p:cNvSpPr>
            <a:extLst>
              <a:ext uri="smNativeData">
                <pr:smNativeData xmlns:pr="smNativeData" val="SMDATA_13_MUf/YxMAAAAlAAAACwAAAA0AAAAAAAAAAAAAAACyEQAA0Q4AAAAAAAAAAAAAAAAAAAEAAABQAAAAAAAAAAAA4D8AAAAAAADgPwAAAAAAAOA/AAAAAAAA4D8AAAAAAADgPwAAAAAAAOA/AAAAAAAA4D8AAAAAAADgPwAAAAAAAOA/AAAAAAAA4D8CAAAAjAAAAAEAAAAAAAAAJSIeAP///wgAAAAAAAAAAAAAAAAAAAAAAAAAAAAAAAAAAAAAeAAAAAEAAABAAAAAAAAAAAAAAABaAAAAAAAAAAAAAAAAAAAAAAAAAAAAAAAAAAAAAAAAAAAAAAAAAAAAAAAAAAAAAAAAAAAAAAAAAAAAAAAAAAAAAAAAAAAAAAAAAAAAFAAAADwAAAABAAAAAAAAACUiHg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HhtbG4MAAAAEAAAAAAAAAAAAAAAAAAAAAAAAAAeAAAAaAAAAAAAAAAAAAAAAAAAAAAAAAAAAAAAECcAABAnAAAAAAAAAAAAAAAAAAAAAAAAAAAAAAAAAAAAAAAAAAAAABQAAAAAAAAAwMD/AAAAAABkAAAAMgAAAAAAAABkAAAAAAAAAH9/fwAKAAAAHwAAAFQAAAAlIh4A////AQAAAAAAAAAAAAAAAAAAAAAAAAAAAAAAAAAAAAAAAAAAJSIeAH9/fwD///8DzMzMAMDA/wB/f38AAAAAAAAAAAAAAAAAAAAAAAAAAAAhAAAAGAAAABQAAACpEAAApw0AALIRAADRDgAAEAAAACYAAAAIAAAA//////////8="/>
              </a:ext>
            </a:extLst>
          </p:cNvSpPr>
          <p:nvPr/>
        </p:nvSpPr>
        <p:spPr>
          <a:xfrm>
            <a:off x="2708275" y="2219325"/>
            <a:ext cx="168275" cy="189230"/>
          </a:xfrm>
          <a:custGeom>
            <a:avLst/>
            <a:gdLst/>
            <a:ahLst/>
            <a:cxnLst/>
            <a:rect l="0" t="0" r="168275" b="189230"/>
            <a:pathLst>
              <a:path w="168275" h="189230">
                <a:moveTo>
                  <a:pt x="91425" y="16652"/>
                </a:moveTo>
                <a:lnTo>
                  <a:pt x="91425" y="0"/>
                </a:lnTo>
                <a:lnTo>
                  <a:pt x="168275" y="0"/>
                </a:lnTo>
                <a:lnTo>
                  <a:pt x="168275" y="16652"/>
                </a:lnTo>
                <a:lnTo>
                  <a:pt x="152375" y="16652"/>
                </a:lnTo>
                <a:lnTo>
                  <a:pt x="137800" y="16652"/>
                </a:lnTo>
                <a:lnTo>
                  <a:pt x="137800" y="33304"/>
                </a:lnTo>
                <a:lnTo>
                  <a:pt x="137800" y="102941"/>
                </a:lnTo>
                <a:lnTo>
                  <a:pt x="137800" y="119593"/>
                </a:lnTo>
                <a:lnTo>
                  <a:pt x="121900" y="154412"/>
                </a:lnTo>
                <a:lnTo>
                  <a:pt x="107325" y="172578"/>
                </a:lnTo>
                <a:lnTo>
                  <a:pt x="107325" y="189230"/>
                </a:lnTo>
                <a:lnTo>
                  <a:pt x="91425" y="189230"/>
                </a:lnTo>
                <a:lnTo>
                  <a:pt x="76850" y="189230"/>
                </a:lnTo>
                <a:lnTo>
                  <a:pt x="60950" y="172578"/>
                </a:lnTo>
                <a:lnTo>
                  <a:pt x="46375" y="154412"/>
                </a:lnTo>
                <a:lnTo>
                  <a:pt x="30475" y="154412"/>
                </a:lnTo>
                <a:lnTo>
                  <a:pt x="30475" y="119593"/>
                </a:lnTo>
                <a:lnTo>
                  <a:pt x="30475" y="102941"/>
                </a:lnTo>
                <a:lnTo>
                  <a:pt x="30475" y="33304"/>
                </a:lnTo>
                <a:lnTo>
                  <a:pt x="30475" y="16652"/>
                </a:lnTo>
                <a:lnTo>
                  <a:pt x="15900" y="16652"/>
                </a:lnTo>
                <a:lnTo>
                  <a:pt x="0" y="16652"/>
                </a:lnTo>
                <a:lnTo>
                  <a:pt x="0" y="0"/>
                </a:lnTo>
                <a:lnTo>
                  <a:pt x="76850" y="0"/>
                </a:lnTo>
                <a:lnTo>
                  <a:pt x="76850" y="16652"/>
                </a:lnTo>
                <a:lnTo>
                  <a:pt x="60950" y="16652"/>
                </a:lnTo>
                <a:lnTo>
                  <a:pt x="46375" y="16652"/>
                </a:lnTo>
                <a:lnTo>
                  <a:pt x="46375" y="33304"/>
                </a:lnTo>
                <a:lnTo>
                  <a:pt x="46375" y="102941"/>
                </a:lnTo>
                <a:lnTo>
                  <a:pt x="46375" y="119593"/>
                </a:lnTo>
                <a:lnTo>
                  <a:pt x="46375" y="137759"/>
                </a:lnTo>
                <a:lnTo>
                  <a:pt x="46375" y="154412"/>
                </a:lnTo>
                <a:lnTo>
                  <a:pt x="60950" y="154412"/>
                </a:lnTo>
                <a:lnTo>
                  <a:pt x="60950" y="172578"/>
                </a:lnTo>
                <a:lnTo>
                  <a:pt x="76850" y="172578"/>
                </a:lnTo>
                <a:lnTo>
                  <a:pt x="91425" y="172578"/>
                </a:lnTo>
                <a:lnTo>
                  <a:pt x="107325" y="172578"/>
                </a:lnTo>
                <a:lnTo>
                  <a:pt x="121900" y="154412"/>
                </a:lnTo>
                <a:lnTo>
                  <a:pt x="121900" y="137759"/>
                </a:lnTo>
                <a:lnTo>
                  <a:pt x="121900" y="119593"/>
                </a:lnTo>
                <a:lnTo>
                  <a:pt x="121900" y="102941"/>
                </a:lnTo>
                <a:lnTo>
                  <a:pt x="121900" y="33304"/>
                </a:lnTo>
                <a:lnTo>
                  <a:pt x="121900" y="16652"/>
                </a:lnTo>
                <a:lnTo>
                  <a:pt x="107325" y="16652"/>
                </a:lnTo>
                <a:lnTo>
                  <a:pt x="91425" y="16652"/>
                </a:lnTo>
                <a:close/>
              </a:path>
            </a:pathLst>
          </a:custGeom>
          <a:solidFill>
            <a:srgbClr val="25221E"/>
          </a:solidFill>
          <a:ln w="0" cap="flat" cmpd="sng" algn="ctr">
            <a:solidFill>
              <a:srgbClr val="25221E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2876550" bIns="2408555" numCol="1" spcCol="215900" anchor="t"/>
          <a:lstStyle/>
          <a:p>
            <a:pPr>
              <a:defRPr lang="ru-ru"/>
            </a:pPr>
          </a:p>
        </p:txBody>
      </p:sp>
      <p:sp>
        <p:nvSpPr>
          <p:cNvPr id="55" name="Freeform 57"/>
          <p:cNvSpPr>
            <a:extLst>
              <a:ext uri="smNativeData">
                <pr:smNativeData xmlns:pr="smNativeData" val="SMDATA_13_MUf/YxMAAAAlAAAACwAAAA0AAAAAAAAAAAAAAABaEgAA0Q4AAAAAAAAAAAAAAAAAAAEAAABQAAAAAAAAAAAA4D8AAAAAAADgPwAAAAAAAOA/AAAAAAAA4D8AAAAAAADgPwAAAAAAAOA/AAAAAAAA4D8AAAAAAADgPwAAAAAAAOA/AAAAAAAA4D8CAAAAjAAAAAEAAAAAAAAAJSIeAP///wgAAAAAAAAAAAAAAAAAAAAAAAAAAAAAAAAAAAAAeAAAAAEAAABAAAAAAAAAAAAAAABaAAAAAAAAAAAAAAAAAAAAAAAAAAAAAAAAAAAAAAAAAAAAAAAAAAAAAAAAAAAAAAAAAAAAAAAAAAAAAAAAAAAAAAAAAAAAAAAAAAAAFAAAADwAAAABAAAAAAAAACUiHg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HM9IiIMAAAAEAAAAAAAAAAAAAAAAAAAAAAAAAAeAAAAaAAAAAAAAAAAAAAAAAAAAAAAAAAAAAAAECcAABAnAAAAAAAAAAAAAAAAAAAAAAAAAAAAAAAAAAAAAAAAAAAAABQAAAAAAAAAwMD/AAAAAABkAAAAMgAAAAAAAABkAAAAAAAAAH9/fwAKAAAAHwAAAFQAAAAlIh4A////AQAAAAAAAAAAAAAAAAAAAAAAAAAAAAAAAAAAAAAAAAAAJSIeAH9/fwD///8DzMzMAMDA/wB/f38AAAAAAAAAAAAAAAAAAAAAAAAAAAAhAAAAGAAAABQAAADJEQAA9w0AAFoSAADRDgAAEAAAACYAAAAIAAAA//////////8="/>
              </a:ext>
            </a:extLst>
          </p:cNvSpPr>
          <p:nvPr/>
        </p:nvSpPr>
        <p:spPr>
          <a:xfrm>
            <a:off x="2891155" y="2270125"/>
            <a:ext cx="92075" cy="138430"/>
          </a:xfrm>
          <a:custGeom>
            <a:avLst/>
            <a:gdLst/>
            <a:ahLst/>
            <a:cxnLst/>
            <a:rect l="0" t="0" r="92075" b="138430"/>
            <a:pathLst>
              <a:path w="92075" h="138430">
                <a:moveTo>
                  <a:pt x="77396" y="68454"/>
                </a:moveTo>
                <a:lnTo>
                  <a:pt x="92075" y="68454"/>
                </a:lnTo>
                <a:lnTo>
                  <a:pt x="92075" y="103442"/>
                </a:lnTo>
                <a:lnTo>
                  <a:pt x="92075" y="121697"/>
                </a:lnTo>
                <a:lnTo>
                  <a:pt x="77396" y="138430"/>
                </a:lnTo>
                <a:lnTo>
                  <a:pt x="46703" y="138430"/>
                </a:lnTo>
                <a:lnTo>
                  <a:pt x="0" y="138430"/>
                </a:lnTo>
                <a:lnTo>
                  <a:pt x="0" y="121697"/>
                </a:lnTo>
                <a:lnTo>
                  <a:pt x="16013" y="121697"/>
                </a:lnTo>
                <a:lnTo>
                  <a:pt x="16013" y="16733"/>
                </a:lnTo>
                <a:lnTo>
                  <a:pt x="0" y="16733"/>
                </a:lnTo>
                <a:lnTo>
                  <a:pt x="0" y="0"/>
                </a:lnTo>
                <a:lnTo>
                  <a:pt x="46703" y="0"/>
                </a:lnTo>
                <a:lnTo>
                  <a:pt x="77396" y="0"/>
                </a:lnTo>
                <a:lnTo>
                  <a:pt x="92075" y="16733"/>
                </a:lnTo>
                <a:lnTo>
                  <a:pt x="92075" y="34988"/>
                </a:lnTo>
                <a:lnTo>
                  <a:pt x="92075" y="51721"/>
                </a:lnTo>
                <a:lnTo>
                  <a:pt x="77396" y="68454"/>
                </a:lnTo>
                <a:close/>
                <a:moveTo>
                  <a:pt x="30691" y="51721"/>
                </a:moveTo>
                <a:lnTo>
                  <a:pt x="46703" y="51721"/>
                </a:lnTo>
                <a:lnTo>
                  <a:pt x="61383" y="51721"/>
                </a:lnTo>
                <a:lnTo>
                  <a:pt x="77396" y="34988"/>
                </a:lnTo>
                <a:lnTo>
                  <a:pt x="61383" y="16733"/>
                </a:lnTo>
                <a:lnTo>
                  <a:pt x="46703" y="16733"/>
                </a:lnTo>
                <a:lnTo>
                  <a:pt x="30691" y="16733"/>
                </a:lnTo>
                <a:lnTo>
                  <a:pt x="30691" y="51721"/>
                </a:lnTo>
                <a:close/>
                <a:moveTo>
                  <a:pt x="30691" y="121697"/>
                </a:moveTo>
                <a:lnTo>
                  <a:pt x="46703" y="121697"/>
                </a:lnTo>
                <a:lnTo>
                  <a:pt x="61383" y="121697"/>
                </a:lnTo>
                <a:lnTo>
                  <a:pt x="77396" y="103442"/>
                </a:lnTo>
                <a:lnTo>
                  <a:pt x="77396" y="86709"/>
                </a:lnTo>
                <a:lnTo>
                  <a:pt x="61383" y="68454"/>
                </a:lnTo>
                <a:lnTo>
                  <a:pt x="46703" y="68454"/>
                </a:lnTo>
                <a:lnTo>
                  <a:pt x="30691" y="68454"/>
                </a:lnTo>
                <a:lnTo>
                  <a:pt x="30691" y="121697"/>
                </a:lnTo>
                <a:close/>
              </a:path>
            </a:pathLst>
          </a:custGeom>
          <a:solidFill>
            <a:srgbClr val="25221E"/>
          </a:solidFill>
          <a:ln w="0" cap="flat" cmpd="sng" algn="ctr">
            <a:solidFill>
              <a:srgbClr val="25221E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2983230" bIns="2408555" numCol="1" spcCol="215900" anchor="t"/>
          <a:lstStyle/>
          <a:p>
            <a:pPr>
              <a:defRPr lang="ru-ru"/>
            </a:pPr>
          </a:p>
        </p:txBody>
      </p:sp>
      <p:sp>
        <p:nvSpPr>
          <p:cNvPr id="56" name="Freeform 58"/>
          <p:cNvSpPr>
            <a:extLst>
              <a:ext uri="smNativeData">
                <pr:smNativeData xmlns:pr="smNativeData" val="SMDATA_13_MUf/YxMAAAAlAAAACwAAAA0AAAAAAAAAAAAAAACyEQAABhMAAAAAAAAAAAAAAAAAAAEAAABQAAAAAAAAAAAA4D8AAAAAAADgPwAAAAAAAOA/AAAAAAAA4D8AAAAAAADgPwAAAAAAAOA/AAAAAAAA4D8AAAAAAADgPwAAAAAAAOA/AAAAAAAA4D8CAAAAjAAAAAEAAAAAAAAAJSIeAP///wgAAAAAAAAAAAAAAAAAAAAAAAAAAAAAAAAAAAAAeAAAAAEAAABAAAAAAAAAAAAAAABaAAAAAAAAAAAAAAAAAAAAAAAAAAAAAAAAAAAAAAAAAAAAAAAAAAAAAAAAAAAAAAAAAAAAAAAAAAAAAAAAAAAAAAAAAAAAAAAAAAAAFAAAADwAAAABAAAAAAAAACUiHg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GFuZz0MAAAAEAAAAAAAAAAAAAAAAAAAAAAAAAAeAAAAaAAAAAAAAAAAAAAAAAAAAAAAAAAAAAAAECcAABAnAAAAAAAAAAAAAAAAAAAAAAAAAAAAAAAAAAAAAAAAAAAAABQAAAAAAAAAwMD/AAAAAABkAAAAMgAAAAAAAABkAAAAAAAAAH9/fwAKAAAAHwAAAFQAAAAlIh4A////AQAAAAAAAAAAAAAAAAAAAAAAAAAAAAAAAAAAAAAAAAAAJSIeAH9/fwD///8DzMzMAMDA/wB/f38AAAAAAAAAAAAAAAAAAAAAAAAAAAAhAAAAGAAAABQAAACpEAAA3xEAALIRAAAGEwAAEAAAACYAAAAIAAAA//////////8="/>
              </a:ext>
            </a:extLst>
          </p:cNvSpPr>
          <p:nvPr/>
        </p:nvSpPr>
        <p:spPr>
          <a:xfrm>
            <a:off x="2708275" y="2905125"/>
            <a:ext cx="168275" cy="187325"/>
          </a:xfrm>
          <a:custGeom>
            <a:avLst/>
            <a:gdLst/>
            <a:ahLst/>
            <a:cxnLst/>
            <a:rect l="0" t="0" r="168275" b="187325"/>
            <a:pathLst>
              <a:path w="168275" h="187325">
                <a:moveTo>
                  <a:pt x="91425" y="17983"/>
                </a:moveTo>
                <a:lnTo>
                  <a:pt x="91425" y="0"/>
                </a:lnTo>
                <a:lnTo>
                  <a:pt x="168275" y="0"/>
                </a:lnTo>
                <a:lnTo>
                  <a:pt x="168275" y="17983"/>
                </a:lnTo>
                <a:lnTo>
                  <a:pt x="152375" y="17983"/>
                </a:lnTo>
                <a:lnTo>
                  <a:pt x="137800" y="17983"/>
                </a:lnTo>
                <a:lnTo>
                  <a:pt x="137800" y="34467"/>
                </a:lnTo>
                <a:lnTo>
                  <a:pt x="137800" y="103403"/>
                </a:lnTo>
                <a:lnTo>
                  <a:pt x="137800" y="119888"/>
                </a:lnTo>
                <a:lnTo>
                  <a:pt x="121900" y="154355"/>
                </a:lnTo>
                <a:lnTo>
                  <a:pt x="107325" y="170840"/>
                </a:lnTo>
                <a:lnTo>
                  <a:pt x="107325" y="187325"/>
                </a:lnTo>
                <a:lnTo>
                  <a:pt x="91425" y="187325"/>
                </a:lnTo>
                <a:lnTo>
                  <a:pt x="76850" y="187325"/>
                </a:lnTo>
                <a:lnTo>
                  <a:pt x="60950" y="170840"/>
                </a:lnTo>
                <a:lnTo>
                  <a:pt x="46375" y="154355"/>
                </a:lnTo>
                <a:lnTo>
                  <a:pt x="30475" y="154355"/>
                </a:lnTo>
                <a:lnTo>
                  <a:pt x="30475" y="119888"/>
                </a:lnTo>
                <a:lnTo>
                  <a:pt x="30475" y="103403"/>
                </a:lnTo>
                <a:lnTo>
                  <a:pt x="30475" y="34467"/>
                </a:lnTo>
                <a:lnTo>
                  <a:pt x="30475" y="17983"/>
                </a:lnTo>
                <a:lnTo>
                  <a:pt x="15900" y="17983"/>
                </a:lnTo>
                <a:lnTo>
                  <a:pt x="0" y="17983"/>
                </a:lnTo>
                <a:lnTo>
                  <a:pt x="0" y="0"/>
                </a:lnTo>
                <a:lnTo>
                  <a:pt x="76850" y="0"/>
                </a:lnTo>
                <a:lnTo>
                  <a:pt x="76850" y="17983"/>
                </a:lnTo>
                <a:lnTo>
                  <a:pt x="60950" y="17983"/>
                </a:lnTo>
                <a:lnTo>
                  <a:pt x="46375" y="17983"/>
                </a:lnTo>
                <a:lnTo>
                  <a:pt x="46375" y="34467"/>
                </a:lnTo>
                <a:lnTo>
                  <a:pt x="46375" y="103403"/>
                </a:lnTo>
                <a:lnTo>
                  <a:pt x="46375" y="119888"/>
                </a:lnTo>
                <a:lnTo>
                  <a:pt x="46375" y="136372"/>
                </a:lnTo>
                <a:lnTo>
                  <a:pt x="46375" y="154355"/>
                </a:lnTo>
                <a:lnTo>
                  <a:pt x="60950" y="154355"/>
                </a:lnTo>
                <a:lnTo>
                  <a:pt x="60950" y="170840"/>
                </a:lnTo>
                <a:lnTo>
                  <a:pt x="76850" y="170840"/>
                </a:lnTo>
                <a:lnTo>
                  <a:pt x="91425" y="170840"/>
                </a:lnTo>
                <a:lnTo>
                  <a:pt x="107325" y="170840"/>
                </a:lnTo>
                <a:lnTo>
                  <a:pt x="121900" y="154355"/>
                </a:lnTo>
                <a:lnTo>
                  <a:pt x="121900" y="136372"/>
                </a:lnTo>
                <a:lnTo>
                  <a:pt x="121900" y="119888"/>
                </a:lnTo>
                <a:lnTo>
                  <a:pt x="121900" y="103403"/>
                </a:lnTo>
                <a:lnTo>
                  <a:pt x="121900" y="34467"/>
                </a:lnTo>
                <a:lnTo>
                  <a:pt x="121900" y="17983"/>
                </a:lnTo>
                <a:lnTo>
                  <a:pt x="107325" y="17983"/>
                </a:lnTo>
                <a:lnTo>
                  <a:pt x="91425" y="17983"/>
                </a:lnTo>
                <a:close/>
              </a:path>
            </a:pathLst>
          </a:custGeom>
          <a:solidFill>
            <a:srgbClr val="25221E"/>
          </a:solidFill>
          <a:ln w="0" cap="flat" cmpd="sng" algn="ctr">
            <a:solidFill>
              <a:srgbClr val="25221E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2876550" bIns="3092450" numCol="1" spcCol="215900" anchor="t"/>
          <a:lstStyle/>
          <a:p>
            <a:pPr>
              <a:defRPr lang="ru-ru"/>
            </a:pPr>
          </a:p>
        </p:txBody>
      </p:sp>
      <p:sp>
        <p:nvSpPr>
          <p:cNvPr id="57" name="Freeform 59"/>
          <p:cNvSpPr>
            <a:extLst>
              <a:ext uri="smNativeData">
                <pr:smNativeData xmlns:pr="smNativeData" val="SMDATA_13_MUf/YxMAAAAlAAAACwAAAA0AAAAAAAAAAAAAAABaEgAABhMAAAAAAAAAAAAAAAAAAAEAAABQAAAAAAAAAAAA4D8AAAAAAADgPwAAAAAAAOA/AAAAAAAA4D8AAAAAAADgPwAAAAAAAOA/AAAAAAAA4D8AAAAAAADgPwAAAAAAAOA/AAAAAAAA4D8CAAAAjAAAAAEAAAAAAAAAJSIeAP///wgAAAAAAAAAAAAAAAAAAAAAAAAAAAAAAAAAAAAAeAAAAAEAAABAAAAAAAAAAAAAAABaAAAAAAAAAAAAAAAAAAAAAAAAAAAAAAAAAAAAAAAAAAAAAAAAAAAAAAAAAAAAAAAAAAAAAAAAAAAAAAAAAAAAAAAAAAAAAAAAAAAAFAAAADwAAAABAAAAAAAAACUiHg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NEQMAAAAEAAAAAAAAAAAAAAAAAAAAAAAAAAeAAAAaAAAAAAAAAAAAAAAAAAAAAAAAAAAAAAAECcAABAnAAAAAAAAAAAAAAAAAAAAAAAAAAAAAAAAAAAAAAAAAAAAABQAAAAAAAAAwMD/AAAAAABkAAAAMgAAAAAAAABkAAAAAAAAAH9/fwAKAAAAHwAAAFQAAAAlIh4A////AQAAAAAAAAAAAAAAAAAAAAAAAAAAAAAAAAAAAAAAAAAAJSIeAH9/fwD///8DzMzMAMDA/wB/f38AAAAAAAAAAAAAAAAAAAAAAAAAAAAhAAAAGAAAABQAAACyEQAALxIAAFoSAAAGEwAAEAAAACYAAAAIAAAA//////////8="/>
              </a:ext>
            </a:extLst>
          </p:cNvSpPr>
          <p:nvPr/>
        </p:nvSpPr>
        <p:spPr>
          <a:xfrm>
            <a:off x="2876550" y="2955925"/>
            <a:ext cx="106680" cy="136525"/>
          </a:xfrm>
          <a:custGeom>
            <a:avLst/>
            <a:gdLst/>
            <a:ahLst/>
            <a:cxnLst/>
            <a:rect l="0" t="0" r="106680" b="136525"/>
            <a:pathLst>
              <a:path w="106680" h="136525">
                <a:moveTo>
                  <a:pt x="76010" y="103518"/>
                </a:moveTo>
                <a:lnTo>
                  <a:pt x="30670" y="103518"/>
                </a:lnTo>
                <a:lnTo>
                  <a:pt x="30670" y="120021"/>
                </a:lnTo>
                <a:lnTo>
                  <a:pt x="45339" y="120021"/>
                </a:lnTo>
                <a:lnTo>
                  <a:pt x="45339" y="136525"/>
                </a:lnTo>
                <a:lnTo>
                  <a:pt x="0" y="136525"/>
                </a:lnTo>
                <a:lnTo>
                  <a:pt x="0" y="120021"/>
                </a:lnTo>
                <a:lnTo>
                  <a:pt x="14669" y="120021"/>
                </a:lnTo>
                <a:lnTo>
                  <a:pt x="45339" y="0"/>
                </a:lnTo>
                <a:lnTo>
                  <a:pt x="61341" y="0"/>
                </a:lnTo>
                <a:lnTo>
                  <a:pt x="92012" y="120021"/>
                </a:lnTo>
                <a:lnTo>
                  <a:pt x="106680" y="120021"/>
                </a:lnTo>
                <a:lnTo>
                  <a:pt x="106680" y="136525"/>
                </a:lnTo>
                <a:lnTo>
                  <a:pt x="61341" y="136525"/>
                </a:lnTo>
                <a:lnTo>
                  <a:pt x="61341" y="120021"/>
                </a:lnTo>
                <a:lnTo>
                  <a:pt x="76010" y="120021"/>
                </a:lnTo>
                <a:lnTo>
                  <a:pt x="76010" y="103518"/>
                </a:lnTo>
                <a:close/>
                <a:moveTo>
                  <a:pt x="76010" y="85515"/>
                </a:moveTo>
                <a:lnTo>
                  <a:pt x="61341" y="34506"/>
                </a:lnTo>
                <a:lnTo>
                  <a:pt x="45339" y="85515"/>
                </a:lnTo>
                <a:lnTo>
                  <a:pt x="76010" y="85515"/>
                </a:lnTo>
                <a:close/>
              </a:path>
            </a:pathLst>
          </a:custGeom>
          <a:solidFill>
            <a:srgbClr val="25221E"/>
          </a:solidFill>
          <a:ln w="0" cap="flat" cmpd="sng" algn="ctr">
            <a:solidFill>
              <a:srgbClr val="25221E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2983230" bIns="3092450" numCol="1" spcCol="215900" anchor="t"/>
          <a:lstStyle/>
          <a:p>
            <a:pPr>
              <a:defRPr lang="ru-ru"/>
            </a:pPr>
          </a:p>
        </p:txBody>
      </p:sp>
      <p:grpSp>
        <p:nvGrpSpPr>
          <p:cNvPr id="58" name="Group 60"/>
          <p:cNvGrpSpPr>
            <a:extLst>
              <a:ext uri="smNativeData">
                <pr:smNativeData xmlns:pr="smNativeData" val="SMDATA_7_MUf/YxMAAAAlAAAAAQAAAA8BAAAAkAAAAEgAAACQAAAASAAAAAAAAAAAAAAAAAAAABcAAAAUAAAAAAAAAAAAAAD/fwAA/38AAAAAAAAJAAAABAAAAAQAAAAMAAAAEAAAAAAAAAAAAAAAAAAAAAAAAAAfAAAAVAAAAAAAAAAAAAAAAAAAAAAAAAAAAAAAAAAAAAAAAAAAAAAAAAAAAAAAAAAAAAAAAAAAAAAAAAAAAAAAAAAAAAAAAAAAAAAAAAAAAAAAAAAAAAAAAAAAACEAAAAYAAAAFAAAAFYiAAA5EAAAoisAABEhAAAQAAAAJgAAAAgAAAD/////AAAAAA=="/>
              </a:ext>
            </a:extLst>
          </p:cNvGrpSpPr>
          <p:nvPr/>
        </p:nvGrpSpPr>
        <p:grpSpPr>
          <a:xfrm>
            <a:off x="5581650" y="2637155"/>
            <a:ext cx="1511300" cy="2738120"/>
            <a:chOff x="5581650" y="2637155"/>
            <a:chExt cx="1511300" cy="2738120"/>
          </a:xfrm>
        </p:grpSpPr>
        <p:sp>
          <p:nvSpPr>
            <p:cNvPr id="63" name="Line 61"/>
            <p:cNvSpPr>
              <a:extLst>
                <a:ext uri="smNativeData">
                  <pr:smNativeData xmlns:pr="smNativeData" val="SMDATA_13_MUf/Yx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P8AAAAy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Bbm9UF////AQAAAAAAAAAAAAAAAAAAAAAAAAAAAAAAAAAAAAAAAAAA/wAAAH9/fwD///8DzMzMAMDA/wB/f38AAAAAAAAAAAAAAAAAAAAAAAAAAAAhAAAAGAAAABQAAACqIwAAORAAADYnAABVGQAAAAAAACYAAAAIAAAA//////////8="/>
                </a:ext>
              </a:extLst>
            </p:cNvSpPr>
            <p:nvPr/>
          </p:nvSpPr>
          <p:spPr>
            <a:xfrm flipH="1">
              <a:off x="5797550" y="2637155"/>
              <a:ext cx="576580" cy="1480820"/>
            </a:xfrm>
            <a:prstGeom prst="lin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ru-ru"/>
              </a:pPr>
            </a:p>
          </p:txBody>
        </p:sp>
        <p:sp>
          <p:nvSpPr>
            <p:cNvPr id="62" name="Line 62"/>
            <p:cNvSpPr>
              <a:extLst>
                <a:ext uri="smNativeData">
                  <pr:smNativeData xmlns:pr="smNativeData" val="SMDATA_13_MUf/Yx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P8AAAAy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Bbm9UF////AQAAAAAAAAAAAAAAAAAAAAAAAAAAAAAAAAAAAAAAAAAA/wAAAH9/fwD///8DzMzMAMDA/wB/f38AAAAAAAAAAAAAAAAAAAAAAAAAAAAhAAAAGAAAABQAAACqIwAAVRkAAAElAABVGQAAAAAAACYAAAAIAAAA//////////8="/>
                </a:ext>
              </a:extLst>
            </p:cNvSpPr>
            <p:nvPr/>
          </p:nvSpPr>
          <p:spPr>
            <a:xfrm>
              <a:off x="5797550" y="4117975"/>
              <a:ext cx="217805" cy="0"/>
            </a:xfrm>
            <a:prstGeom prst="lin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ru-ru"/>
              </a:pPr>
            </a:p>
          </p:txBody>
        </p:sp>
        <p:sp>
          <p:nvSpPr>
            <p:cNvPr id="61" name="Line 63"/>
            <p:cNvSpPr>
              <a:extLst>
                <a:ext uri="smNativeData">
                  <pr:smNativeData xmlns:pr="smNativeData" val="SMDATA_13_MUf/Yx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P8AAAAyAAAAAQAAACMAAAAjAAAAIwAAAB4AAAAAAAAAZAAAAGQAAAADAAAAlgAAAJY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SDkMAAAAEAAAAAAAAAAAAAAAAAAAAAAAAAAeAAAAaAAAAAAAAAAAAAAAAAAAAAAAAAAAAAAAECcAABAnAAAAAAAAAAAAAAAAAAAAAAAAAAAAAAAAAAAAAAAAAAAAABQAAAAAAAAAwMD/AAAAAABkAAAAMgAAAAAAAABkAAAAAAAAAH9/fwAKAAAAHwAAAFQAAABbm9UF////AQAAAAAAAAAAAAAAAAAAAAAAAAAAAAAAAAAAAAAAAAAA/wAAAH9/fwD///8DzMzMAMDA/wB/f38AAAAAAAAAAAAAAAAAAAAAAAAAAAAhAAAAGAAAABQAAABWIgAAVRkAAAElAAARIQAAAAAAACYAAAAIAAAA//////////8="/>
                </a:ext>
              </a:extLst>
            </p:cNvSpPr>
            <p:nvPr/>
          </p:nvSpPr>
          <p:spPr>
            <a:xfrm flipH="1">
              <a:off x="5581650" y="4117975"/>
              <a:ext cx="433705" cy="1257300"/>
            </a:xfrm>
            <a:prstGeom prst="lin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headEnd type="none"/>
              <a:tailEnd type="arrow" w="lg" len="lg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ru-ru"/>
              </a:pPr>
            </a:p>
          </p:txBody>
        </p:sp>
        <p:sp>
          <p:nvSpPr>
            <p:cNvPr id="60" name="Rectangle 64"/>
            <p:cNvSpPr>
              <a:extLst>
                <a:ext uri="smNativeData">
                  <pr:smNativeData xmlns:pr="smNativeData" val="SMDATA_13_MUf/YxMAAAAlAAAAZAAAAA0AAAAAkAAAAEgAAACQAAAASAAAAAAAAAAB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BAAAAAAAAAP8AAAAy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C8vOD0MAAAAEAAAAAAAAAAAAAAAAAAAAAAAAAAeAAAAaAAAAAAAAAAAAAAAAAAAAAAAAAAAAAAAECcAABAnAAAAAAAAAAAAAAAAAAAAAAAAAAAAAAAAAAAAAAAAAAAAABQAAAAAAAAAwMD/AAAAAABkAAAAMgAAAAAAAABkAAAAAAAAAH9/fwAKAAAAHwAAAFQAAAD///8B////AQAAAAAAAAAAAAAAAAAAAAAAAAAAAAAAAAAAAAAAAAAA/wAAAH9/fwD///8DzMzMAMDA/wB/f38AAAAAAAAAAAAAAAAAAAAAAAAAAAAhAAAAGAAAABQAAACqIwAAaBoAAP4kAACDHQAAACAAACYAAAAIAAAA//////////8="/>
                </a:ext>
              </a:extLst>
            </p:cNvSpPr>
            <p:nvPr/>
          </p:nvSpPr>
          <p:spPr>
            <a:xfrm rot="1226089">
              <a:off x="5797550" y="4292600"/>
              <a:ext cx="215900" cy="504825"/>
            </a:xfrm>
            <a:prstGeom prst="rect">
              <a:avLst/>
            </a:prstGeom>
            <a:solidFill>
              <a:schemeClr val="bg1"/>
            </a:solidFill>
            <a:ln w="31750" cap="flat" cmpd="sng" algn="ctr">
              <a:solidFill>
                <a:srgbClr val="FF00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/>
            <a:p>
              <a:pPr>
                <a:defRPr lang="ru-ru"/>
              </a:pPr>
            </a:p>
          </p:txBody>
        </p:sp>
        <p:sp>
          <p:nvSpPr>
            <p:cNvPr id="59" name="Text Box 65"/>
            <p:cNvSpPr>
              <a:extLst>
                <a:ext uri="smNativeData">
                  <pr:smNativeData xmlns:pr="smNativeData" val="SMDATA_13_MUf/Y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Vc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BvJQAAaBoAAKIrAAA4HQAAAAAAACYAAAAIAAAA//////////8="/>
                </a:ext>
              </a:extLst>
            </p:cNvSpPr>
            <p:nvPr/>
          </p:nvSpPr>
          <p:spPr>
            <a:xfrm>
              <a:off x="6085205" y="4292600"/>
              <a:ext cx="100774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spcBef>
                  <a:spcPts val="1440"/>
                </a:spcBef>
                <a:defRPr lang="ru-ru"/>
              </a:pPr>
              <a:r>
                <a:rPr lang="en-us" sz="2400" b="1">
                  <a:latin typeface="Times New Roman" pitchFamily="1" charset="-52"/>
                  <a:ea typeface="Calibri" pitchFamily="2" charset="-52"/>
                  <a:cs typeface="Calibri" pitchFamily="2" charset="-52"/>
                </a:rPr>
                <a:t>R</a:t>
              </a:r>
              <a:r>
                <a:rPr lang="ru-ru" sz="2400" b="1" baseline="-24000">
                  <a:latin typeface="Times New Roman" pitchFamily="1" charset="-52"/>
                  <a:ea typeface="Calibri" pitchFamily="2" charset="-52"/>
                  <a:cs typeface="Calibri" pitchFamily="2" charset="-52"/>
                </a:rPr>
                <a:t>зам</a:t>
              </a:r>
              <a:endParaRPr lang="ru-ru" sz="2400" b="1">
                <a:latin typeface="Times New Roman" pitchFamily="1" charset="-52"/>
                <a:ea typeface="Calibri" pitchFamily="2" charset="-52"/>
                <a:cs typeface="Calibri" pitchFamily="2" charset="-52"/>
              </a:endParaRPr>
            </a:p>
          </p:txBody>
        </p:sp>
      </p:grpSp>
      <p:grpSp>
        <p:nvGrpSpPr>
          <p:cNvPr id="64" name="Group 66"/>
          <p:cNvGrpSpPr>
            <a:extLst>
              <a:ext uri="smNativeData">
                <pr:smNativeData xmlns:pr="smNativeData" val="SMDATA_7_MUf/YxMAAAAlAAAAAQAAAA8BAAAAkAAAAEgAAACQAAAASAAAAAAAAAAAAAAAAAAAABcAAAAUAAAAAAAAAAAAAAD/fwAA/38AAAAAAAAJAAAABAAAAPX///8MAAAAEAAAAAAAAAAAAAAAAAAAAAAAAAAfAAAAVAAAAAAAAAAAAAAAAAAAAAAAAAAAAAAAAAAAAAAAAAAAAAAAAAAAAAAAAAAAAAAAAAAAAAAAAAAAAAAAAAAAAAAAAAAAAAAAAAAAAAAAAAAAAAAAAAAAACEAAAAYAAAAFAAAAF0WAACkGAAAWB4AAL0dAAAQAAAAJgAAAAgAAAD/////AAAAAA=="/>
              </a:ext>
            </a:extLst>
          </p:cNvGrpSpPr>
          <p:nvPr/>
        </p:nvGrpSpPr>
        <p:grpSpPr>
          <a:xfrm>
            <a:off x="3635375" y="4005580"/>
            <a:ext cx="1297305" cy="828675"/>
            <a:chOff x="3635375" y="4005580"/>
            <a:chExt cx="1297305" cy="828675"/>
          </a:xfrm>
        </p:grpSpPr>
        <p:grpSp>
          <p:nvGrpSpPr>
            <p:cNvPr id="66" name="Group 67"/>
            <p:cNvGrpSpPr>
              <a:extLst>
                <a:ext uri="smNativeData">
                  <pr:smNativeData xmlns:pr="smNativeData" val="SMDATA_7_MUf/YxMAAAAlAAAAAQAAAA8BAAAAkAAAAEgAAACQAAAASAAAAAAAAAAAAAAAAAAAABcAAAAUAAAAAAAAAAAAAAD/fwAA/38AAAAAAAAJAAAABAAAAPv///8MAAAAEAAAAAAAAAAAAAAAAAAAAAAAAAAfAAAAVAAAAAAAAAAAAAAAAAAAAAAAAAAAAAAAAAAAAAAAAAAAAAAAAAAAAAAAAAAAAAAAAAAAAAAAAAAAAAAAAAAAAAAAAAAAAAAAAAAAAAAAAAAAAAAAAAAAACEAAAAYAAAAFAAAAGAWAABnHAAAWx4AALsdAAAAAAAAJgAAAAgAAAD/////AAAAAA=="/>
                </a:ext>
              </a:extLst>
            </p:cNvGrpSpPr>
            <p:nvPr/>
          </p:nvGrpSpPr>
          <p:grpSpPr>
            <a:xfrm rot="5400000">
              <a:off x="4177665" y="4076700"/>
              <a:ext cx="215900" cy="1297305"/>
              <a:chOff x="4177665" y="4076700"/>
              <a:chExt cx="215900" cy="1297305"/>
            </a:xfrm>
          </p:grpSpPr>
          <p:sp>
            <p:nvSpPr>
              <p:cNvPr id="69" name="Rectangle 68"/>
              <p:cNvSpPr>
                <a:extLst>
                  <a:ext uri="smNativeData">
    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Uzbgkt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VBNEE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CzGQAAThsAAAcbAADXHgAAACAAACYAAAAIAAAA//////////8="/>
                  </a:ext>
                </a:extLst>
              </p:cNvSpPr>
              <p:nvPr/>
            </p:nvSpPr>
            <p:spPr>
              <a:xfrm>
                <a:off x="4177665" y="4438650"/>
                <a:ext cx="215900" cy="574675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none" lIns="91440" tIns="45720" rIns="91440" bIns="45720" numCol="1" spcCol="215900" anchor="ctr"/>
              <a:lstStyle/>
              <a:p>
                <a:pPr>
                  <a:defRPr lang="ru-ru"/>
                </a:pPr>
              </a:p>
            </p:txBody>
          </p:sp>
          <p:sp>
            <p:nvSpPr>
              <p:cNvPr id="68" name="Line 69"/>
              <p:cNvSpPr>
                <a:extLst>
                  <a:ext uri="smNativeData">
                    <pr:smNativeData xmlns:pr="smNativeData" val="SMDATA_13_MUf/Yx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Uzbgko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GhGYW0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BbGgAAFBkAAFsaAABMGwAAAAAAACYAAAAIAAAA//////////8="/>
                  </a:ext>
                </a:extLst>
              </p:cNvSpPr>
              <p:nvPr/>
            </p:nvSpPr>
            <p:spPr>
              <a:xfrm flipV="1">
                <a:off x="4284345" y="4076700"/>
                <a:ext cx="0" cy="36068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ru-ru"/>
                </a:pPr>
              </a:p>
            </p:txBody>
          </p:sp>
          <p:sp>
            <p:nvSpPr>
              <p:cNvPr id="67" name="Line 70"/>
              <p:cNvSpPr>
                <a:extLst>
                  <a:ext uri="smNativeData">
                    <pr:smNativeData xmlns:pr="smNativeData" val="SMDATA_13_MUf/Yx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Uzbgko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BbGgAA1x4AAFsaAAAPIQAAAAAAACYAAAAIAAAA//////////8="/>
                  </a:ext>
                </a:extLst>
              </p:cNvSpPr>
              <p:nvPr/>
            </p:nvSpPr>
            <p:spPr>
              <a:xfrm flipV="1">
                <a:off x="4284345" y="5013325"/>
                <a:ext cx="0" cy="36068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ru-ru"/>
                </a:pPr>
              </a:p>
            </p:txBody>
          </p:sp>
        </p:grpSp>
        <p:sp>
          <p:nvSpPr>
            <p:cNvPr id="65" name="Text Box 71"/>
            <p:cNvSpPr>
              <a:extLst>
                <a:ext uri="smNativeData">
                  <pr:smNativeData xmlns:pr="smNativeData" val="SMDATA_13_MUf/Y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8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BeGAAApBgAAMocAADWGwAAAAAAACYAAAAIAAAA//////////8="/>
                </a:ext>
              </a:extLst>
            </p:cNvSpPr>
            <p:nvPr/>
          </p:nvSpPr>
          <p:spPr>
            <a:xfrm>
              <a:off x="3961130" y="4005580"/>
              <a:ext cx="718820" cy="5194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spcBef>
                  <a:spcPts val="1680"/>
                </a:spcBef>
                <a:defRPr lang="ru-ru"/>
              </a:pPr>
              <a:r>
                <a:rPr lang="en-us" sz="2800" b="1">
                  <a:latin typeface="Times New Roman" pitchFamily="1" charset="-52"/>
                  <a:ea typeface="Calibri" pitchFamily="2" charset="-52"/>
                  <a:cs typeface="Calibri" pitchFamily="2" charset="-52"/>
                </a:rPr>
                <a:t>R</a:t>
              </a:r>
              <a:r>
                <a:rPr lang="ru-ru" sz="2800" b="1" baseline="-24000">
                  <a:latin typeface="Times New Roman" pitchFamily="1" charset="-52"/>
                  <a:ea typeface="Calibri" pitchFamily="2" charset="-52"/>
                  <a:cs typeface="Calibri" pitchFamily="2" charset="-52"/>
                </a:rPr>
                <a:t>н</a:t>
              </a:r>
              <a:endParaRPr lang="ru-ru" sz="2800" b="1">
                <a:latin typeface="Times New Roman" pitchFamily="1" charset="-52"/>
                <a:ea typeface="Calibri" pitchFamily="2" charset="-52"/>
                <a:cs typeface="Calibri" pitchFamily="2" charset="-52"/>
              </a:endParaRPr>
            </a:p>
          </p:txBody>
        </p:sp>
      </p:grpSp>
      <p:sp>
        <p:nvSpPr>
          <p:cNvPr id="70" name="Line 72"/>
          <p:cNvSpPr>
            <a:extLst>
              <a:ext uri="smNativeData">
                <pr:smNativeData xmlns:pr="smNativeData" val="SMDATA_13_MUf/Yx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Uzbgko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D0iNDU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BdFgAAUBcAAF0WAAAQHQAAEAAAACYAAAAIAAAA//////////8="/>
              </a:ext>
            </a:extLst>
          </p:cNvSpPr>
          <p:nvPr/>
        </p:nvSpPr>
        <p:spPr>
          <a:xfrm flipV="1">
            <a:off x="3635375" y="3789680"/>
            <a:ext cx="0" cy="93472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sp>
        <p:nvSpPr>
          <p:cNvPr id="71" name="Line 73"/>
          <p:cNvSpPr>
            <a:extLst>
              <a:ext uri="smNativeData">
                <pr:smNativeData xmlns:pr="smNativeData" val="SMDATA_13_MUf/Yx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Uzbgko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HJzZXQ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BYHgAAORAAAFgeAAAQHQAAEAAAACYAAAAIAAAA//////////8="/>
              </a:ext>
            </a:extLst>
          </p:cNvSpPr>
          <p:nvPr/>
        </p:nvSpPr>
        <p:spPr>
          <a:xfrm flipV="1">
            <a:off x="4932680" y="2637155"/>
            <a:ext cx="0" cy="208724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sp>
        <p:nvSpPr>
          <p:cNvPr id="72" name="Freeform 74"/>
          <p:cNvSpPr>
            <a:extLst>
              <a:ext uri="smNativeData">
                <pr:smNativeData xmlns:pr="smNativeData" val="SMDATA_13_MUf/YxMAAAAlAAAACwAAAA0AAAAAAAAAAAAAAAB9HgAAcB8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wAAAAAA/wAoAAAAAQAAACMAAAAjAAAAIwAAAB4AAAAAAAAAZAAAAGQAAAADAAAAlgAAAJY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GltZXMMAAAAEAAAAAAAAAAAAAAAAAAAAAAAAAAeAAAAaAAAAAAAAAAAAAAAAAAAAAAAAAAAAAAAECcAABAnAAAAAAAAAAAAAAAAAAAAAAAAAAAAAAAAAAAAAAAAAAAAABQAAAAAAAAAwMD/AAAAAABkAAAAMgAAAAAAAABkAAAAAAAAAH9/fwAKAAAAHwAAAFQAAABbm9UF////AQAAAAAAAAAAAAAAAAAAAAAAAAAAAAAAAAAAAAAAAAAAAAD/AH9/fwD///8DzMzMAMDA/wB/f38AAAAAAAAAAAAAAAAAAAAAAAAAAAAhAAAAGAAAABQAAAAaDAAA2g8AAH0eAABwHwAAEAAAACYAAAAIAAAA//////////8="/>
              </a:ext>
            </a:extLst>
          </p:cNvSpPr>
          <p:nvPr/>
        </p:nvSpPr>
        <p:spPr>
          <a:xfrm>
            <a:off x="1967230" y="2576830"/>
            <a:ext cx="2988945" cy="2533650"/>
          </a:xfrm>
          <a:custGeom>
            <a:avLst/>
            <a:gdLst/>
            <a:ahLst/>
            <a:cxnLst/>
            <a:rect l="0" t="0" r="2988945" b="2533650"/>
            <a:pathLst>
              <a:path w="2988945" h="2533650">
                <a:moveTo>
                  <a:pt x="1236531" y="131763"/>
                </a:moveTo>
                <a:cubicBezTo>
                  <a:pt x="1439709" y="131763"/>
                  <a:pt x="1644475" y="131763"/>
                  <a:pt x="1884162" y="131763"/>
                </a:cubicBezTo>
                <a:cubicBezTo>
                  <a:pt x="2123849" y="131763"/>
                  <a:pt x="2520682" y="71438"/>
                  <a:pt x="2676240" y="131763"/>
                </a:cubicBezTo>
                <a:cubicBezTo>
                  <a:pt x="2831799" y="192088"/>
                  <a:pt x="2796877" y="215900"/>
                  <a:pt x="2820687" y="492125"/>
                </a:cubicBezTo>
                <a:cubicBezTo>
                  <a:pt x="2844497" y="768350"/>
                  <a:pt x="2807989" y="1476375"/>
                  <a:pt x="2820687" y="1789113"/>
                </a:cubicBezTo>
                <a:cubicBezTo>
                  <a:pt x="2833386" y="2101850"/>
                  <a:pt x="2988945" y="2257425"/>
                  <a:pt x="2892117" y="2365375"/>
                </a:cubicBezTo>
                <a:cubicBezTo>
                  <a:pt x="2795290" y="2473325"/>
                  <a:pt x="2460363" y="2436813"/>
                  <a:pt x="2244486" y="2436813"/>
                </a:cubicBezTo>
                <a:cubicBezTo>
                  <a:pt x="2028609" y="2436813"/>
                  <a:pt x="1728603" y="2533650"/>
                  <a:pt x="1596855" y="2365375"/>
                </a:cubicBezTo>
                <a:cubicBezTo>
                  <a:pt x="1465106" y="2197100"/>
                  <a:pt x="1584156" y="1608138"/>
                  <a:pt x="1452408" y="1428750"/>
                </a:cubicBezTo>
                <a:cubicBezTo>
                  <a:pt x="1320659" y="1249363"/>
                  <a:pt x="1020654" y="1295400"/>
                  <a:pt x="804777" y="1284288"/>
                </a:cubicBezTo>
                <a:cubicBezTo>
                  <a:pt x="588899" y="1273175"/>
                  <a:pt x="277782" y="1536700"/>
                  <a:pt x="157145" y="1357313"/>
                </a:cubicBezTo>
                <a:cubicBezTo>
                  <a:pt x="36508" y="1177925"/>
                  <a:pt x="0" y="409575"/>
                  <a:pt x="84128" y="204788"/>
                </a:cubicBezTo>
                <a:cubicBezTo>
                  <a:pt x="168257" y="0"/>
                  <a:pt x="414293" y="65088"/>
                  <a:pt x="660329" y="131763"/>
                </a:cubicBezTo>
              </a:path>
            </a:pathLst>
          </a:custGeom>
          <a:noFill/>
          <a:ln w="25400" cap="flat" cmpd="sng" algn="ctr">
            <a:solidFill>
              <a:srgbClr val="0000FF"/>
            </a:solidFill>
            <a:prstDash val="dash"/>
            <a:headEnd type="none"/>
            <a:tailEnd type="arrow" w="lg" len="lg"/>
          </a:ln>
          <a:effectLst/>
        </p:spPr>
        <p:txBody>
          <a:bodyPr vert="horz" wrap="square" lIns="0" tIns="0" rIns="4956175" bIns="5110480" numCol="1" spcCol="215900" anchor="t"/>
          <a:lstStyle/>
          <a:p>
            <a:pPr>
              <a:defRPr lang="ru-ru"/>
            </a:pPr>
          </a:p>
        </p:txBody>
      </p:sp>
      <p:sp>
        <p:nvSpPr>
          <p:cNvPr id="73" name="Freeform 75"/>
          <p:cNvSpPr>
            <a:extLst>
              <a:ext uri="smNativeData">
                <pr:smNativeData xmlns:pr="smNativeData" val="SMDATA_13_MUf/YxMAAAAlAAAACwAAAA0AAAAAAAAAAAAAAABiKAAAFSI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wAAAP8AAAAoAAAAAQAAACMAAAAjAAAAIwAAAB4AAAAAAAAAZAAAAGQAAAADAAAAlgAAAJY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DgzMTAMAAAAEAAAAAAAAAAAAAAAAAAAAAAAAAAeAAAAaAAAAAAAAAAAAAAAAAAAAAAAAAAAAAAAECcAABAnAAAAAAAAAAAAAAAAAAAAAAAAAAAAAAAAAAAAAAAAAAAAABQAAAAAAAAAwMD/AAAAAABkAAAAMgAAAAAAAABkAAAAAAAAAH9/fwAKAAAAHwAAAFQAAABbm9UF////AQAAAAAAAAAAAAAAAAAAAAAAAAAAAAAAAAAAAAAAAAAA/wAAAH9/fwD///8DzMzMAMDA/wB/f38AAAAAAAAAAAAAAAAAAAAAAAAAAAAhAAAAGAAAABQAAAC0CgAAdA4AAGIoAAAVIgAAEAAAACYAAAAIAAAA//////////8="/>
              </a:ext>
            </a:extLst>
          </p:cNvSpPr>
          <p:nvPr/>
        </p:nvSpPr>
        <p:spPr>
          <a:xfrm>
            <a:off x="1739900" y="2349500"/>
            <a:ext cx="4824730" cy="3190875"/>
          </a:xfrm>
          <a:custGeom>
            <a:avLst/>
            <a:gdLst/>
            <a:ahLst/>
            <a:cxnLst/>
            <a:rect l="0" t="0" r="4824730" b="3190875"/>
            <a:pathLst>
              <a:path w="4824730" h="3190875">
                <a:moveTo>
                  <a:pt x="1536801" y="142875"/>
                </a:moveTo>
                <a:cubicBezTo>
                  <a:pt x="1889249" y="142875"/>
                  <a:pt x="2243285" y="142875"/>
                  <a:pt x="2687814" y="142875"/>
                </a:cubicBezTo>
                <a:cubicBezTo>
                  <a:pt x="3132344" y="142875"/>
                  <a:pt x="3853116" y="119062"/>
                  <a:pt x="4200801" y="142875"/>
                </a:cubicBezTo>
                <a:cubicBezTo>
                  <a:pt x="4548487" y="166687"/>
                  <a:pt x="4729474" y="131762"/>
                  <a:pt x="4777102" y="287337"/>
                </a:cubicBezTo>
                <a:cubicBezTo>
                  <a:pt x="4824730" y="442912"/>
                  <a:pt x="4572301" y="850900"/>
                  <a:pt x="4488158" y="1079500"/>
                </a:cubicBezTo>
                <a:cubicBezTo>
                  <a:pt x="4404015" y="1308100"/>
                  <a:pt x="4367500" y="1500187"/>
                  <a:pt x="4272244" y="1655762"/>
                </a:cubicBezTo>
                <a:cubicBezTo>
                  <a:pt x="4176987" y="1811337"/>
                  <a:pt x="3983300" y="1871662"/>
                  <a:pt x="3911857" y="2016125"/>
                </a:cubicBezTo>
                <a:cubicBezTo>
                  <a:pt x="3840415" y="2160587"/>
                  <a:pt x="3876930" y="2351087"/>
                  <a:pt x="3840415" y="2519362"/>
                </a:cubicBezTo>
                <a:cubicBezTo>
                  <a:pt x="3803900" y="2687637"/>
                  <a:pt x="3875343" y="2928937"/>
                  <a:pt x="3695943" y="3024187"/>
                </a:cubicBezTo>
                <a:cubicBezTo>
                  <a:pt x="3516544" y="3119437"/>
                  <a:pt x="3132344" y="3082925"/>
                  <a:pt x="2760844" y="3095625"/>
                </a:cubicBezTo>
                <a:cubicBezTo>
                  <a:pt x="2389345" y="3108325"/>
                  <a:pt x="1811457" y="3082925"/>
                  <a:pt x="1463771" y="3095625"/>
                </a:cubicBezTo>
                <a:cubicBezTo>
                  <a:pt x="1116086" y="3108325"/>
                  <a:pt x="874770" y="3190875"/>
                  <a:pt x="671557" y="3167062"/>
                </a:cubicBezTo>
                <a:cubicBezTo>
                  <a:pt x="468343" y="3143250"/>
                  <a:pt x="347685" y="3178175"/>
                  <a:pt x="239728" y="2951162"/>
                </a:cubicBezTo>
                <a:cubicBezTo>
                  <a:pt x="131771" y="2724150"/>
                  <a:pt x="47628" y="2197100"/>
                  <a:pt x="23814" y="1800225"/>
                </a:cubicBezTo>
                <a:cubicBezTo>
                  <a:pt x="0" y="1403350"/>
                  <a:pt x="47628" y="862011"/>
                  <a:pt x="95256" y="574675"/>
                </a:cubicBezTo>
                <a:cubicBezTo>
                  <a:pt x="142884" y="287337"/>
                  <a:pt x="227027" y="142875"/>
                  <a:pt x="311170" y="71437"/>
                </a:cubicBezTo>
                <a:cubicBezTo>
                  <a:pt x="395314" y="0"/>
                  <a:pt x="496920" y="71437"/>
                  <a:pt x="600114" y="142875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dash"/>
            <a:headEnd type="none"/>
            <a:tailEnd type="arrow" w="lg" len="lg"/>
          </a:ln>
          <a:effectLst/>
        </p:spPr>
        <p:txBody>
          <a:bodyPr vert="horz" wrap="square" lIns="0" tIns="0" rIns="6564630" bIns="5540375" numCol="1" spcCol="215900" anchor="t"/>
          <a:lstStyle/>
          <a:p>
            <a:pPr>
              <a:defRPr lang="ru-ru"/>
            </a:p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 advAuto="0"/>
      <p:bldP spid="72" grpId="0" animBg="1"/>
      <p:bldP spid="73" grpId="0" animBg="1"/>
    </p:bldLst>
    <p:extLst>
      <p:ext uri="smNativeData">
        <pr:smNativeData xmlns:pr="smNativeData" val="MUf/YwMAAAAFAAAA/f///wEAAAABAAAAAAAAAAAAAAAAAAAAAAAAAAkAAAD9////AQAAAAEAAAAAAAAAAAAAAAAAAAAAAAAADQAAAP3///8BAAAAAQAAAAAAAAAAAAAAAAAAAAAAAAA="/>
      </p:ext>
    </p:ext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BAAAAAAAAAAUzbgk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D///8B////AQAAAAAAAAAAAAAAAAAAAAAAAAAAAAAAAAAAAAAAAAAABTNuAn9/fwD///8DzMzMAMDA/wB/f38AAAAAAAAAAAAAAAAAAAAAAAAAAAAhAAAAGAAAABQAAAAhAAAAAAAAAEA4AAAQKgAAECAAACYAAAAIAAAA//////////8="/>
              </a:ext>
            </a:extLst>
          </p:cNvSpPr>
          <p:nvPr/>
        </p:nvSpPr>
        <p:spPr>
          <a:xfrm>
            <a:off x="20955" y="0"/>
            <a:ext cx="9123045" cy="6837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>
              <a:defRPr lang="ru-ru"/>
            </a:pPr>
            <a:endParaRPr lang="ru-ru" sz="2400">
              <a:latin typeface="Times New Roman" pitchFamily="1" charset="-52"/>
              <a:ea typeface="Calibri" pitchFamily="2" charset="-52"/>
              <a:cs typeface="Calibri" pitchFamily="2" charset="-52"/>
            </a:endParaRPr>
          </a:p>
        </p:txBody>
      </p:sp>
      <p:sp>
        <p:nvSpPr>
          <p:cNvPr id="3" name="Rectangle 5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4" name="Rectangle 6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5" name="Rectangle 7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6" name="Rectangle 8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7" name="Rectangle 9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8" name="Rectangle 10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9" name="Rectangle 11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10" name="Rectangle 12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11" name="Rectangle 13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12" name="Rectangle 14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13" name="Rectangle 15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14" name="Rectangle 16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15" name="Rectangle 17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16" name="Rectangle 18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17" name="Rectangle 19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18" name="Rectangle 20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19" name="Rectangle 21" descr="Широкий диагональный 2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EAAAABAAAABTNuC////wgAAAAAAAAAACTERTIE+LNmWV8s5EmWISkAAAAAeAAAAAEAAABAAAAAAAAAAAAAAABaAAAAAAAAAAAAAAAAAAAAAAAAAAAAAAAAAAAAAAAAAAAAAAAAAAAAAAAAAAAAAAAAAAAAAAAAAAAAAAAAAAAAAAAAAAAAAAAAAAAAFAAAADwAAAABAAAAAAAAAAUzbgk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FM24E////AQAAAAAAAAAAAAAAAAAAAAAAAAAAAAAAAAAAAAAAAAAABTNuAn9/fwD///8DzMzMAMDA/wB/f38AAAAAAAAAAAAAAAAAAAAAAAAAAAAhAAAAGAAAABQAAACmBAAAnhQAAF81AABGFwAAECAAACYAAAAIAAAA//////////8="/>
              </a:ext>
            </a:extLst>
          </p:cNvSpPr>
          <p:nvPr/>
        </p:nvSpPr>
        <p:spPr>
          <a:xfrm>
            <a:off x="755650" y="3351530"/>
            <a:ext cx="7920355" cy="431800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grpSp>
        <p:nvGrpSpPr>
          <p:cNvPr id="20" name="Group 22"/>
          <p:cNvGrpSpPr>
            <a:extLst>
              <a:ext uri="smNativeData">
                <pr:smNativeData xmlns:pr="smNativeData" val="SMDATA_7_MUf/YxMAAAAlAAAAAQAAAA8BAAAAkAAAAEgAAACQAAAASAAAAAAAAAAAAAAAAAAAABcAAAAUAAAAAAAAAAAAAAD/fwAA/38AAAAAAAAJAAAABAAAANr///8MAAAAEAAAAAAAAAAAAAAAAAAAAAAAAAAfAAAAVAAAAAAAAAAAAAAAAAAAAAAAAAAAAAAAAAAAAAAAAAAAAAAAAAAAAAAAAAAAAAAAAAAAAAAAAAAAAAAAAAAAAAAAAAAAAAAAAAAAAAAAAAAAAAAAAAAAACEAAAAYAAAAFAAAALkPAABzGQAAsBsAADgnAAAQAAAAJgAAAAgAAAD/////AAAAAA=="/>
              </a:ext>
            </a:extLst>
          </p:cNvGrpSpPr>
          <p:nvPr/>
        </p:nvGrpSpPr>
        <p:grpSpPr>
          <a:xfrm>
            <a:off x="2555875" y="4137025"/>
            <a:ext cx="1945005" cy="2238375"/>
            <a:chOff x="2555875" y="4137025"/>
            <a:chExt cx="1945005" cy="2238375"/>
          </a:xfrm>
        </p:grpSpPr>
        <p:sp>
          <p:nvSpPr>
            <p:cNvPr id="40" name="Rectangle 23"/>
            <p:cNvSpPr>
              <a:extLst>
                <a:ext uri="smNativeData">
  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Uzbgko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C5DwAAcxkAALAbAABhJAAAACAAACYAAAAIAAAA//////////8="/>
                </a:ext>
              </a:extLst>
            </p:cNvSpPr>
            <p:nvPr/>
          </p:nvSpPr>
          <p:spPr>
            <a:xfrm>
              <a:off x="2555875" y="4137025"/>
              <a:ext cx="1945005" cy="177673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/>
            <a:p>
              <a:pPr>
                <a:defRPr lang="ru-ru"/>
              </a:pPr>
            </a:p>
          </p:txBody>
        </p:sp>
        <p:grpSp>
          <p:nvGrpSpPr>
            <p:cNvPr id="23" name="Group 24"/>
            <p:cNvGrpSpPr>
              <a:extLst>
                <a:ext uri="smNativeData">
                  <pr:smNativeData xmlns:pr="smNativeData" val="SMDATA_7_MUf/YxMAAAAlAAAAAQAAAA8BAAAAkAAAAEgAAACQAAAASAAAAAAAAAAAAAAAAAAAABcAAAAUAAAAAAAAAAAAAAD/fwAA/38AAAAAAAAJAAAABAAAANb///8MAAAAEAAAAAAAAAAAAAAAAAAAAAAAAAAfAAAAVAAAAAAAAAAAAAAAAAAAAAAAAAAAAAAAAAAAAAAAAAAAAAAAAAAAAAAAAAAAAAAAAAAAAAAAAAAAAAAAAAAAAAAAAAAAAAAAAAAAAAAAAAAAAAAAAAAAACEAAAAYAAAAFAAAAFcSAABuHAAAuBoAADgnAAAAAAAAJgAAAAgAAAD/////AAAAAA=="/>
                </a:ext>
              </a:extLst>
            </p:cNvGrpSpPr>
            <p:nvPr/>
          </p:nvGrpSpPr>
          <p:grpSpPr>
            <a:xfrm>
              <a:off x="2981325" y="4621530"/>
              <a:ext cx="1362075" cy="1753870"/>
              <a:chOff x="2981325" y="4621530"/>
              <a:chExt cx="1362075" cy="1753870"/>
            </a:xfrm>
          </p:grpSpPr>
          <p:sp>
            <p:nvSpPr>
              <p:cNvPr id="39" name="Freeform 25"/>
              <p:cNvSpPr>
                <a:extLst>
                  <a:ext uri="smNativeData">
                    <pr:smNativeData xmlns:pr="smNativeData" val="SMDATA_13_MUf/YxMAAAAlAAAACwAAAA0AAAAAAAAAAAAAAAADAAAAAgAAAAAAAAAAAAAAAAAAAAEAAABQAAAAAAAAAAAA4D8AAAAAAADgPwAAAAAAAOA/AAAAAAAA4D8AAAAAAADgPwAAAAAAAOA/AAAAAAAA4D8AAAAAAADgPwAAAAAAAOA/AAAAAAAA4D8CAAAAjAAAAAEAAAAAAAAAwMDAAP///wgAAAAAAAAAAAAAAAAAAAAAAAAAAAAAAAAAAAAAeAAAAAEAAABAAAAAAAAAAAAAAAB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DAwMAA////AQAAAAAAAAAAAAAAAAAAAAAAAAAAAAAAAAAAAAAAAAAABTNuAn9/fwD///8DzMzMAMDA/wB/f38AAAAAAAAAAAAAAAAAAAAAAAAAAAAhAAAAGAAAABQAAAAQFAAAbhwAAOsXAADfHwAAAAAAACYAAAAIAAAA//////////8="/>
                  </a:ext>
                </a:extLst>
              </p:cNvSpPr>
              <p:nvPr/>
            </p:nvSpPr>
            <p:spPr>
              <a:xfrm>
                <a:off x="3261360" y="4621530"/>
                <a:ext cx="626745" cy="559435"/>
              </a:xfrm>
              <a:custGeom>
                <a:avLst/>
                <a:gdLst/>
                <a:ahLst/>
                <a:cxnLst/>
                <a:rect l="0" t="0" r="626745" b="559435"/>
                <a:pathLst>
                  <a:path w="626745" h="559435">
                    <a:moveTo>
                      <a:pt x="557106" y="362300"/>
                    </a:moveTo>
                    <a:lnTo>
                      <a:pt x="578143" y="395600"/>
                    </a:lnTo>
                    <a:lnTo>
                      <a:pt x="596278" y="430232"/>
                    </a:lnTo>
                    <a:lnTo>
                      <a:pt x="610060" y="467527"/>
                    </a:lnTo>
                    <a:lnTo>
                      <a:pt x="620941" y="504157"/>
                    </a:lnTo>
                    <a:lnTo>
                      <a:pt x="626745" y="542785"/>
                    </a:lnTo>
                    <a:lnTo>
                      <a:pt x="522287" y="551443"/>
                    </a:lnTo>
                    <a:lnTo>
                      <a:pt x="417104" y="558103"/>
                    </a:lnTo>
                    <a:lnTo>
                      <a:pt x="314097" y="559435"/>
                    </a:lnTo>
                    <a:lnTo>
                      <a:pt x="209640" y="558103"/>
                    </a:lnTo>
                    <a:lnTo>
                      <a:pt x="104457" y="551443"/>
                    </a:lnTo>
                    <a:lnTo>
                      <a:pt x="0" y="542785"/>
                    </a:lnTo>
                    <a:lnTo>
                      <a:pt x="5803" y="504157"/>
                    </a:lnTo>
                    <a:lnTo>
                      <a:pt x="15233" y="466195"/>
                    </a:lnTo>
                    <a:lnTo>
                      <a:pt x="29015" y="430232"/>
                    </a:lnTo>
                    <a:lnTo>
                      <a:pt x="47150" y="394268"/>
                    </a:lnTo>
                    <a:lnTo>
                      <a:pt x="69637" y="362300"/>
                    </a:lnTo>
                    <a:lnTo>
                      <a:pt x="69637" y="16649"/>
                    </a:lnTo>
                    <a:lnTo>
                      <a:pt x="150883" y="7325"/>
                    </a:lnTo>
                    <a:lnTo>
                      <a:pt x="231402" y="1331"/>
                    </a:lnTo>
                    <a:lnTo>
                      <a:pt x="314097" y="0"/>
                    </a:lnTo>
                    <a:lnTo>
                      <a:pt x="395342" y="1331"/>
                    </a:lnTo>
                    <a:lnTo>
                      <a:pt x="475861" y="7325"/>
                    </a:lnTo>
                    <a:lnTo>
                      <a:pt x="557106" y="16649"/>
                    </a:lnTo>
                    <a:lnTo>
                      <a:pt x="557106" y="36230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</p:spPr>
            <p:txBody>
              <a:bodyPr vert="horz" wrap="square" lIns="0" tIns="0" rIns="1905" bIns="1270" numCol="1" spcCol="215900" anchor="t"/>
              <a:lstStyle/>
              <a:p>
                <a:pPr>
                  <a:defRPr lang="ru-ru"/>
                </a:pPr>
              </a:p>
            </p:txBody>
          </p:sp>
          <p:sp>
            <p:nvSpPr>
              <p:cNvPr id="38" name="Freeform 26"/>
              <p:cNvSpPr>
                <a:extLst>
                  <a:ext uri="smNativeData">
                    <pr:smNativeData xmlns:pr="smNativeData" val="SMDATA_13_MUf/YxMAAAAlAAAACwAAAA0AAAAAAAAAAAAAAAACAAAAAg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Z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Gw9IjIMAAAAEAAAAAAAAAAAAAAAAAAAAAAAAAAeAAAAaAAAAAAAAAAAAAAAAAAAAAAAAAAAAAAAECcAABAnAAAAAAAAAAAAAAAAAAAAAAAAAAAAAAAAAAAAAAAAAAAAABQAAAAAAAAAwMD/AAAAAABkAAAAMgAAAAAAAABkAAAAAAAAAH9/fwAKAAAAHwAAAFQAAABbm9UF////AQAAAAAAAAAAAAAAAAAAAAAAAAAAAAAAAAAAAAAAAAAAAAAAAH9/fwD///8DzMzMAMDA/wB/f38AAAAAAAAAAAAAAAAAAAAAAAAAAAAhAAAAGAAAABQAAAAQFAAAQB4AAMQUAADEHwAAAAAAACYAAAAIAAAA//////////8="/>
                  </a:ext>
                </a:extLst>
              </p:cNvSpPr>
              <p:nvPr/>
            </p:nvSpPr>
            <p:spPr>
              <a:xfrm>
                <a:off x="3261360" y="4917440"/>
                <a:ext cx="114300" cy="246380"/>
              </a:xfrm>
              <a:custGeom>
                <a:avLst/>
                <a:gdLst/>
                <a:ahLst/>
                <a:cxnLst/>
                <a:rect l="0" t="0" r="114300" b="246380"/>
                <a:pathLst>
                  <a:path w="114300" h="246380">
                    <a:moveTo>
                      <a:pt x="114300" y="0"/>
                    </a:moveTo>
                    <a:lnTo>
                      <a:pt x="86087" y="37189"/>
                    </a:lnTo>
                    <a:lnTo>
                      <a:pt x="61491" y="75043"/>
                    </a:lnTo>
                    <a:lnTo>
                      <a:pt x="40511" y="116217"/>
                    </a:lnTo>
                    <a:lnTo>
                      <a:pt x="22426" y="158055"/>
                    </a:lnTo>
                    <a:lnTo>
                      <a:pt x="9404" y="201885"/>
                    </a:lnTo>
                    <a:lnTo>
                      <a:pt x="0" y="246380"/>
                    </a:lnTo>
                  </a:path>
                </a:pathLst>
              </a:custGeom>
              <a:noFill/>
              <a:ln w="1587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0" tIns="0" rIns="1270" bIns="1270" numCol="1" spcCol="215900" anchor="t"/>
              <a:lstStyle/>
              <a:p>
                <a:pPr>
                  <a:defRPr lang="ru-ru"/>
                </a:pPr>
              </a:p>
            </p:txBody>
          </p:sp>
          <p:sp>
            <p:nvSpPr>
              <p:cNvPr id="37" name="Freeform 27"/>
              <p:cNvSpPr>
                <a:extLst>
                  <a:ext uri="smNativeData">
                    <pr:smNativeData xmlns:pr="smNativeData" val="SMDATA_13_MUf/YxMAAAAlAAAACwAAAA0AAAAAAAAAAAAAAAADAAAAAg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Z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VUMAAAAEAAAAAAAAAAAAAAAAAAAAAAAAAAeAAAAaAAAAAAAAAAAAAAAAAAAAAAAAAAAAAAAECcAABAnAAAAAAAAAAAAAAAAAAAAAAAAAAAAAAAAAAAAAAAAAAAAABQAAAAAAAAAwMD/AAAAAABkAAAAMgAAAAAAAABkAAAAAAAAAH9/fwAKAAAAHwAAAFQAAABbm9UF////AQAAAAAAAAAAAAAAAAAAAAAAAAAAAAAAAAAAAAAAAAAAAAAAAH9/fwD///8DzMzMAMDA/wB/f38AAAAAAAAAAAAAAAAAAAAAAAAAAAAhAAAAGAAAABQAAAA2FwAAQB4AAOsXAADEHwAAAAAAACYAAAAIAAAA//////////8="/>
                  </a:ext>
                </a:extLst>
              </p:cNvSpPr>
              <p:nvPr/>
            </p:nvSpPr>
            <p:spPr>
              <a:xfrm>
                <a:off x="3773170" y="4917440"/>
                <a:ext cx="114935" cy="246380"/>
              </a:xfrm>
              <a:custGeom>
                <a:avLst/>
                <a:gdLst/>
                <a:ahLst/>
                <a:cxnLst/>
                <a:rect l="0" t="0" r="114935" b="246380"/>
                <a:pathLst>
                  <a:path w="114935" h="246380">
                    <a:moveTo>
                      <a:pt x="0" y="0"/>
                    </a:moveTo>
                    <a:lnTo>
                      <a:pt x="28370" y="37189"/>
                    </a:lnTo>
                    <a:lnTo>
                      <a:pt x="53102" y="75043"/>
                    </a:lnTo>
                    <a:lnTo>
                      <a:pt x="74198" y="116217"/>
                    </a:lnTo>
                    <a:lnTo>
                      <a:pt x="92384" y="158055"/>
                    </a:lnTo>
                    <a:lnTo>
                      <a:pt x="105478" y="201885"/>
                    </a:lnTo>
                    <a:lnTo>
                      <a:pt x="114935" y="246380"/>
                    </a:lnTo>
                  </a:path>
                </a:pathLst>
              </a:custGeom>
              <a:noFill/>
              <a:ln w="1587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0" tIns="0" rIns="1905" bIns="1270" numCol="1" spcCol="215900" anchor="t"/>
              <a:lstStyle/>
              <a:p>
                <a:pPr>
                  <a:defRPr lang="ru-ru"/>
                </a:pPr>
              </a:p>
            </p:txBody>
          </p:sp>
          <p:sp>
            <p:nvSpPr>
              <p:cNvPr id="36" name="Freeform 28"/>
              <p:cNvSpPr>
                <a:extLst>
                  <a:ext uri="smNativeData">
                    <pr:smNativeData xmlns:pr="smNativeData" val="SMDATA_13_MUf/YxMAAAAlAAAACwAAAA0AAAAAAAAAAAAAAAADAAAAAg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Z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Bbm9UF////AQAAAAAAAAAAAAAAAAAAAAAAAAAAAAAAAAAAAAAAAAAAAAAAAH9/fwD///8DzMzMAMDA/wB/f38AAAAAAAAAAAAAAAAAAAAAAAAAAAAhAAAAGAAAABQAAAAQFAAAbhwAAOsXAADfHwAAAAAAACYAAAAIAAAA//////////8="/>
                  </a:ext>
                </a:extLst>
              </p:cNvSpPr>
              <p:nvPr/>
            </p:nvSpPr>
            <p:spPr>
              <a:xfrm>
                <a:off x="3261360" y="4621530"/>
                <a:ext cx="626745" cy="559435"/>
              </a:xfrm>
              <a:custGeom>
                <a:avLst/>
                <a:gdLst/>
                <a:ahLst/>
                <a:cxnLst/>
                <a:rect l="0" t="0" r="626745" b="559435"/>
                <a:pathLst>
                  <a:path w="626745" h="559435">
                    <a:moveTo>
                      <a:pt x="557106" y="362300"/>
                    </a:moveTo>
                    <a:lnTo>
                      <a:pt x="578143" y="395600"/>
                    </a:lnTo>
                    <a:lnTo>
                      <a:pt x="596278" y="430232"/>
                    </a:lnTo>
                    <a:lnTo>
                      <a:pt x="610060" y="467527"/>
                    </a:lnTo>
                    <a:lnTo>
                      <a:pt x="620941" y="504157"/>
                    </a:lnTo>
                    <a:lnTo>
                      <a:pt x="626745" y="542785"/>
                    </a:lnTo>
                    <a:lnTo>
                      <a:pt x="522287" y="551443"/>
                    </a:lnTo>
                    <a:lnTo>
                      <a:pt x="417104" y="558103"/>
                    </a:lnTo>
                    <a:lnTo>
                      <a:pt x="314097" y="559435"/>
                    </a:lnTo>
                    <a:lnTo>
                      <a:pt x="209640" y="558103"/>
                    </a:lnTo>
                    <a:lnTo>
                      <a:pt x="104457" y="551443"/>
                    </a:lnTo>
                    <a:lnTo>
                      <a:pt x="0" y="542785"/>
                    </a:lnTo>
                    <a:lnTo>
                      <a:pt x="5803" y="504157"/>
                    </a:lnTo>
                    <a:lnTo>
                      <a:pt x="15233" y="466195"/>
                    </a:lnTo>
                    <a:lnTo>
                      <a:pt x="29015" y="430232"/>
                    </a:lnTo>
                    <a:lnTo>
                      <a:pt x="47150" y="394268"/>
                    </a:lnTo>
                    <a:lnTo>
                      <a:pt x="69637" y="362300"/>
                    </a:lnTo>
                    <a:lnTo>
                      <a:pt x="69637" y="16649"/>
                    </a:lnTo>
                    <a:lnTo>
                      <a:pt x="150883" y="7325"/>
                    </a:lnTo>
                    <a:lnTo>
                      <a:pt x="231402" y="1331"/>
                    </a:lnTo>
                    <a:lnTo>
                      <a:pt x="314097" y="0"/>
                    </a:lnTo>
                    <a:lnTo>
                      <a:pt x="395342" y="1331"/>
                    </a:lnTo>
                    <a:lnTo>
                      <a:pt x="475861" y="7325"/>
                    </a:lnTo>
                    <a:lnTo>
                      <a:pt x="557106" y="16649"/>
                    </a:lnTo>
                    <a:lnTo>
                      <a:pt x="557106" y="362300"/>
                    </a:lnTo>
                  </a:path>
                </a:pathLst>
              </a:custGeom>
              <a:noFill/>
              <a:ln w="1587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0" tIns="0" rIns="1905" bIns="1270" numCol="1" spcCol="215900" anchor="t"/>
              <a:lstStyle/>
              <a:p>
                <a:pPr>
                  <a:defRPr lang="ru-ru"/>
                </a:pPr>
              </a:p>
            </p:txBody>
          </p:sp>
          <p:sp>
            <p:nvSpPr>
              <p:cNvPr id="35" name="Freeform 29"/>
              <p:cNvSpPr>
                <a:extLst>
                  <a:ext uri="smNativeData">
                    <pr:smNativeData xmlns:pr="smNativeData" val="SMDATA_13_MUf/YxMAAAAlAAAACwAAAA0AAAAAAAAAAAAAAAADAAAAAwAAAAAAAAAA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EvLy8MAAAAEAAAAAAAAAAAAAAAAAAAAAAAAAAeAAAAaAAAAAAAAAAAAAAAAAAAAAAAAAAAAAAAECcAABAnAAAAAAAAAAAAAAAAAAAAAAAAAAAAAAAAAAAAAAAAAAAAABQAAAAAAAAAwMD/AAAAAABkAAAAMgAAAAAAAABkAAAAAAAAAH9/fwAKAAAAHwAAAFQAAAD///8A////AQAAAAAAAAAAAAAAAAAAAAAAAAAAAAAAAAAAAAAAAAAABTNuAn9/fwD///8DzMzMAMDA/wB/f38AAAAAAAAAAAAAAAAAAAAAAAAAAAAhAAAAGAAAABQAAADYGQAASCEAAHYaAACsIgAAAAAAACYAAAAIAAAA//////////8="/>
                  </a:ext>
                </a:extLst>
              </p:cNvSpPr>
              <p:nvPr/>
            </p:nvSpPr>
            <p:spPr>
              <a:xfrm>
                <a:off x="4201160" y="5410200"/>
                <a:ext cx="100330" cy="226060"/>
              </a:xfrm>
              <a:custGeom>
                <a:avLst/>
                <a:gdLst/>
                <a:ahLst/>
                <a:cxnLst/>
                <a:rect l="0" t="0" r="100330" b="226060"/>
                <a:pathLst>
                  <a:path w="100330" h="226060">
                    <a:moveTo>
                      <a:pt x="10105" y="70478"/>
                    </a:moveTo>
                    <a:lnTo>
                      <a:pt x="90225" y="70478"/>
                    </a:lnTo>
                    <a:lnTo>
                      <a:pt x="97443" y="107046"/>
                    </a:lnTo>
                    <a:lnTo>
                      <a:pt x="100330" y="144279"/>
                    </a:lnTo>
                    <a:lnTo>
                      <a:pt x="97443" y="181513"/>
                    </a:lnTo>
                    <a:lnTo>
                      <a:pt x="90225" y="218746"/>
                    </a:lnTo>
                    <a:lnTo>
                      <a:pt x="70736" y="223400"/>
                    </a:lnTo>
                    <a:lnTo>
                      <a:pt x="50526" y="226060"/>
                    </a:lnTo>
                    <a:lnTo>
                      <a:pt x="29594" y="223400"/>
                    </a:lnTo>
                    <a:lnTo>
                      <a:pt x="10105" y="218746"/>
                    </a:lnTo>
                    <a:lnTo>
                      <a:pt x="2887" y="181513"/>
                    </a:lnTo>
                    <a:lnTo>
                      <a:pt x="0" y="144279"/>
                    </a:lnTo>
                    <a:lnTo>
                      <a:pt x="2887" y="107046"/>
                    </a:lnTo>
                    <a:lnTo>
                      <a:pt x="10105" y="70478"/>
                    </a:lnTo>
                    <a:close/>
                    <a:moveTo>
                      <a:pt x="44752" y="0"/>
                    </a:moveTo>
                    <a:lnTo>
                      <a:pt x="40421" y="16622"/>
                    </a:lnTo>
                    <a:lnTo>
                      <a:pt x="41864" y="33244"/>
                    </a:lnTo>
                    <a:lnTo>
                      <a:pt x="47639" y="45877"/>
                    </a:lnTo>
                    <a:lnTo>
                      <a:pt x="49082" y="58510"/>
                    </a:lnTo>
                    <a:lnTo>
                      <a:pt x="47639" y="70478"/>
                    </a:lnTo>
                    <a:lnTo>
                      <a:pt x="52691" y="70478"/>
                    </a:lnTo>
                    <a:lnTo>
                      <a:pt x="54135" y="57180"/>
                    </a:lnTo>
                    <a:lnTo>
                      <a:pt x="52691" y="44547"/>
                    </a:lnTo>
                    <a:lnTo>
                      <a:pt x="49082" y="31914"/>
                    </a:lnTo>
                    <a:lnTo>
                      <a:pt x="47639" y="15292"/>
                    </a:lnTo>
                    <a:lnTo>
                      <a:pt x="50526" y="0"/>
                    </a:lnTo>
                    <a:lnTo>
                      <a:pt x="447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vert="horz" wrap="square" lIns="0" tIns="0" rIns="1905" bIns="1905" numCol="1" spcCol="215900" anchor="t"/>
              <a:lstStyle/>
              <a:p>
                <a:pPr>
                  <a:defRPr lang="ru-ru"/>
                </a:pPr>
              </a:p>
            </p:txBody>
          </p:sp>
          <p:sp>
            <p:nvSpPr>
              <p:cNvPr id="34" name="Freeform 30"/>
              <p:cNvSpPr>
                <a:extLst>
                  <a:ext uri="smNativeData">
                    <pr:smNativeData xmlns:pr="smNativeData" val="SMDATA_13_MUf/YxMAAAAlAAAACwAAAA0AAAAAAAAAAAAAAAADAAAAAwAAAAAAAAAA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D///8A////AQAAAAAAAAAAAAAAAAAAAAAAAAAAAAAAAAAAAAAAAAAAAAAAAH9/fwD///8DzMzMAMDA/wB/f38AAAAAAAAAAAAAAAAAAAAAAAAAAAAhAAAAGAAAABQAAABZEwAApCEAAG0YAAB6IwAAAAAAACYAAAAIAAAA//////////8="/>
                  </a:ext>
                </a:extLst>
              </p:cNvSpPr>
              <p:nvPr/>
            </p:nvSpPr>
            <p:spPr>
              <a:xfrm>
                <a:off x="3145155" y="5468620"/>
                <a:ext cx="825500" cy="298450"/>
              </a:xfrm>
              <a:custGeom>
                <a:avLst/>
                <a:gdLst/>
                <a:ahLst/>
                <a:cxnLst/>
                <a:rect l="0" t="0" r="825500" b="298450"/>
                <a:pathLst>
                  <a:path w="825500" h="298450">
                    <a:moveTo>
                      <a:pt x="790681" y="0"/>
                    </a:moveTo>
                    <a:lnTo>
                      <a:pt x="36270" y="0"/>
                    </a:lnTo>
                    <a:lnTo>
                      <a:pt x="31192" y="1332"/>
                    </a:lnTo>
                    <a:lnTo>
                      <a:pt x="26840" y="6662"/>
                    </a:lnTo>
                    <a:lnTo>
                      <a:pt x="26840" y="11991"/>
                    </a:lnTo>
                    <a:lnTo>
                      <a:pt x="0" y="285793"/>
                    </a:lnTo>
                    <a:lnTo>
                      <a:pt x="0" y="291122"/>
                    </a:lnTo>
                    <a:lnTo>
                      <a:pt x="2902" y="295785"/>
                    </a:lnTo>
                    <a:lnTo>
                      <a:pt x="8705" y="298450"/>
                    </a:lnTo>
                    <a:lnTo>
                      <a:pt x="816795" y="298450"/>
                    </a:lnTo>
                    <a:lnTo>
                      <a:pt x="822598" y="295785"/>
                    </a:lnTo>
                    <a:lnTo>
                      <a:pt x="825500" y="291122"/>
                    </a:lnTo>
                    <a:lnTo>
                      <a:pt x="825500" y="285793"/>
                    </a:lnTo>
                    <a:lnTo>
                      <a:pt x="800111" y="11991"/>
                    </a:lnTo>
                    <a:lnTo>
                      <a:pt x="798660" y="6662"/>
                    </a:lnTo>
                    <a:lnTo>
                      <a:pt x="795759" y="1332"/>
                    </a:lnTo>
                    <a:lnTo>
                      <a:pt x="79068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0" tIns="0" rIns="1905" bIns="1905" numCol="1" spcCol="215900" anchor="t"/>
              <a:lstStyle/>
              <a:p>
                <a:pPr>
                  <a:defRPr lang="ru-ru"/>
                </a:pPr>
              </a:p>
            </p:txBody>
          </p:sp>
          <p:sp>
            <p:nvSpPr>
              <p:cNvPr id="33" name="Freeform 31"/>
              <p:cNvSpPr>
                <a:extLst>
                  <a:ext uri="smNativeData">
                    <pr:smNativeData xmlns:pr="smNativeData" val="SMDATA_13_MUf/YxMAAAAlAAAACwAAAA0AAAAAAAAAAAAAAAADAAAAAwAAAAAAAAAA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F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Gxnbj0MAAAAEAAAAAAAAAAAAAAAAAAAAAAAAAAeAAAAaAAAAAAAAAAAAAAAAAAAAAAAAAAAAAAAECcAABAnAAAAAAAAAAAAAAAAAAAAAAAAAAAAAAAAAAAAAAAAAAAAABQAAAAAAAAAwMD/AAAAAABkAAAAMgAAAAAAAABkAAAAAAAAAH9/fwAKAAAAHwAAAFQAAAD///8A////AQAAAAAAAAAAAAAAAAAAAAAAAAAAAAAAAAAAAAAAAAAAAAAAAH9/fwD///8DzMzMAMDA/wB/f38AAAAAAAAAAAAAAAAAAAAAAAAAAAAhAAAAGAAAABQAAACCEwAAwyEAAEQYAABcIwAAAAAAACYAAAAIAAAA//////////8="/>
                  </a:ext>
                </a:extLst>
              </p:cNvSpPr>
              <p:nvPr/>
            </p:nvSpPr>
            <p:spPr>
              <a:xfrm>
                <a:off x="3171190" y="5488305"/>
                <a:ext cx="773430" cy="259715"/>
              </a:xfrm>
              <a:custGeom>
                <a:avLst/>
                <a:gdLst/>
                <a:ahLst/>
                <a:cxnLst/>
                <a:rect l="0" t="0" r="773430" b="259715"/>
                <a:pathLst>
                  <a:path w="773430" h="259715">
                    <a:moveTo>
                      <a:pt x="612783" y="199780"/>
                    </a:moveTo>
                    <a:lnTo>
                      <a:pt x="605514" y="189791"/>
                    </a:lnTo>
                    <a:lnTo>
                      <a:pt x="587342" y="189791"/>
                    </a:lnTo>
                    <a:lnTo>
                      <a:pt x="580799" y="201112"/>
                    </a:lnTo>
                    <a:lnTo>
                      <a:pt x="580799" y="179136"/>
                    </a:lnTo>
                    <a:lnTo>
                      <a:pt x="574984" y="169147"/>
                    </a:lnTo>
                    <a:lnTo>
                      <a:pt x="553904" y="169147"/>
                    </a:lnTo>
                    <a:lnTo>
                      <a:pt x="548089" y="179136"/>
                    </a:lnTo>
                    <a:lnTo>
                      <a:pt x="548089" y="201112"/>
                    </a:lnTo>
                    <a:lnTo>
                      <a:pt x="541546" y="188459"/>
                    </a:lnTo>
                    <a:lnTo>
                      <a:pt x="523374" y="188459"/>
                    </a:lnTo>
                    <a:lnTo>
                      <a:pt x="517558" y="199780"/>
                    </a:lnTo>
                    <a:lnTo>
                      <a:pt x="516105" y="241734"/>
                    </a:lnTo>
                    <a:lnTo>
                      <a:pt x="614237" y="241734"/>
                    </a:lnTo>
                    <a:lnTo>
                      <a:pt x="612783" y="199780"/>
                    </a:lnTo>
                    <a:close/>
                    <a:moveTo>
                      <a:pt x="717458" y="85905"/>
                    </a:moveTo>
                    <a:lnTo>
                      <a:pt x="710916" y="74584"/>
                    </a:lnTo>
                    <a:lnTo>
                      <a:pt x="692743" y="74584"/>
                    </a:lnTo>
                    <a:lnTo>
                      <a:pt x="685474" y="85905"/>
                    </a:lnTo>
                    <a:lnTo>
                      <a:pt x="678205" y="74584"/>
                    </a:lnTo>
                    <a:lnTo>
                      <a:pt x="660032" y="74584"/>
                    </a:lnTo>
                    <a:lnTo>
                      <a:pt x="653490" y="85905"/>
                    </a:lnTo>
                    <a:lnTo>
                      <a:pt x="646221" y="74584"/>
                    </a:lnTo>
                    <a:lnTo>
                      <a:pt x="628048" y="74584"/>
                    </a:lnTo>
                    <a:lnTo>
                      <a:pt x="620779" y="85905"/>
                    </a:lnTo>
                    <a:lnTo>
                      <a:pt x="620779" y="241734"/>
                    </a:lnTo>
                    <a:lnTo>
                      <a:pt x="759619" y="241734"/>
                    </a:lnTo>
                    <a:lnTo>
                      <a:pt x="749442" y="87237"/>
                    </a:lnTo>
                    <a:lnTo>
                      <a:pt x="742900" y="74584"/>
                    </a:lnTo>
                    <a:lnTo>
                      <a:pt x="723273" y="74584"/>
                    </a:lnTo>
                    <a:lnTo>
                      <a:pt x="717458" y="85905"/>
                    </a:lnTo>
                    <a:close/>
                    <a:moveTo>
                      <a:pt x="612783" y="84573"/>
                    </a:moveTo>
                    <a:lnTo>
                      <a:pt x="605514" y="74584"/>
                    </a:lnTo>
                    <a:lnTo>
                      <a:pt x="587342" y="74584"/>
                    </a:lnTo>
                    <a:lnTo>
                      <a:pt x="580799" y="85905"/>
                    </a:lnTo>
                    <a:lnTo>
                      <a:pt x="574984" y="74584"/>
                    </a:lnTo>
                    <a:lnTo>
                      <a:pt x="556811" y="74584"/>
                    </a:lnTo>
                    <a:lnTo>
                      <a:pt x="549542" y="85905"/>
                    </a:lnTo>
                    <a:lnTo>
                      <a:pt x="543727" y="74584"/>
                    </a:lnTo>
                    <a:lnTo>
                      <a:pt x="524828" y="74584"/>
                    </a:lnTo>
                    <a:lnTo>
                      <a:pt x="519012" y="85905"/>
                    </a:lnTo>
                    <a:lnTo>
                      <a:pt x="517558" y="144508"/>
                    </a:lnTo>
                    <a:lnTo>
                      <a:pt x="614237" y="144508"/>
                    </a:lnTo>
                    <a:lnTo>
                      <a:pt x="612783" y="84573"/>
                    </a:lnTo>
                    <a:close/>
                    <a:moveTo>
                      <a:pt x="26169" y="85905"/>
                    </a:moveTo>
                    <a:lnTo>
                      <a:pt x="13811" y="241734"/>
                    </a:lnTo>
                    <a:lnTo>
                      <a:pt x="83594" y="241734"/>
                    </a:lnTo>
                    <a:lnTo>
                      <a:pt x="87956" y="199780"/>
                    </a:lnTo>
                    <a:lnTo>
                      <a:pt x="119940" y="199780"/>
                    </a:lnTo>
                    <a:lnTo>
                      <a:pt x="124301" y="241734"/>
                    </a:lnTo>
                    <a:lnTo>
                      <a:pt x="401253" y="241734"/>
                    </a:lnTo>
                    <a:lnTo>
                      <a:pt x="413611" y="203776"/>
                    </a:lnTo>
                    <a:lnTo>
                      <a:pt x="441960" y="203776"/>
                    </a:lnTo>
                    <a:lnTo>
                      <a:pt x="455771" y="241734"/>
                    </a:lnTo>
                    <a:lnTo>
                      <a:pt x="511743" y="241734"/>
                    </a:lnTo>
                    <a:lnTo>
                      <a:pt x="507382" y="85905"/>
                    </a:lnTo>
                    <a:lnTo>
                      <a:pt x="500840" y="74584"/>
                    </a:lnTo>
                    <a:lnTo>
                      <a:pt x="481213" y="74584"/>
                    </a:lnTo>
                    <a:lnTo>
                      <a:pt x="475398" y="85905"/>
                    </a:lnTo>
                    <a:lnTo>
                      <a:pt x="468856" y="74584"/>
                    </a:lnTo>
                    <a:lnTo>
                      <a:pt x="449229" y="74584"/>
                    </a:lnTo>
                    <a:lnTo>
                      <a:pt x="443414" y="85905"/>
                    </a:lnTo>
                    <a:lnTo>
                      <a:pt x="436145" y="74584"/>
                    </a:lnTo>
                    <a:lnTo>
                      <a:pt x="416518" y="74584"/>
                    </a:lnTo>
                    <a:lnTo>
                      <a:pt x="411430" y="85905"/>
                    </a:lnTo>
                    <a:lnTo>
                      <a:pt x="404161" y="74584"/>
                    </a:lnTo>
                    <a:lnTo>
                      <a:pt x="385988" y="74584"/>
                    </a:lnTo>
                    <a:lnTo>
                      <a:pt x="378719" y="85905"/>
                    </a:lnTo>
                    <a:lnTo>
                      <a:pt x="372177" y="74584"/>
                    </a:lnTo>
                    <a:lnTo>
                      <a:pt x="354004" y="74584"/>
                    </a:lnTo>
                    <a:lnTo>
                      <a:pt x="346735" y="85905"/>
                    </a:lnTo>
                    <a:lnTo>
                      <a:pt x="340920" y="74584"/>
                    </a:lnTo>
                    <a:lnTo>
                      <a:pt x="321293" y="74584"/>
                    </a:lnTo>
                    <a:lnTo>
                      <a:pt x="314751" y="85905"/>
                    </a:lnTo>
                    <a:lnTo>
                      <a:pt x="308936" y="74584"/>
                    </a:lnTo>
                    <a:lnTo>
                      <a:pt x="289309" y="74584"/>
                    </a:lnTo>
                    <a:lnTo>
                      <a:pt x="282767" y="85905"/>
                    </a:lnTo>
                    <a:lnTo>
                      <a:pt x="276952" y="74584"/>
                    </a:lnTo>
                    <a:lnTo>
                      <a:pt x="257325" y="74584"/>
                    </a:lnTo>
                    <a:lnTo>
                      <a:pt x="250056" y="85905"/>
                    </a:lnTo>
                    <a:lnTo>
                      <a:pt x="244968" y="74584"/>
                    </a:lnTo>
                    <a:lnTo>
                      <a:pt x="225341" y="74584"/>
                    </a:lnTo>
                    <a:lnTo>
                      <a:pt x="219526" y="85905"/>
                    </a:lnTo>
                    <a:lnTo>
                      <a:pt x="212257" y="74584"/>
                    </a:lnTo>
                    <a:lnTo>
                      <a:pt x="192631" y="74584"/>
                    </a:lnTo>
                    <a:lnTo>
                      <a:pt x="187542" y="85905"/>
                    </a:lnTo>
                    <a:lnTo>
                      <a:pt x="180273" y="74584"/>
                    </a:lnTo>
                    <a:lnTo>
                      <a:pt x="160647" y="74584"/>
                    </a:lnTo>
                    <a:lnTo>
                      <a:pt x="154831" y="85905"/>
                    </a:lnTo>
                    <a:lnTo>
                      <a:pt x="148289" y="74584"/>
                    </a:lnTo>
                    <a:lnTo>
                      <a:pt x="128663" y="74584"/>
                    </a:lnTo>
                    <a:lnTo>
                      <a:pt x="122847" y="85905"/>
                    </a:lnTo>
                    <a:lnTo>
                      <a:pt x="116305" y="74584"/>
                    </a:lnTo>
                    <a:lnTo>
                      <a:pt x="97406" y="74584"/>
                    </a:lnTo>
                    <a:lnTo>
                      <a:pt x="90863" y="85905"/>
                    </a:lnTo>
                    <a:lnTo>
                      <a:pt x="83594" y="74584"/>
                    </a:lnTo>
                    <a:lnTo>
                      <a:pt x="65422" y="74584"/>
                    </a:lnTo>
                    <a:lnTo>
                      <a:pt x="58880" y="85905"/>
                    </a:lnTo>
                    <a:lnTo>
                      <a:pt x="53064" y="74584"/>
                    </a:lnTo>
                    <a:lnTo>
                      <a:pt x="33438" y="74584"/>
                    </a:lnTo>
                    <a:lnTo>
                      <a:pt x="26169" y="85905"/>
                    </a:lnTo>
                    <a:close/>
                    <a:moveTo>
                      <a:pt x="615691" y="30633"/>
                    </a:moveTo>
                    <a:lnTo>
                      <a:pt x="608422" y="20643"/>
                    </a:lnTo>
                    <a:lnTo>
                      <a:pt x="588795" y="20643"/>
                    </a:lnTo>
                    <a:lnTo>
                      <a:pt x="582980" y="30633"/>
                    </a:lnTo>
                    <a:lnTo>
                      <a:pt x="576438" y="20643"/>
                    </a:lnTo>
                    <a:lnTo>
                      <a:pt x="556811" y="20643"/>
                    </a:lnTo>
                    <a:lnTo>
                      <a:pt x="550996" y="30633"/>
                    </a:lnTo>
                    <a:lnTo>
                      <a:pt x="543727" y="20643"/>
                    </a:lnTo>
                    <a:lnTo>
                      <a:pt x="524828" y="20643"/>
                    </a:lnTo>
                    <a:lnTo>
                      <a:pt x="519012" y="30633"/>
                    </a:lnTo>
                    <a:lnTo>
                      <a:pt x="517558" y="63928"/>
                    </a:lnTo>
                    <a:lnTo>
                      <a:pt x="615691" y="63928"/>
                    </a:lnTo>
                    <a:lnTo>
                      <a:pt x="615691" y="30633"/>
                    </a:lnTo>
                    <a:close/>
                    <a:moveTo>
                      <a:pt x="62514" y="63928"/>
                    </a:moveTo>
                    <a:lnTo>
                      <a:pt x="61060" y="30633"/>
                    </a:lnTo>
                    <a:lnTo>
                      <a:pt x="55972" y="20643"/>
                    </a:lnTo>
                    <a:lnTo>
                      <a:pt x="36345" y="20643"/>
                    </a:lnTo>
                    <a:lnTo>
                      <a:pt x="29076" y="30633"/>
                    </a:lnTo>
                    <a:lnTo>
                      <a:pt x="27623" y="63928"/>
                    </a:lnTo>
                    <a:lnTo>
                      <a:pt x="62514" y="63928"/>
                    </a:lnTo>
                    <a:close/>
                    <a:moveTo>
                      <a:pt x="473944" y="30633"/>
                    </a:moveTo>
                    <a:lnTo>
                      <a:pt x="468856" y="20643"/>
                    </a:lnTo>
                    <a:lnTo>
                      <a:pt x="449229" y="20643"/>
                    </a:lnTo>
                    <a:lnTo>
                      <a:pt x="441960" y="30633"/>
                    </a:lnTo>
                    <a:lnTo>
                      <a:pt x="436145" y="20643"/>
                    </a:lnTo>
                    <a:lnTo>
                      <a:pt x="416518" y="20643"/>
                    </a:lnTo>
                    <a:lnTo>
                      <a:pt x="409976" y="30633"/>
                    </a:lnTo>
                    <a:lnTo>
                      <a:pt x="404161" y="20643"/>
                    </a:lnTo>
                    <a:lnTo>
                      <a:pt x="384534" y="20643"/>
                    </a:lnTo>
                    <a:lnTo>
                      <a:pt x="377265" y="30633"/>
                    </a:lnTo>
                    <a:lnTo>
                      <a:pt x="376538" y="63928"/>
                    </a:lnTo>
                    <a:lnTo>
                      <a:pt x="507382" y="63928"/>
                    </a:lnTo>
                    <a:lnTo>
                      <a:pt x="506655" y="30633"/>
                    </a:lnTo>
                    <a:lnTo>
                      <a:pt x="499386" y="20643"/>
                    </a:lnTo>
                    <a:lnTo>
                      <a:pt x="481213" y="20643"/>
                    </a:lnTo>
                    <a:lnTo>
                      <a:pt x="473944" y="30633"/>
                    </a:lnTo>
                    <a:close/>
                    <a:moveTo>
                      <a:pt x="331470" y="30633"/>
                    </a:moveTo>
                    <a:lnTo>
                      <a:pt x="324201" y="20643"/>
                    </a:lnTo>
                    <a:lnTo>
                      <a:pt x="304574" y="20643"/>
                    </a:lnTo>
                    <a:lnTo>
                      <a:pt x="299486" y="30633"/>
                    </a:lnTo>
                    <a:lnTo>
                      <a:pt x="292217" y="20643"/>
                    </a:lnTo>
                    <a:lnTo>
                      <a:pt x="272590" y="20643"/>
                    </a:lnTo>
                    <a:lnTo>
                      <a:pt x="266775" y="30633"/>
                    </a:lnTo>
                    <a:lnTo>
                      <a:pt x="260233" y="20643"/>
                    </a:lnTo>
                    <a:lnTo>
                      <a:pt x="240607" y="20643"/>
                    </a:lnTo>
                    <a:lnTo>
                      <a:pt x="234791" y="30633"/>
                    </a:lnTo>
                    <a:lnTo>
                      <a:pt x="233337" y="63928"/>
                    </a:lnTo>
                    <a:lnTo>
                      <a:pt x="363454" y="63928"/>
                    </a:lnTo>
                    <a:lnTo>
                      <a:pt x="362000" y="30633"/>
                    </a:lnTo>
                    <a:lnTo>
                      <a:pt x="356912" y="20643"/>
                    </a:lnTo>
                    <a:lnTo>
                      <a:pt x="337285" y="20643"/>
                    </a:lnTo>
                    <a:lnTo>
                      <a:pt x="331470" y="30633"/>
                    </a:lnTo>
                    <a:close/>
                    <a:moveTo>
                      <a:pt x="187542" y="30633"/>
                    </a:moveTo>
                    <a:lnTo>
                      <a:pt x="181727" y="20643"/>
                    </a:lnTo>
                    <a:lnTo>
                      <a:pt x="162100" y="20643"/>
                    </a:lnTo>
                    <a:lnTo>
                      <a:pt x="154831" y="30633"/>
                    </a:lnTo>
                    <a:lnTo>
                      <a:pt x="149743" y="20643"/>
                    </a:lnTo>
                    <a:lnTo>
                      <a:pt x="130117" y="20643"/>
                    </a:lnTo>
                    <a:lnTo>
                      <a:pt x="122847" y="30633"/>
                    </a:lnTo>
                    <a:lnTo>
                      <a:pt x="117032" y="20643"/>
                    </a:lnTo>
                    <a:lnTo>
                      <a:pt x="97406" y="20643"/>
                    </a:lnTo>
                    <a:lnTo>
                      <a:pt x="92317" y="30633"/>
                    </a:lnTo>
                    <a:lnTo>
                      <a:pt x="89410" y="63928"/>
                    </a:lnTo>
                    <a:lnTo>
                      <a:pt x="220980" y="63928"/>
                    </a:lnTo>
                    <a:lnTo>
                      <a:pt x="219526" y="30633"/>
                    </a:lnTo>
                    <a:lnTo>
                      <a:pt x="213711" y="20643"/>
                    </a:lnTo>
                    <a:lnTo>
                      <a:pt x="194084" y="20643"/>
                    </a:lnTo>
                    <a:lnTo>
                      <a:pt x="187542" y="30633"/>
                    </a:lnTo>
                    <a:close/>
                    <a:moveTo>
                      <a:pt x="0" y="259715"/>
                    </a:moveTo>
                    <a:lnTo>
                      <a:pt x="773430" y="259715"/>
                    </a:lnTo>
                    <a:lnTo>
                      <a:pt x="752350" y="0"/>
                    </a:lnTo>
                    <a:lnTo>
                      <a:pt x="21080" y="0"/>
                    </a:lnTo>
                    <a:lnTo>
                      <a:pt x="0" y="259715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0" tIns="0" rIns="1905" bIns="1905" numCol="1" spcCol="215900" anchor="t"/>
              <a:lstStyle/>
              <a:p>
                <a:pPr>
                  <a:defRPr lang="ru-ru"/>
                </a:pPr>
              </a:p>
            </p:txBody>
          </p:sp>
          <p:sp>
            <p:nvSpPr>
              <p:cNvPr id="32" name="Freeform 32"/>
              <p:cNvSpPr>
                <a:extLst>
                  <a:ext uri="smNativeData">
                    <pr:smNativeData xmlns:pr="smNativeData" val="SMDATA_13_MUf/YxMAAAAlAAAACwAAAA0AAAAAAAAAAAAAAAACAAAAB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Z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FlBQUEMAAAAEAAAAAAAAAAAAAAAAAAAAAAAAAAeAAAAaAAAAAAAAAAAAAAAAAAAAAAAAAAAAAAAECcAABAnAAAAAAAAAAAAAAAAAAAAAAAAAAAAAAAAAAAAAAAAAAAAABQAAAAAAAAAwMD/AAAAAABkAAAAMgAAAAAAAABkAAAAAAAAAH9/fwAKAAAAHwAAAFQAAABbm9UF////AQAAAAAAAAAAAAAAAAAAAAAAAAAAAAAAAAAAAAAAAAAAAAAAAH9/fwD///8DzMzMAMDA/wB/f38AAAAAAAAAAAAAAAAAAAAAAAAAAAAhAAAAGAAAABQAAACSFgAAMCYAALkWAACSJgAAAAAAACYAAAAIAAAA//////////8="/>
                  </a:ext>
                </a:extLst>
              </p:cNvSpPr>
              <p:nvPr/>
            </p:nvSpPr>
            <p:spPr>
              <a:xfrm>
                <a:off x="3669030" y="6207760"/>
                <a:ext cx="24765" cy="62230"/>
              </a:xfrm>
              <a:custGeom>
                <a:avLst/>
                <a:gdLst/>
                <a:ahLst/>
                <a:cxnLst/>
                <a:rect l="0" t="0" r="24765" b="62230"/>
                <a:pathLst>
                  <a:path w="24765" h="62230">
                    <a:moveTo>
                      <a:pt x="0" y="58300"/>
                    </a:moveTo>
                    <a:lnTo>
                      <a:pt x="1415" y="40613"/>
                    </a:lnTo>
                    <a:lnTo>
                      <a:pt x="1415" y="21617"/>
                    </a:lnTo>
                    <a:lnTo>
                      <a:pt x="0" y="2620"/>
                    </a:lnTo>
                    <a:lnTo>
                      <a:pt x="5659" y="0"/>
                    </a:lnTo>
                    <a:lnTo>
                      <a:pt x="12028" y="9171"/>
                    </a:lnTo>
                    <a:lnTo>
                      <a:pt x="17689" y="20307"/>
                    </a:lnTo>
                    <a:lnTo>
                      <a:pt x="21934" y="32753"/>
                    </a:lnTo>
                    <a:lnTo>
                      <a:pt x="24765" y="44544"/>
                    </a:lnTo>
                    <a:lnTo>
                      <a:pt x="23349" y="53059"/>
                    </a:lnTo>
                    <a:lnTo>
                      <a:pt x="19104" y="59610"/>
                    </a:lnTo>
                    <a:lnTo>
                      <a:pt x="13443" y="62230"/>
                    </a:lnTo>
                    <a:lnTo>
                      <a:pt x="5659" y="60920"/>
                    </a:lnTo>
                    <a:lnTo>
                      <a:pt x="0" y="58300"/>
                    </a:lnTo>
                  </a:path>
                </a:pathLst>
              </a:custGeom>
              <a:noFill/>
              <a:ln w="1587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0" tIns="0" rIns="1270" bIns="2540" numCol="1" spcCol="215900" anchor="t"/>
              <a:lstStyle/>
              <a:p>
                <a:pPr>
                  <a:defRPr lang="ru-ru"/>
                </a:pPr>
              </a:p>
            </p:txBody>
          </p:sp>
          <p:sp>
            <p:nvSpPr>
              <p:cNvPr id="31" name="Freeform 33"/>
              <p:cNvSpPr>
                <a:extLst>
                  <a:ext uri="smNativeData">
                    <pr:smNativeData xmlns:pr="smNativeData" val="SMDATA_13_MUf/YxMAAAAlAAAACwAAAA0AAAAAAAAAAAAAAAACAAAAB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Z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DAiIGEMAAAAEAAAAAAAAAAAAAAAAAAAAAAAAAAeAAAAaAAAAAAAAAAAAAAAAAAAAAAAAAAAAAAAECcAABAnAAAAAAAAAAAAAAAAAAAAAAAAAAAAAAAAAAAAAAAAAAAAABQAAAAAAAAAwMD/AAAAAABkAAAAMgAAAAAAAABkAAAAAAAAAH9/fwAKAAAAHwAAAFQAAABbm9UF////AQAAAAAAAAAAAAAAAAAAAAAAAAAAAAAAAAAAAAAAAAAAAAAAAH9/fwD///8DzMzMAMDA/wB/f38AAAAAAAAAAAAAAAAAAAAAAAAAAAAhAAAAGAAAABQAAAAnFQAAWCUAAJQWAAA4JwAAAAAAACYAAAAIAAAA//////////8="/>
                  </a:ext>
                </a:extLst>
              </p:cNvSpPr>
              <p:nvPr/>
            </p:nvSpPr>
            <p:spPr>
              <a:xfrm>
                <a:off x="3438525" y="6070600"/>
                <a:ext cx="231775" cy="304800"/>
              </a:xfrm>
              <a:custGeom>
                <a:avLst/>
                <a:gdLst/>
                <a:ahLst/>
                <a:cxnLst/>
                <a:rect l="0" t="0" r="231775" b="304800"/>
                <a:pathLst>
                  <a:path w="231775" h="304800">
                    <a:moveTo>
                      <a:pt x="115887" y="302132"/>
                    </a:moveTo>
                    <a:lnTo>
                      <a:pt x="133994" y="304800"/>
                    </a:lnTo>
                    <a:lnTo>
                      <a:pt x="152102" y="303466"/>
                    </a:lnTo>
                    <a:lnTo>
                      <a:pt x="170209" y="296130"/>
                    </a:lnTo>
                    <a:lnTo>
                      <a:pt x="185420" y="285458"/>
                    </a:lnTo>
                    <a:lnTo>
                      <a:pt x="201354" y="270118"/>
                    </a:lnTo>
                    <a:lnTo>
                      <a:pt x="212218" y="250776"/>
                    </a:lnTo>
                    <a:lnTo>
                      <a:pt x="221634" y="229434"/>
                    </a:lnTo>
                    <a:lnTo>
                      <a:pt x="227429" y="206090"/>
                    </a:lnTo>
                    <a:lnTo>
                      <a:pt x="231775" y="180746"/>
                    </a:lnTo>
                    <a:lnTo>
                      <a:pt x="231775" y="153400"/>
                    </a:lnTo>
                    <a:lnTo>
                      <a:pt x="227429" y="126722"/>
                    </a:lnTo>
                    <a:lnTo>
                      <a:pt x="221634" y="101378"/>
                    </a:lnTo>
                    <a:lnTo>
                      <a:pt x="212218" y="76700"/>
                    </a:lnTo>
                    <a:lnTo>
                      <a:pt x="201354" y="54691"/>
                    </a:lnTo>
                    <a:lnTo>
                      <a:pt x="185420" y="36683"/>
                    </a:lnTo>
                    <a:lnTo>
                      <a:pt x="170209" y="21472"/>
                    </a:lnTo>
                    <a:lnTo>
                      <a:pt x="152102" y="10004"/>
                    </a:lnTo>
                    <a:lnTo>
                      <a:pt x="133994" y="2668"/>
                    </a:lnTo>
                    <a:lnTo>
                      <a:pt x="115887" y="0"/>
                    </a:lnTo>
                    <a:lnTo>
                      <a:pt x="97780" y="2668"/>
                    </a:lnTo>
                    <a:lnTo>
                      <a:pt x="78224" y="10004"/>
                    </a:lnTo>
                    <a:lnTo>
                      <a:pt x="61565" y="21343"/>
                    </a:lnTo>
                    <a:lnTo>
                      <a:pt x="44906" y="36683"/>
                    </a:lnTo>
                    <a:lnTo>
                      <a:pt x="31144" y="54691"/>
                    </a:lnTo>
                    <a:lnTo>
                      <a:pt x="19556" y="76700"/>
                    </a:lnTo>
                    <a:lnTo>
                      <a:pt x="10140" y="101378"/>
                    </a:lnTo>
                    <a:lnTo>
                      <a:pt x="2897" y="126722"/>
                    </a:lnTo>
                    <a:lnTo>
                      <a:pt x="0" y="153400"/>
                    </a:lnTo>
                    <a:lnTo>
                      <a:pt x="0" y="180746"/>
                    </a:lnTo>
                    <a:lnTo>
                      <a:pt x="2897" y="206090"/>
                    </a:lnTo>
                    <a:lnTo>
                      <a:pt x="10140" y="229434"/>
                    </a:lnTo>
                    <a:lnTo>
                      <a:pt x="19556" y="250776"/>
                    </a:lnTo>
                    <a:lnTo>
                      <a:pt x="31144" y="270118"/>
                    </a:lnTo>
                    <a:lnTo>
                      <a:pt x="44906" y="285458"/>
                    </a:lnTo>
                    <a:lnTo>
                      <a:pt x="61565" y="296130"/>
                    </a:lnTo>
                    <a:lnTo>
                      <a:pt x="78224" y="303466"/>
                    </a:lnTo>
                    <a:lnTo>
                      <a:pt x="97780" y="304800"/>
                    </a:lnTo>
                    <a:lnTo>
                      <a:pt x="115887" y="302132"/>
                    </a:lnTo>
                  </a:path>
                </a:pathLst>
              </a:custGeom>
              <a:noFill/>
              <a:ln w="1587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0" tIns="0" rIns="1270" bIns="2540" numCol="1" spcCol="215900" anchor="t"/>
              <a:lstStyle/>
              <a:p>
                <a:pPr>
                  <a:defRPr lang="ru-ru"/>
                </a:pPr>
              </a:p>
            </p:txBody>
          </p:sp>
          <p:sp>
            <p:nvSpPr>
              <p:cNvPr id="30" name="Freeform 34"/>
              <p:cNvSpPr>
                <a:extLst>
                  <a:ext uri="smNativeData">
                    <pr:smNativeData xmlns:pr="smNativeData" val="SMDATA_13_MUf/YxMAAAAlAAAACwAAAA0AAAAAAAAAAAAAAAACAAAAB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Z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FFBQUEMAAAAEAAAAAAAAAAAAAAAAAAAAAAAAAAeAAAAaAAAAAAAAAAAAAAAAAAAAAAAAAAAAAAAECcAABAnAAAAAAAAAAAAAAAAAAAAAAAAAAAAAAAAAAAAAAAAAAAAABQAAAAAAAAAwMD/AAAAAABkAAAAMgAAAAAAAABkAAAAAAAAAH9/fwAKAAAAHwAAAFQAAABbm9UF////AQAAAAAAAAAAAAAAAAAAAAAAAAAAAAAAAAAAAAAAAAAAAAAAAH9/fwD///8DzMzMAMDA/wB/f38AAAAAAAAAAAAAAAAAAAAAAAAAAAAhAAAAGAAAABQAAAAEFQAANCYAACkVAACXJgAAAAAAACYAAAAIAAAA//////////8="/>
                  </a:ext>
                </a:extLst>
              </p:cNvSpPr>
              <p:nvPr/>
            </p:nvSpPr>
            <p:spPr>
              <a:xfrm>
                <a:off x="3416300" y="6210300"/>
                <a:ext cx="23495" cy="62865"/>
              </a:xfrm>
              <a:custGeom>
                <a:avLst/>
                <a:gdLst/>
                <a:ahLst/>
                <a:cxnLst/>
                <a:rect l="0" t="0" r="23495" b="62865"/>
                <a:pathLst>
                  <a:path w="23495" h="62865">
                    <a:moveTo>
                      <a:pt x="23495" y="1337"/>
                    </a:moveTo>
                    <a:lnTo>
                      <a:pt x="22026" y="20732"/>
                    </a:lnTo>
                    <a:lnTo>
                      <a:pt x="22026" y="40126"/>
                    </a:lnTo>
                    <a:lnTo>
                      <a:pt x="23495" y="59521"/>
                    </a:lnTo>
                    <a:lnTo>
                      <a:pt x="18355" y="60858"/>
                    </a:lnTo>
                    <a:lnTo>
                      <a:pt x="11013" y="62865"/>
                    </a:lnTo>
                    <a:lnTo>
                      <a:pt x="5139" y="60858"/>
                    </a:lnTo>
                    <a:lnTo>
                      <a:pt x="1468" y="54170"/>
                    </a:lnTo>
                    <a:lnTo>
                      <a:pt x="0" y="44139"/>
                    </a:lnTo>
                    <a:lnTo>
                      <a:pt x="1468" y="32101"/>
                    </a:lnTo>
                    <a:lnTo>
                      <a:pt x="5139" y="19394"/>
                    </a:lnTo>
                    <a:lnTo>
                      <a:pt x="12480" y="9361"/>
                    </a:lnTo>
                    <a:lnTo>
                      <a:pt x="19823" y="0"/>
                    </a:lnTo>
                    <a:lnTo>
                      <a:pt x="23495" y="1337"/>
                    </a:lnTo>
                  </a:path>
                </a:pathLst>
              </a:custGeom>
              <a:noFill/>
              <a:ln w="1587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0" tIns="0" rIns="1270" bIns="2540" numCol="1" spcCol="215900" anchor="t"/>
              <a:lstStyle/>
              <a:p>
                <a:pPr>
                  <a:defRPr lang="ru-ru"/>
                </a:pPr>
              </a:p>
            </p:txBody>
          </p:sp>
          <p:sp>
            <p:nvSpPr>
              <p:cNvPr id="29" name="Freeform 35"/>
              <p:cNvSpPr>
                <a:extLst>
                  <a:ext uri="smNativeData">
                    <pr:smNativeData xmlns:pr="smNativeData" val="SMDATA_13_MUf/YxMAAAAlAAAACwAAAA0AAAAAAAAAAAAAAAADAAAAB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Z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GlsbD4MAAAAEAAAAAAAAAAAAAAAAAAAAAAAAAAeAAAAaAAAAAAAAAAAAAAAAAAAAAAAAAAAAAAAECcAABAnAAAAAAAAAAAAAAAAAAAAAAAAAAAAAAAAAAAAAAAAAAAAABQAAAAAAAAAwMD/AAAAAABkAAAAMgAAAAAAAABkAAAAAAAAAH9/fwAKAAAAHwAAAFQAAABbm9UF////AQAAAAAAAAAAAAAAAAAAAAAAAAAAAAAAAAAAAAAAAAAAAAAAAH9/fwD///8DzMzMAMDA/wB/f38AAAAAAAAAAAAAAAAAAAAAAAAAAAAhAAAAGAAAABQAAAB5FgAAHSMAAO0ZAADxJgAAAAAAACYAAAAIAAAA//////////8="/>
                  </a:ext>
                </a:extLst>
              </p:cNvSpPr>
              <p:nvPr/>
            </p:nvSpPr>
            <p:spPr>
              <a:xfrm>
                <a:off x="3653155" y="5708015"/>
                <a:ext cx="561340" cy="622300"/>
              </a:xfrm>
              <a:custGeom>
                <a:avLst/>
                <a:gdLst/>
                <a:ahLst/>
                <a:cxnLst/>
                <a:rect l="0" t="0" r="561340" b="622300"/>
                <a:pathLst>
                  <a:path w="561340" h="622300">
                    <a:moveTo>
                      <a:pt x="0" y="622300"/>
                    </a:moveTo>
                    <a:lnTo>
                      <a:pt x="24658" y="620967"/>
                    </a:lnTo>
                    <a:lnTo>
                      <a:pt x="52943" y="620967"/>
                    </a:lnTo>
                    <a:lnTo>
                      <a:pt x="79777" y="620967"/>
                    </a:lnTo>
                    <a:lnTo>
                      <a:pt x="107336" y="620967"/>
                    </a:lnTo>
                    <a:lnTo>
                      <a:pt x="132720" y="616970"/>
                    </a:lnTo>
                    <a:lnTo>
                      <a:pt x="152302" y="596315"/>
                    </a:lnTo>
                    <a:lnTo>
                      <a:pt x="172608" y="576327"/>
                    </a:lnTo>
                    <a:lnTo>
                      <a:pt x="195091" y="554340"/>
                    </a:lnTo>
                    <a:lnTo>
                      <a:pt x="216123" y="532353"/>
                    </a:lnTo>
                    <a:lnTo>
                      <a:pt x="238606" y="509870"/>
                    </a:lnTo>
                    <a:lnTo>
                      <a:pt x="262539" y="486380"/>
                    </a:lnTo>
                    <a:lnTo>
                      <a:pt x="298801" y="451734"/>
                    </a:lnTo>
                    <a:lnTo>
                      <a:pt x="311130" y="440407"/>
                    </a:lnTo>
                    <a:lnTo>
                      <a:pt x="323459" y="429081"/>
                    </a:lnTo>
                    <a:lnTo>
                      <a:pt x="335063" y="417088"/>
                    </a:lnTo>
                    <a:lnTo>
                      <a:pt x="345942" y="405761"/>
                    </a:lnTo>
                    <a:lnTo>
                      <a:pt x="357546" y="394434"/>
                    </a:lnTo>
                    <a:lnTo>
                      <a:pt x="366974" y="383774"/>
                    </a:lnTo>
                    <a:lnTo>
                      <a:pt x="375677" y="372447"/>
                    </a:lnTo>
                    <a:lnTo>
                      <a:pt x="382204" y="362453"/>
                    </a:lnTo>
                    <a:lnTo>
                      <a:pt x="400336" y="329139"/>
                    </a:lnTo>
                    <a:lnTo>
                      <a:pt x="421368" y="293161"/>
                    </a:lnTo>
                    <a:lnTo>
                      <a:pt x="442400" y="255849"/>
                    </a:lnTo>
                    <a:lnTo>
                      <a:pt x="464882" y="216539"/>
                    </a:lnTo>
                    <a:lnTo>
                      <a:pt x="487365" y="169900"/>
                    </a:lnTo>
                    <a:lnTo>
                      <a:pt x="510573" y="119929"/>
                    </a:lnTo>
                    <a:lnTo>
                      <a:pt x="535956" y="63962"/>
                    </a:lnTo>
                    <a:lnTo>
                      <a:pt x="561340" y="0"/>
                    </a:lnTo>
                  </a:path>
                </a:pathLst>
              </a:custGeom>
              <a:noFill/>
              <a:ln w="1587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0" tIns="0" rIns="1905" bIns="2540" numCol="1" spcCol="215900" anchor="t"/>
              <a:lstStyle/>
              <a:p>
                <a:pPr>
                  <a:defRPr lang="ru-ru"/>
                </a:pPr>
              </a:p>
            </p:txBody>
          </p:sp>
          <p:sp>
            <p:nvSpPr>
              <p:cNvPr id="28" name="Freeform 36"/>
              <p:cNvSpPr>
                <a:extLst>
                  <a:ext uri="smNativeData">
                    <pr:smNativeData xmlns:pr="smNativeData" val="SMDATA_13_MUf/YxMAAAAlAAAACwAAAA0AAAAAAAAAAAAAAAADAAAAAw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Z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Bbm9UF////AQAAAAAAAAAAAAAAAAAAAAAAAAAAAAAAAAAAAAAAAAAAAAAAAH9/fwD///8DzMzMAMDA/wB/f38AAAAAAAAAAAAAAAAAAAAAAAAAAAAhAAAAGAAAABQAAADaGQAA7SIAAAgaAAAdIwAAAAAAACYAAAAIAAAA//////////8="/>
                  </a:ext>
                </a:extLst>
              </p:cNvSpPr>
              <p:nvPr/>
            </p:nvSpPr>
            <p:spPr>
              <a:xfrm>
                <a:off x="4202430" y="5677535"/>
                <a:ext cx="29210" cy="30480"/>
              </a:xfrm>
              <a:custGeom>
                <a:avLst/>
                <a:gdLst/>
                <a:ahLst/>
                <a:cxnLst/>
                <a:rect l="0" t="0" r="29210" b="30480"/>
                <a:pathLst>
                  <a:path w="29210" h="30480">
                    <a:moveTo>
                      <a:pt x="12824" y="30480"/>
                    </a:moveTo>
                    <a:lnTo>
                      <a:pt x="4275" y="21203"/>
                    </a:lnTo>
                    <a:lnTo>
                      <a:pt x="0" y="15240"/>
                    </a:lnTo>
                    <a:lnTo>
                      <a:pt x="1425" y="9939"/>
                    </a:lnTo>
                    <a:lnTo>
                      <a:pt x="4275" y="7289"/>
                    </a:lnTo>
                    <a:lnTo>
                      <a:pt x="7124" y="4638"/>
                    </a:lnTo>
                    <a:lnTo>
                      <a:pt x="11399" y="1988"/>
                    </a:lnTo>
                    <a:lnTo>
                      <a:pt x="12824" y="0"/>
                    </a:lnTo>
                    <a:lnTo>
                      <a:pt x="29210" y="0"/>
                    </a:lnTo>
                  </a:path>
                </a:pathLst>
              </a:custGeom>
              <a:noFill/>
              <a:ln w="1587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0" tIns="0" rIns="1905" bIns="1905" numCol="1" spcCol="215900" anchor="t"/>
              <a:lstStyle/>
              <a:p>
                <a:pPr>
                  <a:defRPr lang="ru-ru"/>
                </a:pPr>
              </a:p>
            </p:txBody>
          </p:sp>
          <p:sp>
            <p:nvSpPr>
              <p:cNvPr id="27" name="Freeform 37"/>
              <p:cNvSpPr>
                <a:extLst>
                  <a:ext uri="smNativeData">
                    <pr:smNativeData xmlns:pr="smNativeData" val="SMDATA_13_MUf/YxMAAAAlAAAACwAAAA0AAAAAAAAAAAAAAAADAAAAB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Z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DA0NSIMAAAAEAAAAAAAAAAAAAAAAAAAAAAAAAAeAAAAaAAAAAAAAAAAAAAAAAAAAAAAAAAAAAAAECcAABAnAAAAAAAAAAAAAAAAAAAAAAAAAAAAAAAAAAAAAAAAAAAAABQAAAAAAAAAwMD/AAAAAABkAAAAMgAAAAAAAABkAAAAAAAAAH9/fwAKAAAAHwAAAFQAAABbm9UF////AQAAAAAAAAAAAAAAAAAAAAAAAAAAAAAAAAAAAAAAAAAAAAAAAH9/fwD///8DzMzMAMDA/wB/f38AAAAAAAAAAAAAAAAAAAAAAAAAAAAhAAAAGAAAABQAAAAtFgAA5yIAAGEZAACIJQAAAAAAACYAAAAIAAAA//////////8="/>
                  </a:ext>
                </a:extLst>
              </p:cNvSpPr>
              <p:nvPr/>
            </p:nvSpPr>
            <p:spPr>
              <a:xfrm>
                <a:off x="3604895" y="5673725"/>
                <a:ext cx="520700" cy="427355"/>
              </a:xfrm>
              <a:custGeom>
                <a:avLst/>
                <a:gdLst/>
                <a:ahLst/>
                <a:cxnLst/>
                <a:rect l="0" t="0" r="520700" b="427355"/>
                <a:pathLst>
                  <a:path w="520700" h="427355">
                    <a:moveTo>
                      <a:pt x="520700" y="0"/>
                    </a:moveTo>
                    <a:lnTo>
                      <a:pt x="511272" y="3993"/>
                    </a:lnTo>
                    <a:lnTo>
                      <a:pt x="501119" y="8653"/>
                    </a:lnTo>
                    <a:lnTo>
                      <a:pt x="493142" y="17972"/>
                    </a:lnTo>
                    <a:lnTo>
                      <a:pt x="484440" y="29289"/>
                    </a:lnTo>
                    <a:lnTo>
                      <a:pt x="477913" y="41936"/>
                    </a:lnTo>
                    <a:lnTo>
                      <a:pt x="469210" y="53918"/>
                    </a:lnTo>
                    <a:lnTo>
                      <a:pt x="462683" y="63902"/>
                    </a:lnTo>
                    <a:lnTo>
                      <a:pt x="441652" y="108501"/>
                    </a:lnTo>
                    <a:lnTo>
                      <a:pt x="416270" y="149773"/>
                    </a:lnTo>
                    <a:lnTo>
                      <a:pt x="389437" y="189048"/>
                    </a:lnTo>
                    <a:lnTo>
                      <a:pt x="363330" y="227656"/>
                    </a:lnTo>
                    <a:lnTo>
                      <a:pt x="336497" y="266264"/>
                    </a:lnTo>
                    <a:lnTo>
                      <a:pt x="313290" y="305538"/>
                    </a:lnTo>
                    <a:lnTo>
                      <a:pt x="274129" y="340153"/>
                    </a:lnTo>
                    <a:lnTo>
                      <a:pt x="251647" y="354132"/>
                    </a:lnTo>
                    <a:lnTo>
                      <a:pt x="233517" y="369442"/>
                    </a:lnTo>
                    <a:lnTo>
                      <a:pt x="219738" y="383421"/>
                    </a:lnTo>
                    <a:lnTo>
                      <a:pt x="208135" y="396734"/>
                    </a:lnTo>
                    <a:lnTo>
                      <a:pt x="198707" y="409382"/>
                    </a:lnTo>
                    <a:lnTo>
                      <a:pt x="190005" y="419367"/>
                    </a:lnTo>
                    <a:lnTo>
                      <a:pt x="182027" y="427345"/>
                    </a:lnTo>
                    <a:lnTo>
                      <a:pt x="150843" y="427345"/>
                    </a:lnTo>
                    <a:lnTo>
                      <a:pt x="124736" y="426023"/>
                    </a:lnTo>
                    <a:lnTo>
                      <a:pt x="99354" y="420698"/>
                    </a:lnTo>
                    <a:lnTo>
                      <a:pt x="75422" y="416704"/>
                    </a:lnTo>
                    <a:lnTo>
                      <a:pt x="52215" y="413376"/>
                    </a:lnTo>
                    <a:lnTo>
                      <a:pt x="26833" y="410713"/>
                    </a:lnTo>
                    <a:lnTo>
                      <a:pt x="0" y="412044"/>
                    </a:lnTo>
                  </a:path>
                </a:pathLst>
              </a:custGeom>
              <a:noFill/>
              <a:ln w="1587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0" tIns="0" rIns="1905" bIns="2540" numCol="1" spcCol="215900" anchor="t"/>
              <a:lstStyle/>
              <a:p>
                <a:pPr>
                  <a:defRPr lang="ru-ru"/>
                </a:pPr>
              </a:p>
            </p:txBody>
          </p:sp>
          <p:sp>
            <p:nvSpPr>
              <p:cNvPr id="26" name="Freeform 38"/>
              <p:cNvSpPr>
                <a:extLst>
                  <a:ext uri="smNativeData">
                    <pr:smNativeData xmlns:pr="smNativeData" val="SMDATA_13_MUf/YxMAAAAlAAAACwAAAA0AAAAAAAAAAAAAAAACAAAAB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Z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DpleHQMAAAAEAAAAAAAAAAAAAAAAAAAAAAAAAAeAAAAaAAAAAAAAAAAAAAAAAAAAAAAAAAAAAAAECcAABAnAAAAAAAAAAAAAAAAAAAAAAAAAAAAAAAAAAAAAAAAAAAAABQAAAAAAAAAwMD/AAAAAABkAAAAMgAAAAAAAABkAAAAAAAAAH9/fwAKAAAAHwAAAFQAAABbm9UF////AQAAAAAAAAAAAAAAAAAAAAAAAAAAAAAAAAAAAAAAAAAAAAAAAH9/fwD///8DzMzMAMDA/wB/f38AAAAAAAAAAAAAAAAAAAAAAAAAAAAhAAAAGAAAABQAAABXEgAAmyQAAEIVAADzJgAAAAAAACYAAAAIAAAA//////////8="/>
                  </a:ext>
                </a:extLst>
              </p:cNvSpPr>
              <p:nvPr/>
            </p:nvSpPr>
            <p:spPr>
              <a:xfrm>
                <a:off x="2981325" y="5950585"/>
                <a:ext cx="474345" cy="381000"/>
              </a:xfrm>
              <a:custGeom>
                <a:avLst/>
                <a:gdLst/>
                <a:ahLst/>
                <a:cxnLst/>
                <a:rect l="0" t="0" r="474345" b="381000"/>
                <a:pathLst>
                  <a:path w="474345" h="381000">
                    <a:moveTo>
                      <a:pt x="474345" y="377010"/>
                    </a:moveTo>
                    <a:lnTo>
                      <a:pt x="449684" y="379670"/>
                    </a:lnTo>
                    <a:lnTo>
                      <a:pt x="422848" y="381000"/>
                    </a:lnTo>
                    <a:lnTo>
                      <a:pt x="395287" y="381000"/>
                    </a:lnTo>
                    <a:lnTo>
                      <a:pt x="367000" y="379670"/>
                    </a:lnTo>
                    <a:lnTo>
                      <a:pt x="343791" y="377010"/>
                    </a:lnTo>
                    <a:lnTo>
                      <a:pt x="330735" y="367037"/>
                    </a:lnTo>
                    <a:lnTo>
                      <a:pt x="318405" y="355068"/>
                    </a:lnTo>
                    <a:lnTo>
                      <a:pt x="304625" y="343764"/>
                    </a:lnTo>
                    <a:lnTo>
                      <a:pt x="290119" y="331131"/>
                    </a:lnTo>
                    <a:lnTo>
                      <a:pt x="274888" y="318497"/>
                    </a:lnTo>
                    <a:lnTo>
                      <a:pt x="259656" y="305199"/>
                    </a:lnTo>
                    <a:lnTo>
                      <a:pt x="244425" y="292565"/>
                    </a:lnTo>
                    <a:lnTo>
                      <a:pt x="230644" y="278602"/>
                    </a:lnTo>
                    <a:lnTo>
                      <a:pt x="185676" y="238042"/>
                    </a:lnTo>
                    <a:lnTo>
                      <a:pt x="158115" y="208120"/>
                    </a:lnTo>
                    <a:lnTo>
                      <a:pt x="131278" y="180194"/>
                    </a:lnTo>
                    <a:lnTo>
                      <a:pt x="105893" y="152267"/>
                    </a:lnTo>
                    <a:lnTo>
                      <a:pt x="81232" y="123675"/>
                    </a:lnTo>
                    <a:lnTo>
                      <a:pt x="55847" y="95749"/>
                    </a:lnTo>
                    <a:lnTo>
                      <a:pt x="31912" y="70482"/>
                    </a:lnTo>
                    <a:lnTo>
                      <a:pt x="7252" y="44550"/>
                    </a:lnTo>
                    <a:lnTo>
                      <a:pt x="0" y="24602"/>
                    </a:lnTo>
                    <a:lnTo>
                      <a:pt x="12330" y="0"/>
                    </a:lnTo>
                  </a:path>
                </a:pathLst>
              </a:custGeom>
              <a:noFill/>
              <a:ln w="1587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0" tIns="0" rIns="1270" bIns="2540" numCol="1" spcCol="215900" anchor="t"/>
              <a:lstStyle/>
              <a:p>
                <a:pPr>
                  <a:defRPr lang="ru-ru"/>
                </a:pPr>
              </a:p>
            </p:txBody>
          </p:sp>
          <p:sp>
            <p:nvSpPr>
              <p:cNvPr id="25" name="Freeform 39"/>
              <p:cNvSpPr>
                <a:extLst>
                  <a:ext uri="smNativeData">
                    <pr:smNativeData xmlns:pr="smNativeData" val="SMDATA_13_MUf/YxMAAAAlAAAACwAAAA0AAAAAAAAAAAAAAAACAAAAB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Z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RUEMAAAAEAAAAAAAAAAAAAAAAAAAAAAAAAAeAAAAaAAAAAAAAAAAAAAAAAAAAAAAAAAAAAAAECcAABAnAAAAAAAAAAAAAAAAAAAAAAAAAAAAAAAAAAAAAAAAAAAAABQAAAAAAAAAwMD/AAAAAABkAAAAMgAAAAAAAABkAAAAAAAAAH9/fwAKAAAAHwAAAFQAAABbm9UF////AQAAAAAAAAAAAAAAAAAAAAAAAAAAAAAAAAAAAAAAAAAAAAAAAH9/fwD///8DzMzMAMDA/wB/f38AAAAAAAAAAAAAAAAAAAAAAAAAAAAhAAAAGAAAABQAAABsEgAAEyIAAJAVAACOJQAAAAAAACYAAAAIAAAA//////////8="/>
                  </a:ext>
                </a:extLst>
              </p:cNvSpPr>
              <p:nvPr/>
            </p:nvSpPr>
            <p:spPr>
              <a:xfrm>
                <a:off x="2994660" y="5539105"/>
                <a:ext cx="510540" cy="565785"/>
              </a:xfrm>
              <a:custGeom>
                <a:avLst/>
                <a:gdLst/>
                <a:ahLst/>
                <a:cxnLst/>
                <a:rect l="0" t="0" r="510540" b="565785"/>
                <a:pathLst>
                  <a:path w="510540" h="565785">
                    <a:moveTo>
                      <a:pt x="0" y="410693"/>
                    </a:moveTo>
                    <a:lnTo>
                      <a:pt x="8690" y="400708"/>
                    </a:lnTo>
                    <a:lnTo>
                      <a:pt x="19553" y="390058"/>
                    </a:lnTo>
                    <a:lnTo>
                      <a:pt x="31139" y="380074"/>
                    </a:lnTo>
                    <a:lnTo>
                      <a:pt x="42002" y="370755"/>
                    </a:lnTo>
                    <a:lnTo>
                      <a:pt x="54313" y="362102"/>
                    </a:lnTo>
                    <a:lnTo>
                      <a:pt x="67348" y="352117"/>
                    </a:lnTo>
                    <a:lnTo>
                      <a:pt x="79659" y="341467"/>
                    </a:lnTo>
                    <a:lnTo>
                      <a:pt x="110074" y="314842"/>
                    </a:lnTo>
                    <a:lnTo>
                      <a:pt x="128178" y="298201"/>
                    </a:lnTo>
                    <a:lnTo>
                      <a:pt x="144834" y="280229"/>
                    </a:lnTo>
                    <a:lnTo>
                      <a:pt x="162214" y="262257"/>
                    </a:lnTo>
                    <a:lnTo>
                      <a:pt x="177422" y="244285"/>
                    </a:lnTo>
                    <a:lnTo>
                      <a:pt x="191181" y="227645"/>
                    </a:lnTo>
                    <a:lnTo>
                      <a:pt x="202043" y="212335"/>
                    </a:lnTo>
                    <a:lnTo>
                      <a:pt x="213630" y="198357"/>
                    </a:lnTo>
                    <a:lnTo>
                      <a:pt x="219424" y="190370"/>
                    </a:lnTo>
                    <a:lnTo>
                      <a:pt x="225941" y="188373"/>
                    </a:lnTo>
                    <a:lnTo>
                      <a:pt x="233183" y="187041"/>
                    </a:lnTo>
                    <a:lnTo>
                      <a:pt x="241149" y="188373"/>
                    </a:lnTo>
                    <a:lnTo>
                      <a:pt x="248390" y="188373"/>
                    </a:lnTo>
                    <a:lnTo>
                      <a:pt x="256356" y="187041"/>
                    </a:lnTo>
                    <a:lnTo>
                      <a:pt x="263598" y="183048"/>
                    </a:lnTo>
                    <a:lnTo>
                      <a:pt x="272288" y="181716"/>
                    </a:lnTo>
                    <a:lnTo>
                      <a:pt x="275909" y="179054"/>
                    </a:lnTo>
                    <a:lnTo>
                      <a:pt x="280254" y="175060"/>
                    </a:lnTo>
                    <a:lnTo>
                      <a:pt x="281702" y="171732"/>
                    </a:lnTo>
                    <a:lnTo>
                      <a:pt x="281702" y="167738"/>
                    </a:lnTo>
                    <a:lnTo>
                      <a:pt x="280254" y="162413"/>
                    </a:lnTo>
                    <a:lnTo>
                      <a:pt x="281702" y="149766"/>
                    </a:lnTo>
                    <a:lnTo>
                      <a:pt x="286047" y="141778"/>
                    </a:lnTo>
                    <a:lnTo>
                      <a:pt x="290392" y="134457"/>
                    </a:lnTo>
                    <a:lnTo>
                      <a:pt x="295461" y="126469"/>
                    </a:lnTo>
                    <a:lnTo>
                      <a:pt x="299806" y="119147"/>
                    </a:lnTo>
                    <a:lnTo>
                      <a:pt x="304151" y="112491"/>
                    </a:lnTo>
                    <a:lnTo>
                      <a:pt x="304151" y="111160"/>
                    </a:lnTo>
                    <a:lnTo>
                      <a:pt x="309945" y="102506"/>
                    </a:lnTo>
                    <a:lnTo>
                      <a:pt x="316462" y="93188"/>
                    </a:lnTo>
                    <a:lnTo>
                      <a:pt x="325152" y="87197"/>
                    </a:lnTo>
                    <a:lnTo>
                      <a:pt x="333118" y="79231"/>
                    </a:lnTo>
                    <a:lnTo>
                      <a:pt x="340360" y="71887"/>
                    </a:lnTo>
                    <a:lnTo>
                      <a:pt x="346153" y="62569"/>
                    </a:lnTo>
                    <a:lnTo>
                      <a:pt x="367878" y="39937"/>
                    </a:lnTo>
                    <a:lnTo>
                      <a:pt x="385983" y="21832"/>
                    </a:lnTo>
                    <a:lnTo>
                      <a:pt x="401914" y="9984"/>
                    </a:lnTo>
                    <a:lnTo>
                      <a:pt x="412777" y="2662"/>
                    </a:lnTo>
                    <a:lnTo>
                      <a:pt x="421467" y="0"/>
                    </a:lnTo>
                    <a:lnTo>
                      <a:pt x="427985" y="0"/>
                    </a:lnTo>
                    <a:lnTo>
                      <a:pt x="433778" y="1331"/>
                    </a:lnTo>
                    <a:lnTo>
                      <a:pt x="439571" y="6656"/>
                    </a:lnTo>
                    <a:lnTo>
                      <a:pt x="443192" y="11315"/>
                    </a:lnTo>
                    <a:lnTo>
                      <a:pt x="448986" y="17971"/>
                    </a:lnTo>
                    <a:lnTo>
                      <a:pt x="454779" y="23297"/>
                    </a:lnTo>
                    <a:lnTo>
                      <a:pt x="468538" y="30618"/>
                    </a:lnTo>
                    <a:lnTo>
                      <a:pt x="474331" y="31950"/>
                    </a:lnTo>
                    <a:lnTo>
                      <a:pt x="478677" y="34612"/>
                    </a:lnTo>
                    <a:lnTo>
                      <a:pt x="480849" y="37275"/>
                    </a:lnTo>
                    <a:lnTo>
                      <a:pt x="482297" y="41269"/>
                    </a:lnTo>
                    <a:lnTo>
                      <a:pt x="482297" y="47259"/>
                    </a:lnTo>
                    <a:lnTo>
                      <a:pt x="478677" y="53915"/>
                    </a:lnTo>
                    <a:lnTo>
                      <a:pt x="469986" y="63900"/>
                    </a:lnTo>
                    <a:lnTo>
                      <a:pt x="457676" y="75216"/>
                    </a:lnTo>
                    <a:lnTo>
                      <a:pt x="441020" y="89859"/>
                    </a:lnTo>
                    <a:lnTo>
                      <a:pt x="423640" y="99844"/>
                    </a:lnTo>
                    <a:lnTo>
                      <a:pt x="412777" y="109828"/>
                    </a:lnTo>
                    <a:lnTo>
                      <a:pt x="404087" y="119147"/>
                    </a:lnTo>
                    <a:lnTo>
                      <a:pt x="400466" y="127800"/>
                    </a:lnTo>
                    <a:lnTo>
                      <a:pt x="397569" y="134457"/>
                    </a:lnTo>
                    <a:lnTo>
                      <a:pt x="394673" y="138450"/>
                    </a:lnTo>
                    <a:lnTo>
                      <a:pt x="401914" y="131794"/>
                    </a:lnTo>
                    <a:lnTo>
                      <a:pt x="408432" y="126469"/>
                    </a:lnTo>
                    <a:lnTo>
                      <a:pt x="415674" y="123141"/>
                    </a:lnTo>
                    <a:lnTo>
                      <a:pt x="421467" y="120478"/>
                    </a:lnTo>
                    <a:lnTo>
                      <a:pt x="427985" y="117816"/>
                    </a:lnTo>
                    <a:lnTo>
                      <a:pt x="432330" y="115153"/>
                    </a:lnTo>
                    <a:lnTo>
                      <a:pt x="438123" y="115153"/>
                    </a:lnTo>
                    <a:lnTo>
                      <a:pt x="441020" y="113822"/>
                    </a:lnTo>
                    <a:lnTo>
                      <a:pt x="444641" y="115153"/>
                    </a:lnTo>
                    <a:lnTo>
                      <a:pt x="446089" y="115153"/>
                    </a:lnTo>
                    <a:lnTo>
                      <a:pt x="447537" y="120478"/>
                    </a:lnTo>
                    <a:lnTo>
                      <a:pt x="446089" y="123807"/>
                    </a:lnTo>
                    <a:lnTo>
                      <a:pt x="441744" y="127800"/>
                    </a:lnTo>
                    <a:lnTo>
                      <a:pt x="438123" y="133125"/>
                    </a:lnTo>
                    <a:lnTo>
                      <a:pt x="430881" y="139782"/>
                    </a:lnTo>
                    <a:lnTo>
                      <a:pt x="423640" y="144440"/>
                    </a:lnTo>
                    <a:lnTo>
                      <a:pt x="415674" y="151097"/>
                    </a:lnTo>
                    <a:lnTo>
                      <a:pt x="406984" y="157088"/>
                    </a:lnTo>
                    <a:lnTo>
                      <a:pt x="399018" y="162413"/>
                    </a:lnTo>
                    <a:lnTo>
                      <a:pt x="388879" y="169069"/>
                    </a:lnTo>
                    <a:lnTo>
                      <a:pt x="372223" y="177723"/>
                    </a:lnTo>
                    <a:lnTo>
                      <a:pt x="364258" y="181716"/>
                    </a:lnTo>
                    <a:lnTo>
                      <a:pt x="357016" y="185710"/>
                    </a:lnTo>
                    <a:lnTo>
                      <a:pt x="349774" y="188373"/>
                    </a:lnTo>
                    <a:lnTo>
                      <a:pt x="344705" y="191701"/>
                    </a:lnTo>
                    <a:lnTo>
                      <a:pt x="340360" y="195695"/>
                    </a:lnTo>
                    <a:lnTo>
                      <a:pt x="336015" y="201020"/>
                    </a:lnTo>
                    <a:lnTo>
                      <a:pt x="331670" y="208342"/>
                    </a:lnTo>
                    <a:lnTo>
                      <a:pt x="331670" y="212335"/>
                    </a:lnTo>
                    <a:lnTo>
                      <a:pt x="331670" y="216329"/>
                    </a:lnTo>
                    <a:lnTo>
                      <a:pt x="330222" y="220323"/>
                    </a:lnTo>
                    <a:lnTo>
                      <a:pt x="330222" y="223651"/>
                    </a:lnTo>
                    <a:lnTo>
                      <a:pt x="330222" y="227645"/>
                    </a:lnTo>
                    <a:lnTo>
                      <a:pt x="330222" y="231639"/>
                    </a:lnTo>
                    <a:lnTo>
                      <a:pt x="330222" y="236964"/>
                    </a:lnTo>
                    <a:lnTo>
                      <a:pt x="326601" y="252273"/>
                    </a:lnTo>
                    <a:lnTo>
                      <a:pt x="320807" y="263589"/>
                    </a:lnTo>
                    <a:lnTo>
                      <a:pt x="312117" y="273573"/>
                    </a:lnTo>
                    <a:lnTo>
                      <a:pt x="302703" y="284223"/>
                    </a:lnTo>
                    <a:lnTo>
                      <a:pt x="291841" y="292876"/>
                    </a:lnTo>
                    <a:lnTo>
                      <a:pt x="278806" y="303527"/>
                    </a:lnTo>
                    <a:lnTo>
                      <a:pt x="267943" y="312180"/>
                    </a:lnTo>
                    <a:lnTo>
                      <a:pt x="256356" y="320833"/>
                    </a:lnTo>
                    <a:lnTo>
                      <a:pt x="239700" y="338805"/>
                    </a:lnTo>
                    <a:lnTo>
                      <a:pt x="234631" y="346792"/>
                    </a:lnTo>
                    <a:lnTo>
                      <a:pt x="228838" y="354114"/>
                    </a:lnTo>
                    <a:lnTo>
                      <a:pt x="223044" y="362102"/>
                    </a:lnTo>
                    <a:lnTo>
                      <a:pt x="216527" y="370089"/>
                    </a:lnTo>
                    <a:lnTo>
                      <a:pt x="210734" y="377411"/>
                    </a:lnTo>
                    <a:lnTo>
                      <a:pt x="202043" y="384068"/>
                    </a:lnTo>
                    <a:lnTo>
                      <a:pt x="188284" y="394052"/>
                    </a:lnTo>
                    <a:lnTo>
                      <a:pt x="182491" y="396715"/>
                    </a:lnTo>
                    <a:lnTo>
                      <a:pt x="177422" y="400708"/>
                    </a:lnTo>
                    <a:lnTo>
                      <a:pt x="171628" y="402705"/>
                    </a:lnTo>
                    <a:lnTo>
                      <a:pt x="165835" y="405368"/>
                    </a:lnTo>
                    <a:lnTo>
                      <a:pt x="162214" y="408030"/>
                    </a:lnTo>
                    <a:lnTo>
                      <a:pt x="157869" y="412024"/>
                    </a:lnTo>
                    <a:lnTo>
                      <a:pt x="153524" y="414687"/>
                    </a:lnTo>
                    <a:lnTo>
                      <a:pt x="149179" y="420677"/>
                    </a:lnTo>
                    <a:lnTo>
                      <a:pt x="149179" y="423340"/>
                    </a:lnTo>
                    <a:lnTo>
                      <a:pt x="149179" y="426002"/>
                    </a:lnTo>
                    <a:lnTo>
                      <a:pt x="150627" y="429996"/>
                    </a:lnTo>
                    <a:lnTo>
                      <a:pt x="152076" y="432659"/>
                    </a:lnTo>
                    <a:lnTo>
                      <a:pt x="153524" y="435987"/>
                    </a:lnTo>
                    <a:lnTo>
                      <a:pt x="156421" y="438649"/>
                    </a:lnTo>
                    <a:lnTo>
                      <a:pt x="157869" y="441312"/>
                    </a:lnTo>
                    <a:lnTo>
                      <a:pt x="170180" y="453959"/>
                    </a:lnTo>
                    <a:lnTo>
                      <a:pt x="181767" y="463278"/>
                    </a:lnTo>
                    <a:lnTo>
                      <a:pt x="194078" y="471931"/>
                    </a:lnTo>
                    <a:lnTo>
                      <a:pt x="206389" y="481250"/>
                    </a:lnTo>
                    <a:lnTo>
                      <a:pt x="219424" y="488571"/>
                    </a:lnTo>
                    <a:lnTo>
                      <a:pt x="231734" y="497890"/>
                    </a:lnTo>
                    <a:lnTo>
                      <a:pt x="251287" y="514531"/>
                    </a:lnTo>
                    <a:lnTo>
                      <a:pt x="259253" y="520522"/>
                    </a:lnTo>
                    <a:lnTo>
                      <a:pt x="266495" y="528509"/>
                    </a:lnTo>
                    <a:lnTo>
                      <a:pt x="274461" y="534500"/>
                    </a:lnTo>
                    <a:lnTo>
                      <a:pt x="283151" y="541156"/>
                    </a:lnTo>
                    <a:lnTo>
                      <a:pt x="293289" y="547813"/>
                    </a:lnTo>
                    <a:lnTo>
                      <a:pt x="311393" y="555134"/>
                    </a:lnTo>
                    <a:lnTo>
                      <a:pt x="319359" y="557797"/>
                    </a:lnTo>
                    <a:lnTo>
                      <a:pt x="328049" y="560459"/>
                    </a:lnTo>
                    <a:lnTo>
                      <a:pt x="337463" y="561791"/>
                    </a:lnTo>
                    <a:lnTo>
                      <a:pt x="346153" y="563122"/>
                    </a:lnTo>
                    <a:lnTo>
                      <a:pt x="354119" y="564453"/>
                    </a:lnTo>
                    <a:lnTo>
                      <a:pt x="370775" y="565785"/>
                    </a:lnTo>
                    <a:lnTo>
                      <a:pt x="380914" y="564453"/>
                    </a:lnTo>
                    <a:lnTo>
                      <a:pt x="387431" y="563122"/>
                    </a:lnTo>
                    <a:lnTo>
                      <a:pt x="394673" y="561791"/>
                    </a:lnTo>
                    <a:lnTo>
                      <a:pt x="401914" y="559128"/>
                    </a:lnTo>
                    <a:lnTo>
                      <a:pt x="406984" y="557797"/>
                    </a:lnTo>
                    <a:lnTo>
                      <a:pt x="421467" y="552472"/>
                    </a:lnTo>
                    <a:lnTo>
                      <a:pt x="429433" y="551141"/>
                    </a:lnTo>
                    <a:lnTo>
                      <a:pt x="441744" y="550475"/>
                    </a:lnTo>
                    <a:lnTo>
                      <a:pt x="459124" y="549144"/>
                    </a:lnTo>
                    <a:lnTo>
                      <a:pt x="480849" y="547813"/>
                    </a:lnTo>
                    <a:lnTo>
                      <a:pt x="510540" y="546481"/>
                    </a:lnTo>
                  </a:path>
                </a:pathLst>
              </a:custGeom>
              <a:noFill/>
              <a:ln w="1587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0" tIns="0" rIns="1270" bIns="2540" numCol="1" spcCol="215900" anchor="t"/>
              <a:lstStyle/>
              <a:p>
                <a:pPr>
                  <a:defRPr lang="ru-ru"/>
                </a:pPr>
              </a:p>
            </p:txBody>
          </p:sp>
          <p:sp>
            <p:nvSpPr>
              <p:cNvPr id="24" name="Freeform 40"/>
              <p:cNvSpPr>
                <a:extLst>
                  <a:ext uri="smNativeData">
                    <pr:smNativeData xmlns:pr="smNativeData" val="SMDATA_13_MUf/YxMAAAAlAAAACwAAAA0AAAAAAAAAAAAAAAADAAAAAw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Z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FByIGwMAAAAEAAAAAAAAAAAAAAAAAAAAAAAAAAeAAAAaAAAAAAAAAAAAAAAAAAAAAAAAAAAAAAAECcAABAnAAAAAAAAAAAAAAAAAAAAAAAAAAAAAAAAAAAAAAAAAAAAABQAAAAAAAAAwMD/AAAAAABkAAAAMgAAAAAAAABkAAAAAAAAAH9/fwAKAAAAHwAAAFQAAABbm9UF////AQAAAAAAAAAAAAAAAAAAAAAAAAAAAAAAAAAAAAAAAAAAAAAAAH9/fwD///8DzMzMAMDA/wB/f38AAAAAAAAAAAAAAAAAAAAAAAAAAAAhAAAAGAAAABQAAABtGQAApiEAALgaAADvIgAAAAAAACYAAAAIAAAA//////////8="/>
                  </a:ext>
                </a:extLst>
              </p:cNvSpPr>
              <p:nvPr/>
            </p:nvSpPr>
            <p:spPr>
              <a:xfrm>
                <a:off x="4133215" y="5469890"/>
                <a:ext cx="210185" cy="208915"/>
              </a:xfrm>
              <a:custGeom>
                <a:avLst/>
                <a:gdLst/>
                <a:ahLst/>
                <a:cxnLst/>
                <a:rect l="0" t="0" r="210185" b="208915"/>
                <a:pathLst>
                  <a:path w="210185" h="208915">
                    <a:moveTo>
                      <a:pt x="108716" y="208915"/>
                    </a:moveTo>
                    <a:lnTo>
                      <a:pt x="112340" y="203592"/>
                    </a:lnTo>
                    <a:lnTo>
                      <a:pt x="116688" y="198269"/>
                    </a:lnTo>
                    <a:lnTo>
                      <a:pt x="121036" y="190950"/>
                    </a:lnTo>
                    <a:lnTo>
                      <a:pt x="125386" y="182966"/>
                    </a:lnTo>
                    <a:lnTo>
                      <a:pt x="130459" y="174317"/>
                    </a:lnTo>
                    <a:lnTo>
                      <a:pt x="139156" y="165002"/>
                    </a:lnTo>
                    <a:lnTo>
                      <a:pt x="150028" y="155022"/>
                    </a:lnTo>
                    <a:lnTo>
                      <a:pt x="152927" y="152361"/>
                    </a:lnTo>
                    <a:lnTo>
                      <a:pt x="157276" y="149700"/>
                    </a:lnTo>
                    <a:lnTo>
                      <a:pt x="160175" y="148369"/>
                    </a:lnTo>
                    <a:lnTo>
                      <a:pt x="163074" y="145708"/>
                    </a:lnTo>
                    <a:lnTo>
                      <a:pt x="165973" y="143712"/>
                    </a:lnTo>
                    <a:lnTo>
                      <a:pt x="171047" y="137058"/>
                    </a:lnTo>
                    <a:lnTo>
                      <a:pt x="173946" y="133066"/>
                    </a:lnTo>
                    <a:lnTo>
                      <a:pt x="176845" y="127744"/>
                    </a:lnTo>
                    <a:lnTo>
                      <a:pt x="179744" y="123086"/>
                    </a:lnTo>
                    <a:lnTo>
                      <a:pt x="182643" y="117764"/>
                    </a:lnTo>
                    <a:lnTo>
                      <a:pt x="185542" y="112441"/>
                    </a:lnTo>
                    <a:lnTo>
                      <a:pt x="193515" y="105122"/>
                    </a:lnTo>
                    <a:lnTo>
                      <a:pt x="196414" y="102461"/>
                    </a:lnTo>
                    <a:lnTo>
                      <a:pt x="200762" y="98469"/>
                    </a:lnTo>
                    <a:lnTo>
                      <a:pt x="203662" y="94477"/>
                    </a:lnTo>
                    <a:lnTo>
                      <a:pt x="205836" y="91150"/>
                    </a:lnTo>
                    <a:lnTo>
                      <a:pt x="208735" y="85828"/>
                    </a:lnTo>
                    <a:lnTo>
                      <a:pt x="210185" y="75848"/>
                    </a:lnTo>
                    <a:lnTo>
                      <a:pt x="210185" y="69194"/>
                    </a:lnTo>
                    <a:lnTo>
                      <a:pt x="208735" y="62541"/>
                    </a:lnTo>
                    <a:lnTo>
                      <a:pt x="207285" y="56552"/>
                    </a:lnTo>
                    <a:lnTo>
                      <a:pt x="205836" y="51229"/>
                    </a:lnTo>
                    <a:lnTo>
                      <a:pt x="203662" y="45907"/>
                    </a:lnTo>
                    <a:lnTo>
                      <a:pt x="202212" y="39920"/>
                    </a:lnTo>
                    <a:lnTo>
                      <a:pt x="200762" y="39920"/>
                    </a:lnTo>
                    <a:lnTo>
                      <a:pt x="200762" y="38589"/>
                    </a:lnTo>
                    <a:lnTo>
                      <a:pt x="199313" y="38589"/>
                    </a:lnTo>
                    <a:lnTo>
                      <a:pt x="197863" y="38589"/>
                    </a:lnTo>
                    <a:lnTo>
                      <a:pt x="196414" y="38589"/>
                    </a:lnTo>
                    <a:lnTo>
                      <a:pt x="194964" y="38589"/>
                    </a:lnTo>
                    <a:lnTo>
                      <a:pt x="193515" y="37258"/>
                    </a:lnTo>
                    <a:lnTo>
                      <a:pt x="192065" y="35928"/>
                    </a:lnTo>
                    <a:lnTo>
                      <a:pt x="190616" y="34597"/>
                    </a:lnTo>
                    <a:lnTo>
                      <a:pt x="189166" y="33266"/>
                    </a:lnTo>
                    <a:lnTo>
                      <a:pt x="185542" y="29274"/>
                    </a:lnTo>
                    <a:lnTo>
                      <a:pt x="184093" y="25948"/>
                    </a:lnTo>
                    <a:lnTo>
                      <a:pt x="181193" y="23286"/>
                    </a:lnTo>
                    <a:lnTo>
                      <a:pt x="179744" y="19294"/>
                    </a:lnTo>
                    <a:lnTo>
                      <a:pt x="176845" y="15302"/>
                    </a:lnTo>
                    <a:lnTo>
                      <a:pt x="175395" y="12641"/>
                    </a:lnTo>
                    <a:lnTo>
                      <a:pt x="172496" y="9314"/>
                    </a:lnTo>
                    <a:lnTo>
                      <a:pt x="171047" y="6653"/>
                    </a:lnTo>
                    <a:lnTo>
                      <a:pt x="168148" y="3992"/>
                    </a:lnTo>
                    <a:lnTo>
                      <a:pt x="165973" y="1330"/>
                    </a:lnTo>
                    <a:lnTo>
                      <a:pt x="163074" y="0"/>
                    </a:lnTo>
                    <a:lnTo>
                      <a:pt x="152927" y="1330"/>
                    </a:lnTo>
                    <a:lnTo>
                      <a:pt x="146404" y="6653"/>
                    </a:lnTo>
                    <a:lnTo>
                      <a:pt x="137707" y="15350"/>
                    </a:lnTo>
                    <a:lnTo>
                      <a:pt x="128285" y="25948"/>
                    </a:lnTo>
                    <a:lnTo>
                      <a:pt x="119588" y="38589"/>
                    </a:lnTo>
                    <a:lnTo>
                      <a:pt x="110165" y="51229"/>
                    </a:lnTo>
                    <a:lnTo>
                      <a:pt x="101468" y="65202"/>
                    </a:lnTo>
                    <a:lnTo>
                      <a:pt x="92046" y="78509"/>
                    </a:lnTo>
                    <a:lnTo>
                      <a:pt x="83349" y="91150"/>
                    </a:lnTo>
                    <a:lnTo>
                      <a:pt x="74651" y="101130"/>
                    </a:lnTo>
                    <a:lnTo>
                      <a:pt x="68128" y="110444"/>
                    </a:lnTo>
                    <a:lnTo>
                      <a:pt x="59430" y="115102"/>
                    </a:lnTo>
                    <a:lnTo>
                      <a:pt x="59430" y="113772"/>
                    </a:lnTo>
                    <a:lnTo>
                      <a:pt x="59430" y="112441"/>
                    </a:lnTo>
                    <a:lnTo>
                      <a:pt x="60881" y="110444"/>
                    </a:lnTo>
                    <a:lnTo>
                      <a:pt x="62330" y="107784"/>
                    </a:lnTo>
                    <a:lnTo>
                      <a:pt x="63779" y="103792"/>
                    </a:lnTo>
                    <a:lnTo>
                      <a:pt x="65229" y="98469"/>
                    </a:lnTo>
                    <a:lnTo>
                      <a:pt x="69578" y="81836"/>
                    </a:lnTo>
                    <a:lnTo>
                      <a:pt x="71028" y="67864"/>
                    </a:lnTo>
                    <a:lnTo>
                      <a:pt x="72477" y="56552"/>
                    </a:lnTo>
                    <a:lnTo>
                      <a:pt x="71028" y="48568"/>
                    </a:lnTo>
                    <a:lnTo>
                      <a:pt x="68128" y="45242"/>
                    </a:lnTo>
                    <a:lnTo>
                      <a:pt x="65229" y="42581"/>
                    </a:lnTo>
                    <a:lnTo>
                      <a:pt x="57982" y="45242"/>
                    </a:lnTo>
                    <a:lnTo>
                      <a:pt x="54358" y="53892"/>
                    </a:lnTo>
                    <a:lnTo>
                      <a:pt x="51458" y="59214"/>
                    </a:lnTo>
                    <a:lnTo>
                      <a:pt x="50009" y="62541"/>
                    </a:lnTo>
                    <a:lnTo>
                      <a:pt x="50009" y="65202"/>
                    </a:lnTo>
                    <a:lnTo>
                      <a:pt x="48559" y="65202"/>
                    </a:lnTo>
                    <a:lnTo>
                      <a:pt x="44211" y="78509"/>
                    </a:lnTo>
                    <a:lnTo>
                      <a:pt x="41312" y="88489"/>
                    </a:lnTo>
                    <a:lnTo>
                      <a:pt x="39862" y="95808"/>
                    </a:lnTo>
                    <a:lnTo>
                      <a:pt x="39862" y="103792"/>
                    </a:lnTo>
                    <a:lnTo>
                      <a:pt x="38413" y="110444"/>
                    </a:lnTo>
                    <a:lnTo>
                      <a:pt x="36963" y="124417"/>
                    </a:lnTo>
                    <a:lnTo>
                      <a:pt x="34789" y="131736"/>
                    </a:lnTo>
                    <a:lnTo>
                      <a:pt x="31890" y="141050"/>
                    </a:lnTo>
                    <a:lnTo>
                      <a:pt x="28991" y="149700"/>
                    </a:lnTo>
                    <a:lnTo>
                      <a:pt x="26091" y="159014"/>
                    </a:lnTo>
                    <a:lnTo>
                      <a:pt x="20293" y="175648"/>
                    </a:lnTo>
                    <a:lnTo>
                      <a:pt x="18844" y="180305"/>
                    </a:lnTo>
                    <a:lnTo>
                      <a:pt x="18119" y="185628"/>
                    </a:lnTo>
                    <a:lnTo>
                      <a:pt x="15220" y="189620"/>
                    </a:lnTo>
                    <a:lnTo>
                      <a:pt x="13770" y="192946"/>
                    </a:lnTo>
                    <a:lnTo>
                      <a:pt x="12321" y="195608"/>
                    </a:lnTo>
                    <a:lnTo>
                      <a:pt x="0" y="200930"/>
                    </a:lnTo>
                  </a:path>
                </a:pathLst>
              </a:custGeom>
              <a:noFill/>
              <a:ln w="1587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0" tIns="0" rIns="1905" bIns="1905" numCol="1" spcCol="215900" anchor="t"/>
              <a:lstStyle/>
              <a:p>
                <a:pPr>
                  <a:defRPr lang="ru-ru"/>
                </a:pPr>
              </a:p>
            </p:txBody>
          </p:sp>
        </p:grpSp>
        <p:sp>
          <p:nvSpPr>
            <p:cNvPr id="22" name="Rectangle 41"/>
            <p:cNvSpPr>
              <a:extLst>
                <a:ext uri="smNativeData">
                  <pr:smNativeData xmlns:pr="smNativeData" val="SMDATA_13_MUf/YxMAAAAlAAAAZAAAAA0AAAAAkAAAAEgAAACQAAAASAAAAAAAAAAB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BTNuAn9/fwD///8DzMzMAMDA/wB/f38AAAAAAAAAAAAAAAAAAAAAAAAAAAAhAAAAGAAAABQAAADPEgAATSQAAJ8TAAByJAAAACAAACYAAAAIAAAA//////////8="/>
                </a:ext>
              </a:extLst>
            </p:cNvSpPr>
            <p:nvPr/>
          </p:nvSpPr>
          <p:spPr>
            <a:xfrm>
              <a:off x="3057525" y="5901055"/>
              <a:ext cx="132080" cy="234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none" lIns="91440" tIns="45720" rIns="91440" bIns="45720" numCol="1" spcCol="215900" anchor="ctr"/>
            <a:lstStyle/>
            <a:p>
              <a:pPr>
                <a:defRPr lang="ru-ru"/>
              </a:pPr>
            </a:p>
          </p:txBody>
        </p:sp>
        <p:sp>
          <p:nvSpPr>
            <p:cNvPr id="21" name="Rectangle 42"/>
            <p:cNvSpPr>
              <a:extLst>
                <a:ext uri="smNativeData">
                  <pr:smNativeData xmlns:pr="smNativeData" val="SMDATA_13_MUf/YxMAAAAlAAAAZAAAAA0AAAAAkAAAAEgAAACQAAAASAAAAAAAAAAB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D///8B////AQAAAAAAAAAAAAAAAAAAAAAAAAAAAAAAAAAAAAAAAAAABTNuAn9/fwD///8DzMzMAMDA/wB/f38AAAAAAAAAAAAAAAAAAAAAAAAAAAAhAAAAGAAAABQAAAB5GAAATSQAAEkZAAByJAAAACAAACYAAAAIAAAA//////////8="/>
                </a:ext>
              </a:extLst>
            </p:cNvSpPr>
            <p:nvPr/>
          </p:nvSpPr>
          <p:spPr>
            <a:xfrm>
              <a:off x="3978275" y="5901055"/>
              <a:ext cx="132080" cy="234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none" lIns="91440" tIns="45720" rIns="91440" bIns="45720" numCol="1" spcCol="215900" anchor="ctr"/>
            <a:lstStyle/>
            <a:p>
              <a:pPr>
                <a:defRPr lang="ru-ru"/>
              </a:pPr>
            </a:p>
          </p:txBody>
        </p:sp>
      </p:grpSp>
      <p:grpSp>
        <p:nvGrpSpPr>
          <p:cNvPr id="41" name="Group 43"/>
          <p:cNvGrpSpPr>
            <a:extLst>
              <a:ext uri="smNativeData">
                <pr:smNativeData xmlns:pr="smNativeData" val="SMDATA_7_MUf/YxMAAAAlAAAAAQAAAA8BAAAAkAAAAEgAAACQAAAASAAAAAAAAAAAAAAAAAAAABcAAAAUAAAAAAAAAAAAAAD/fwAA/38AAAAAAAAJAAAABAAAAAEAAQAMAAAAEAAAAAAAAAAAAAAAAAAAAAAAAAAfAAAAVAAAAAAAAAAAAAAAAAAAAAAAAAAAAAAAAAAAAAAAAAAAAAAAAAAAAAAAAAAAAAAAAAAAAAAAAAAAAAAAAAAAAAAAAAAAAAAAAAAAAAAAAAAAAAAAAAAAACEAAAAYAAAAFAAAABwgAAB9GQAAEywAAEInAAAQAAAAJgAAAAgAAAD/////AAAAAA=="/>
              </a:ext>
            </a:extLst>
          </p:cNvGrpSpPr>
          <p:nvPr/>
        </p:nvGrpSpPr>
        <p:grpSpPr>
          <a:xfrm>
            <a:off x="5219700" y="4143375"/>
            <a:ext cx="1945005" cy="2238375"/>
            <a:chOff x="5219700" y="4143375"/>
            <a:chExt cx="1945005" cy="2238375"/>
          </a:xfrm>
        </p:grpSpPr>
        <p:sp>
          <p:nvSpPr>
            <p:cNvPr id="61" name="Rectangle 44"/>
            <p:cNvSpPr>
              <a:extLst>
                <a:ext uri="smNativeData">
  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Uzbgko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cIAAAfRkAABMsAABrJAAAACAAACYAAAAIAAAA//////////8="/>
                </a:ext>
              </a:extLst>
            </p:cNvSpPr>
            <p:nvPr/>
          </p:nvSpPr>
          <p:spPr>
            <a:xfrm>
              <a:off x="5219700" y="4143375"/>
              <a:ext cx="1945005" cy="177673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/>
            <a:p>
              <a:pPr>
                <a:defRPr lang="ru-ru"/>
              </a:pPr>
            </a:p>
          </p:txBody>
        </p:sp>
        <p:grpSp>
          <p:nvGrpSpPr>
            <p:cNvPr id="44" name="Group 45"/>
            <p:cNvGrpSpPr>
              <a:extLst>
                <a:ext uri="smNativeData">
                  <pr:smNativeData xmlns:pr="smNativeData" val="SMDATA_7_MUf/YxMAAAAlAAAAAQAAAA8BAAAAkAAAAEgAAACQAAAASAAAAAAAAAAAAAAAAAAAABcAAAAUAAAAAAAAAAAAAAD/fwAA/38AAAAAAAAJAAAABAAAANb///8MAAAAEAAAAAAAAAAAAAAAAAAAAAAAAAAfAAAAVAAAAAAAAAAAAAAAAAAAAAAAAAAAAAAAAAAAAAAAAAAAAAAAAAAAAAAAAAAAAAAAAAAAAAAAAAAAAAAAAAAAAAAAAAAAAAAAAAAAAAAAAAAAAAAAAAAAACEAAAAYAAAAFAAAALoiAAB4HAAAGysAAEInAAAAAAAAJgAAAAgAAAD/////AAAAAA=="/>
                </a:ext>
              </a:extLst>
            </p:cNvGrpSpPr>
            <p:nvPr/>
          </p:nvGrpSpPr>
          <p:grpSpPr>
            <a:xfrm>
              <a:off x="5645150" y="4627880"/>
              <a:ext cx="1362075" cy="1753870"/>
              <a:chOff x="5645150" y="4627880"/>
              <a:chExt cx="1362075" cy="1753870"/>
            </a:xfrm>
          </p:grpSpPr>
          <p:sp>
            <p:nvSpPr>
              <p:cNvPr id="60" name="Freeform 46"/>
              <p:cNvSpPr>
                <a:extLst>
                  <a:ext uri="smNativeData">
                    <pr:smNativeData xmlns:pr="smNativeData" val="SMDATA_13_MUf/YxMAAAAlAAAACwAAAA0AAAAAAAAAAAAAAAADAAAAAgAAAAAAAAAAAAAAAAAAAAEAAABQAAAAAAAAAAAA4D8AAAAAAADgPwAAAAAAAOA/AAAAAAAA4D8AAAAAAADgPwAAAAAAAOA/AAAAAAAA4D8AAAAAAADgPwAAAAAAAOA/AAAAAAAA4D8CAAAAjAAAAAEAAAAAAAAAwMDAAP///wgAAAAAAAAAAAAAAAAAAAAAAAAAAAAAAAAAAAAAeAAAAAEAAABAAAAAAAAAAAAAAAB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VBQUEMAAAAEAAAAAAAAAAAAAAAAAAAAAAAAAAeAAAAaAAAAAAAAAAAAAAAAAAAAAAAAAAAAAAAECcAABAnAAAAAAAAAAAAAAAAAAAAAAAAAAAAAAAAAAAAAAAAAAAAABQAAAAAAAAAwMD/AAAAAABkAAAAMgAAAAAAAABkAAAAAAAAAH9/fwAKAAAAHwAAAFQAAADAwMAA////AQAAAAAAAAAAAAAAAAAAAAAAAAAAAAAAAAAAAAAAAAAABTNuAn9/fwD///8DzMzMAMDA/wB/f38AAAAAAAAAAAAAAAAAAAAAAAAAAAAhAAAAGAAAABQAAABzJAAAeBwAAE4oAADpHwAAAAAAACYAAAAIAAAA//////////8="/>
                  </a:ext>
                </a:extLst>
              </p:cNvSpPr>
              <p:nvPr/>
            </p:nvSpPr>
            <p:spPr>
              <a:xfrm>
                <a:off x="5925185" y="4627880"/>
                <a:ext cx="626745" cy="559435"/>
              </a:xfrm>
              <a:custGeom>
                <a:avLst/>
                <a:gdLst/>
                <a:ahLst/>
                <a:cxnLst/>
                <a:rect l="0" t="0" r="626745" b="559435"/>
                <a:pathLst>
                  <a:path w="626745" h="559435">
                    <a:moveTo>
                      <a:pt x="557106" y="362300"/>
                    </a:moveTo>
                    <a:lnTo>
                      <a:pt x="578143" y="395600"/>
                    </a:lnTo>
                    <a:lnTo>
                      <a:pt x="596278" y="430232"/>
                    </a:lnTo>
                    <a:lnTo>
                      <a:pt x="610060" y="467527"/>
                    </a:lnTo>
                    <a:lnTo>
                      <a:pt x="620941" y="504157"/>
                    </a:lnTo>
                    <a:lnTo>
                      <a:pt x="626745" y="542785"/>
                    </a:lnTo>
                    <a:lnTo>
                      <a:pt x="522287" y="551443"/>
                    </a:lnTo>
                    <a:lnTo>
                      <a:pt x="417104" y="558103"/>
                    </a:lnTo>
                    <a:lnTo>
                      <a:pt x="314097" y="559435"/>
                    </a:lnTo>
                    <a:lnTo>
                      <a:pt x="209640" y="558103"/>
                    </a:lnTo>
                    <a:lnTo>
                      <a:pt x="104457" y="551443"/>
                    </a:lnTo>
                    <a:lnTo>
                      <a:pt x="0" y="542785"/>
                    </a:lnTo>
                    <a:lnTo>
                      <a:pt x="5803" y="504157"/>
                    </a:lnTo>
                    <a:lnTo>
                      <a:pt x="15233" y="466195"/>
                    </a:lnTo>
                    <a:lnTo>
                      <a:pt x="29015" y="430232"/>
                    </a:lnTo>
                    <a:lnTo>
                      <a:pt x="47150" y="394268"/>
                    </a:lnTo>
                    <a:lnTo>
                      <a:pt x="69637" y="362300"/>
                    </a:lnTo>
                    <a:lnTo>
                      <a:pt x="69637" y="16649"/>
                    </a:lnTo>
                    <a:lnTo>
                      <a:pt x="150883" y="7325"/>
                    </a:lnTo>
                    <a:lnTo>
                      <a:pt x="231402" y="1331"/>
                    </a:lnTo>
                    <a:lnTo>
                      <a:pt x="314097" y="0"/>
                    </a:lnTo>
                    <a:lnTo>
                      <a:pt x="395342" y="1331"/>
                    </a:lnTo>
                    <a:lnTo>
                      <a:pt x="475861" y="7325"/>
                    </a:lnTo>
                    <a:lnTo>
                      <a:pt x="557106" y="16649"/>
                    </a:lnTo>
                    <a:lnTo>
                      <a:pt x="557106" y="36230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</p:spPr>
            <p:txBody>
              <a:bodyPr vert="horz" wrap="square" lIns="0" tIns="0" rIns="1905" bIns="1270" numCol="1" spcCol="215900" anchor="t"/>
              <a:lstStyle/>
              <a:p>
                <a:pPr>
                  <a:defRPr lang="ru-ru"/>
                </a:pPr>
              </a:p>
            </p:txBody>
          </p:sp>
          <p:sp>
            <p:nvSpPr>
              <p:cNvPr id="59" name="Freeform 47"/>
              <p:cNvSpPr>
                <a:extLst>
                  <a:ext uri="smNativeData">
                    <pr:smNativeData xmlns:pr="smNativeData" val="SMDATA_13_MUf/YxMAAAAlAAAACwAAAA0AAAAAAAAAAAAAAAACAAAAAg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Z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GFwPSIMAAAAEAAAAAAAAAAAAAAAAAAAAAAAAAAeAAAAaAAAAAAAAAAAAAAAAAAAAAAAAAAAAAAAECcAABAnAAAAAAAAAAAAAAAAAAAAAAAAAAAAAAAAAAAAAAAAAAAAABQAAAAAAAAAwMD/AAAAAABkAAAAMgAAAAAAAABkAAAAAAAAAH9/fwAKAAAAHwAAAFQAAABbm9UF////AQAAAAAAAAAAAAAAAAAAAAAAAAAAAAAAAAAAAAAAAAAAAAAAAH9/fwD///8DzMzMAMDA/wB/f38AAAAAAAAAAAAAAAAAAAAAAAAAAAAhAAAAGAAAABQAAABzJAAASh4AACclAADOHwAAAAAAACYAAAAIAAAA//////////8="/>
                  </a:ext>
                </a:extLst>
              </p:cNvSpPr>
              <p:nvPr/>
            </p:nvSpPr>
            <p:spPr>
              <a:xfrm>
                <a:off x="5925185" y="4923790"/>
                <a:ext cx="114300" cy="246380"/>
              </a:xfrm>
              <a:custGeom>
                <a:avLst/>
                <a:gdLst/>
                <a:ahLst/>
                <a:cxnLst/>
                <a:rect l="0" t="0" r="114300" b="246380"/>
                <a:pathLst>
                  <a:path w="114300" h="246380">
                    <a:moveTo>
                      <a:pt x="114300" y="0"/>
                    </a:moveTo>
                    <a:lnTo>
                      <a:pt x="86087" y="37189"/>
                    </a:lnTo>
                    <a:lnTo>
                      <a:pt x="61491" y="75043"/>
                    </a:lnTo>
                    <a:lnTo>
                      <a:pt x="40511" y="116217"/>
                    </a:lnTo>
                    <a:lnTo>
                      <a:pt x="22426" y="158055"/>
                    </a:lnTo>
                    <a:lnTo>
                      <a:pt x="9404" y="201885"/>
                    </a:lnTo>
                    <a:lnTo>
                      <a:pt x="0" y="246380"/>
                    </a:lnTo>
                  </a:path>
                </a:pathLst>
              </a:custGeom>
              <a:noFill/>
              <a:ln w="1587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0" tIns="0" rIns="1270" bIns="1270" numCol="1" spcCol="215900" anchor="t"/>
              <a:lstStyle/>
              <a:p>
                <a:pPr>
                  <a:defRPr lang="ru-ru"/>
                </a:pPr>
              </a:p>
            </p:txBody>
          </p:sp>
          <p:sp>
            <p:nvSpPr>
              <p:cNvPr id="58" name="Freeform 48"/>
              <p:cNvSpPr>
                <a:extLst>
                  <a:ext uri="smNativeData">
                    <pr:smNativeData xmlns:pr="smNativeData" val="SMDATA_13_MUf/YxMAAAAlAAAACwAAAA0AAAAAAAAAAAAAAAADAAAAAg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Z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Bbm9UF////AQAAAAAAAAAAAAAAAAAAAAAAAAAAAAAAAAAAAAAAAAAAAAAAAH9/fwD///8DzMzMAMDA/wB/f38AAAAAAAAAAAAAAAAAAAAAAAAAAAAhAAAAGAAAABQAAACZJwAASh4AAE4oAADOHwAAAAAAACYAAAAIAAAA//////////8="/>
                  </a:ext>
                </a:extLst>
              </p:cNvSpPr>
              <p:nvPr/>
            </p:nvSpPr>
            <p:spPr>
              <a:xfrm>
                <a:off x="6436995" y="4923790"/>
                <a:ext cx="114935" cy="246380"/>
              </a:xfrm>
              <a:custGeom>
                <a:avLst/>
                <a:gdLst/>
                <a:ahLst/>
                <a:cxnLst/>
                <a:rect l="0" t="0" r="114935" b="246380"/>
                <a:pathLst>
                  <a:path w="114935" h="246380">
                    <a:moveTo>
                      <a:pt x="0" y="0"/>
                    </a:moveTo>
                    <a:lnTo>
                      <a:pt x="28370" y="37189"/>
                    </a:lnTo>
                    <a:lnTo>
                      <a:pt x="53102" y="75043"/>
                    </a:lnTo>
                    <a:lnTo>
                      <a:pt x="74198" y="116217"/>
                    </a:lnTo>
                    <a:lnTo>
                      <a:pt x="92384" y="158055"/>
                    </a:lnTo>
                    <a:lnTo>
                      <a:pt x="105478" y="201885"/>
                    </a:lnTo>
                    <a:lnTo>
                      <a:pt x="114935" y="246380"/>
                    </a:lnTo>
                  </a:path>
                </a:pathLst>
              </a:custGeom>
              <a:noFill/>
              <a:ln w="1587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0" tIns="0" rIns="1905" bIns="1270" numCol="1" spcCol="215900" anchor="t"/>
              <a:lstStyle/>
              <a:p>
                <a:pPr>
                  <a:defRPr lang="ru-ru"/>
                </a:pPr>
              </a:p>
            </p:txBody>
          </p:sp>
          <p:sp>
            <p:nvSpPr>
              <p:cNvPr id="57" name="Freeform 49"/>
              <p:cNvSpPr>
                <a:extLst>
                  <a:ext uri="smNativeData">
                    <pr:smNativeData xmlns:pr="smNativeData" val="SMDATA_13_MUf/YxMAAAAlAAAACwAAAA0AAAAAAAAAAAAAAAADAAAAAg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Z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D48YToMAAAAEAAAAAAAAAAAAAAAAAAAAAAAAAAeAAAAaAAAAAAAAAAAAAAAAAAAAAAAAAAAAAAAECcAABAnAAAAAAAAAAAAAAAAAAAAAAAAAAAAAAAAAAAAAAAAAAAAABQAAAAAAAAAwMD/AAAAAABkAAAAMgAAAAAAAABkAAAAAAAAAH9/fwAKAAAAHwAAAFQAAABbm9UF////AQAAAAAAAAAAAAAAAAAAAAAAAAAAAAAAAAAAAAAAAAAAAAAAAH9/fwD///8DzMzMAMDA/wB/f38AAAAAAAAAAAAAAAAAAAAAAAAAAAAhAAAAGAAAABQAAABzJAAAeBwAAE4oAADpHwAAAAAAACYAAAAIAAAA//////////8="/>
                  </a:ext>
                </a:extLst>
              </p:cNvSpPr>
              <p:nvPr/>
            </p:nvSpPr>
            <p:spPr>
              <a:xfrm>
                <a:off x="5925185" y="4627880"/>
                <a:ext cx="626745" cy="559435"/>
              </a:xfrm>
              <a:custGeom>
                <a:avLst/>
                <a:gdLst/>
                <a:ahLst/>
                <a:cxnLst/>
                <a:rect l="0" t="0" r="626745" b="559435"/>
                <a:pathLst>
                  <a:path w="626745" h="559435">
                    <a:moveTo>
                      <a:pt x="557106" y="362300"/>
                    </a:moveTo>
                    <a:lnTo>
                      <a:pt x="578143" y="395600"/>
                    </a:lnTo>
                    <a:lnTo>
                      <a:pt x="596278" y="430232"/>
                    </a:lnTo>
                    <a:lnTo>
                      <a:pt x="610060" y="467527"/>
                    </a:lnTo>
                    <a:lnTo>
                      <a:pt x="620941" y="504157"/>
                    </a:lnTo>
                    <a:lnTo>
                      <a:pt x="626745" y="542785"/>
                    </a:lnTo>
                    <a:lnTo>
                      <a:pt x="522287" y="551443"/>
                    </a:lnTo>
                    <a:lnTo>
                      <a:pt x="417104" y="558103"/>
                    </a:lnTo>
                    <a:lnTo>
                      <a:pt x="314097" y="559435"/>
                    </a:lnTo>
                    <a:lnTo>
                      <a:pt x="209640" y="558103"/>
                    </a:lnTo>
                    <a:lnTo>
                      <a:pt x="104457" y="551443"/>
                    </a:lnTo>
                    <a:lnTo>
                      <a:pt x="0" y="542785"/>
                    </a:lnTo>
                    <a:lnTo>
                      <a:pt x="5803" y="504157"/>
                    </a:lnTo>
                    <a:lnTo>
                      <a:pt x="15233" y="466195"/>
                    </a:lnTo>
                    <a:lnTo>
                      <a:pt x="29015" y="430232"/>
                    </a:lnTo>
                    <a:lnTo>
                      <a:pt x="47150" y="394268"/>
                    </a:lnTo>
                    <a:lnTo>
                      <a:pt x="69637" y="362300"/>
                    </a:lnTo>
                    <a:lnTo>
                      <a:pt x="69637" y="16649"/>
                    </a:lnTo>
                    <a:lnTo>
                      <a:pt x="150883" y="7325"/>
                    </a:lnTo>
                    <a:lnTo>
                      <a:pt x="231402" y="1331"/>
                    </a:lnTo>
                    <a:lnTo>
                      <a:pt x="314097" y="0"/>
                    </a:lnTo>
                    <a:lnTo>
                      <a:pt x="395342" y="1331"/>
                    </a:lnTo>
                    <a:lnTo>
                      <a:pt x="475861" y="7325"/>
                    </a:lnTo>
                    <a:lnTo>
                      <a:pt x="557106" y="16649"/>
                    </a:lnTo>
                    <a:lnTo>
                      <a:pt x="557106" y="362300"/>
                    </a:lnTo>
                  </a:path>
                </a:pathLst>
              </a:custGeom>
              <a:noFill/>
              <a:ln w="1587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0" tIns="0" rIns="1905" bIns="1270" numCol="1" spcCol="215900" anchor="t"/>
              <a:lstStyle/>
              <a:p>
                <a:pPr>
                  <a:defRPr lang="ru-ru"/>
                </a:pPr>
              </a:p>
            </p:txBody>
          </p:sp>
          <p:sp>
            <p:nvSpPr>
              <p:cNvPr id="56" name="Freeform 50"/>
              <p:cNvSpPr>
                <a:extLst>
                  <a:ext uri="smNativeData">
                    <pr:smNativeData xmlns:pr="smNativeData" val="SMDATA_13_MUf/YxMAAAAlAAAACwAAAA0AAAAAAAAAAAAAAAADAAAAAwAAAAAAAAAA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D///8A////AQAAAAAAAAAAAAAAAAAAAAAAAAAAAAAAAAAAAAAAAAAABTNuAn9/fwD///8DzMzMAMDA/wB/f38AAAAAAAAAAAAAAAAAAAAAAAAAAAAhAAAAGAAAABQAAAA7KgAAUiEAANkqAAC2IgAAAAAAACYAAAAIAAAA//////////8="/>
                  </a:ext>
                </a:extLst>
              </p:cNvSpPr>
              <p:nvPr/>
            </p:nvSpPr>
            <p:spPr>
              <a:xfrm>
                <a:off x="6864985" y="5416550"/>
                <a:ext cx="100330" cy="226060"/>
              </a:xfrm>
              <a:custGeom>
                <a:avLst/>
                <a:gdLst/>
                <a:ahLst/>
                <a:cxnLst/>
                <a:rect l="0" t="0" r="100330" b="226060"/>
                <a:pathLst>
                  <a:path w="100330" h="226060">
                    <a:moveTo>
                      <a:pt x="10105" y="70478"/>
                    </a:moveTo>
                    <a:lnTo>
                      <a:pt x="90225" y="70478"/>
                    </a:lnTo>
                    <a:lnTo>
                      <a:pt x="97443" y="107046"/>
                    </a:lnTo>
                    <a:lnTo>
                      <a:pt x="100330" y="144279"/>
                    </a:lnTo>
                    <a:lnTo>
                      <a:pt x="97443" y="181513"/>
                    </a:lnTo>
                    <a:lnTo>
                      <a:pt x="90225" y="218746"/>
                    </a:lnTo>
                    <a:lnTo>
                      <a:pt x="70736" y="223400"/>
                    </a:lnTo>
                    <a:lnTo>
                      <a:pt x="50526" y="226060"/>
                    </a:lnTo>
                    <a:lnTo>
                      <a:pt x="29594" y="223400"/>
                    </a:lnTo>
                    <a:lnTo>
                      <a:pt x="10105" y="218746"/>
                    </a:lnTo>
                    <a:lnTo>
                      <a:pt x="2887" y="181513"/>
                    </a:lnTo>
                    <a:lnTo>
                      <a:pt x="0" y="144279"/>
                    </a:lnTo>
                    <a:lnTo>
                      <a:pt x="2887" y="107046"/>
                    </a:lnTo>
                    <a:lnTo>
                      <a:pt x="10105" y="70478"/>
                    </a:lnTo>
                    <a:close/>
                    <a:moveTo>
                      <a:pt x="44752" y="0"/>
                    </a:moveTo>
                    <a:lnTo>
                      <a:pt x="40421" y="16622"/>
                    </a:lnTo>
                    <a:lnTo>
                      <a:pt x="41864" y="33244"/>
                    </a:lnTo>
                    <a:lnTo>
                      <a:pt x="47639" y="45877"/>
                    </a:lnTo>
                    <a:lnTo>
                      <a:pt x="49082" y="58510"/>
                    </a:lnTo>
                    <a:lnTo>
                      <a:pt x="47639" y="70478"/>
                    </a:lnTo>
                    <a:lnTo>
                      <a:pt x="52691" y="70478"/>
                    </a:lnTo>
                    <a:lnTo>
                      <a:pt x="54135" y="57180"/>
                    </a:lnTo>
                    <a:lnTo>
                      <a:pt x="52691" y="44547"/>
                    </a:lnTo>
                    <a:lnTo>
                      <a:pt x="49082" y="31914"/>
                    </a:lnTo>
                    <a:lnTo>
                      <a:pt x="47639" y="15292"/>
                    </a:lnTo>
                    <a:lnTo>
                      <a:pt x="50526" y="0"/>
                    </a:lnTo>
                    <a:lnTo>
                      <a:pt x="447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vert="horz" wrap="square" lIns="0" tIns="0" rIns="1905" bIns="1905" numCol="1" spcCol="215900" anchor="t"/>
              <a:lstStyle/>
              <a:p>
                <a:pPr>
                  <a:defRPr lang="ru-ru"/>
                </a:pPr>
              </a:p>
            </p:txBody>
          </p:sp>
          <p:sp>
            <p:nvSpPr>
              <p:cNvPr id="55" name="Freeform 51"/>
              <p:cNvSpPr>
                <a:extLst>
                  <a:ext uri="smNativeData">
                    <pr:smNativeData xmlns:pr="smNativeData" val="SMDATA_13_MUf/YxMAAAAlAAAACwAAAA0AAAAAAAAAAAAAAAADAAAAAwAAAAAAAAAA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D0iMjUMAAAAEAAAAAAAAAAAAAAAAAAAAAAAAAAeAAAAaAAAAAAAAAAAAAAAAAAAAAAAAAAAAAAAECcAABAnAAAAAAAAAAAAAAAAAAAAAAAAAAAAAAAAAAAAAAAAAAAAABQAAAAAAAAAwMD/AAAAAABkAAAAMgAAAAAAAABkAAAAAAAAAH9/fwAKAAAAHwAAAFQAAAD///8A////AQAAAAAAAAAAAAAAAAAAAAAAAAAAAAAAAAAAAAAAAAAAAAAAAH9/fwD///8DzMzMAMDA/wB/f38AAAAAAAAAAAAAAAAAAAAAAAAAAAAhAAAAGAAAABQAAAC8IwAAriEAANAoAACEIwAAAAAAACYAAAAIAAAA//////////8="/>
                  </a:ext>
                </a:extLst>
              </p:cNvSpPr>
              <p:nvPr/>
            </p:nvSpPr>
            <p:spPr>
              <a:xfrm>
                <a:off x="5808980" y="5474970"/>
                <a:ext cx="825500" cy="298450"/>
              </a:xfrm>
              <a:custGeom>
                <a:avLst/>
                <a:gdLst/>
                <a:ahLst/>
                <a:cxnLst/>
                <a:rect l="0" t="0" r="825500" b="298450"/>
                <a:pathLst>
                  <a:path w="825500" h="298450">
                    <a:moveTo>
                      <a:pt x="790681" y="0"/>
                    </a:moveTo>
                    <a:lnTo>
                      <a:pt x="36270" y="0"/>
                    </a:lnTo>
                    <a:lnTo>
                      <a:pt x="31192" y="1332"/>
                    </a:lnTo>
                    <a:lnTo>
                      <a:pt x="26840" y="6662"/>
                    </a:lnTo>
                    <a:lnTo>
                      <a:pt x="26840" y="11991"/>
                    </a:lnTo>
                    <a:lnTo>
                      <a:pt x="0" y="285793"/>
                    </a:lnTo>
                    <a:lnTo>
                      <a:pt x="0" y="291122"/>
                    </a:lnTo>
                    <a:lnTo>
                      <a:pt x="2902" y="295785"/>
                    </a:lnTo>
                    <a:lnTo>
                      <a:pt x="8705" y="298450"/>
                    </a:lnTo>
                    <a:lnTo>
                      <a:pt x="816795" y="298450"/>
                    </a:lnTo>
                    <a:lnTo>
                      <a:pt x="822598" y="295785"/>
                    </a:lnTo>
                    <a:lnTo>
                      <a:pt x="825500" y="291122"/>
                    </a:lnTo>
                    <a:lnTo>
                      <a:pt x="825500" y="285793"/>
                    </a:lnTo>
                    <a:lnTo>
                      <a:pt x="800111" y="11991"/>
                    </a:lnTo>
                    <a:lnTo>
                      <a:pt x="798660" y="6662"/>
                    </a:lnTo>
                    <a:lnTo>
                      <a:pt x="795759" y="1332"/>
                    </a:lnTo>
                    <a:lnTo>
                      <a:pt x="79068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0" tIns="0" rIns="1905" bIns="1905" numCol="1" spcCol="215900" anchor="t"/>
              <a:lstStyle/>
              <a:p>
                <a:pPr>
                  <a:defRPr lang="ru-ru"/>
                </a:pPr>
              </a:p>
            </p:txBody>
          </p:sp>
          <p:sp>
            <p:nvSpPr>
              <p:cNvPr id="54" name="Freeform 52"/>
              <p:cNvSpPr>
                <a:extLst>
                  <a:ext uri="smNativeData">
                    <pr:smNativeData xmlns:pr="smNativeData" val="SMDATA_13_MUf/YxMAAAAlAAAACwAAAA0AAAAAAAAAAAAAAAADAAAAAwAAAAAAAAAA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F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D///8A////AQAAAAAAAAAAAAAAAAAAAAAAAAAAAAAAAAAAAAAAAAAAAAAAAH9/fwD///8DzMzMAMDA/wB/f38AAAAAAAAAAAAAAAAAAAAAAAAAAAAhAAAAGAAAABQAAADlIwAAzSEAAKcoAABmIwAAAAAAACYAAAAIAAAA//////////8="/>
                  </a:ext>
                </a:extLst>
              </p:cNvSpPr>
              <p:nvPr/>
            </p:nvSpPr>
            <p:spPr>
              <a:xfrm>
                <a:off x="5835015" y="5494655"/>
                <a:ext cx="773430" cy="259715"/>
              </a:xfrm>
              <a:custGeom>
                <a:avLst/>
                <a:gdLst/>
                <a:ahLst/>
                <a:cxnLst/>
                <a:rect l="0" t="0" r="773430" b="259715"/>
                <a:pathLst>
                  <a:path w="773430" h="259715">
                    <a:moveTo>
                      <a:pt x="612783" y="199780"/>
                    </a:moveTo>
                    <a:lnTo>
                      <a:pt x="605514" y="189791"/>
                    </a:lnTo>
                    <a:lnTo>
                      <a:pt x="587342" y="189791"/>
                    </a:lnTo>
                    <a:lnTo>
                      <a:pt x="580799" y="201112"/>
                    </a:lnTo>
                    <a:lnTo>
                      <a:pt x="580799" y="179136"/>
                    </a:lnTo>
                    <a:lnTo>
                      <a:pt x="574984" y="169147"/>
                    </a:lnTo>
                    <a:lnTo>
                      <a:pt x="553904" y="169147"/>
                    </a:lnTo>
                    <a:lnTo>
                      <a:pt x="548089" y="179136"/>
                    </a:lnTo>
                    <a:lnTo>
                      <a:pt x="548089" y="201112"/>
                    </a:lnTo>
                    <a:lnTo>
                      <a:pt x="541546" y="188459"/>
                    </a:lnTo>
                    <a:lnTo>
                      <a:pt x="523374" y="188459"/>
                    </a:lnTo>
                    <a:lnTo>
                      <a:pt x="517558" y="199780"/>
                    </a:lnTo>
                    <a:lnTo>
                      <a:pt x="516105" y="241734"/>
                    </a:lnTo>
                    <a:lnTo>
                      <a:pt x="614237" y="241734"/>
                    </a:lnTo>
                    <a:lnTo>
                      <a:pt x="612783" y="199780"/>
                    </a:lnTo>
                    <a:close/>
                    <a:moveTo>
                      <a:pt x="717458" y="85905"/>
                    </a:moveTo>
                    <a:lnTo>
                      <a:pt x="710916" y="74584"/>
                    </a:lnTo>
                    <a:lnTo>
                      <a:pt x="692743" y="74584"/>
                    </a:lnTo>
                    <a:lnTo>
                      <a:pt x="685474" y="85905"/>
                    </a:lnTo>
                    <a:lnTo>
                      <a:pt x="678205" y="74584"/>
                    </a:lnTo>
                    <a:lnTo>
                      <a:pt x="660032" y="74584"/>
                    </a:lnTo>
                    <a:lnTo>
                      <a:pt x="653490" y="85905"/>
                    </a:lnTo>
                    <a:lnTo>
                      <a:pt x="646221" y="74584"/>
                    </a:lnTo>
                    <a:lnTo>
                      <a:pt x="628048" y="74584"/>
                    </a:lnTo>
                    <a:lnTo>
                      <a:pt x="620779" y="85905"/>
                    </a:lnTo>
                    <a:lnTo>
                      <a:pt x="620779" y="241734"/>
                    </a:lnTo>
                    <a:lnTo>
                      <a:pt x="759619" y="241734"/>
                    </a:lnTo>
                    <a:lnTo>
                      <a:pt x="749442" y="87237"/>
                    </a:lnTo>
                    <a:lnTo>
                      <a:pt x="742900" y="74584"/>
                    </a:lnTo>
                    <a:lnTo>
                      <a:pt x="723273" y="74584"/>
                    </a:lnTo>
                    <a:lnTo>
                      <a:pt x="717458" y="85905"/>
                    </a:lnTo>
                    <a:close/>
                    <a:moveTo>
                      <a:pt x="612783" y="84573"/>
                    </a:moveTo>
                    <a:lnTo>
                      <a:pt x="605514" y="74584"/>
                    </a:lnTo>
                    <a:lnTo>
                      <a:pt x="587342" y="74584"/>
                    </a:lnTo>
                    <a:lnTo>
                      <a:pt x="580799" y="85905"/>
                    </a:lnTo>
                    <a:lnTo>
                      <a:pt x="574984" y="74584"/>
                    </a:lnTo>
                    <a:lnTo>
                      <a:pt x="556811" y="74584"/>
                    </a:lnTo>
                    <a:lnTo>
                      <a:pt x="549542" y="85905"/>
                    </a:lnTo>
                    <a:lnTo>
                      <a:pt x="543727" y="74584"/>
                    </a:lnTo>
                    <a:lnTo>
                      <a:pt x="524828" y="74584"/>
                    </a:lnTo>
                    <a:lnTo>
                      <a:pt x="519012" y="85905"/>
                    </a:lnTo>
                    <a:lnTo>
                      <a:pt x="517558" y="144508"/>
                    </a:lnTo>
                    <a:lnTo>
                      <a:pt x="614237" y="144508"/>
                    </a:lnTo>
                    <a:lnTo>
                      <a:pt x="612783" y="84573"/>
                    </a:lnTo>
                    <a:close/>
                    <a:moveTo>
                      <a:pt x="26169" y="85905"/>
                    </a:moveTo>
                    <a:lnTo>
                      <a:pt x="13811" y="241734"/>
                    </a:lnTo>
                    <a:lnTo>
                      <a:pt x="83594" y="241734"/>
                    </a:lnTo>
                    <a:lnTo>
                      <a:pt x="87956" y="199780"/>
                    </a:lnTo>
                    <a:lnTo>
                      <a:pt x="119940" y="199780"/>
                    </a:lnTo>
                    <a:lnTo>
                      <a:pt x="124301" y="241734"/>
                    </a:lnTo>
                    <a:lnTo>
                      <a:pt x="401253" y="241734"/>
                    </a:lnTo>
                    <a:lnTo>
                      <a:pt x="413611" y="203776"/>
                    </a:lnTo>
                    <a:lnTo>
                      <a:pt x="441960" y="203776"/>
                    </a:lnTo>
                    <a:lnTo>
                      <a:pt x="455771" y="241734"/>
                    </a:lnTo>
                    <a:lnTo>
                      <a:pt x="511743" y="241734"/>
                    </a:lnTo>
                    <a:lnTo>
                      <a:pt x="507382" y="85905"/>
                    </a:lnTo>
                    <a:lnTo>
                      <a:pt x="500840" y="74584"/>
                    </a:lnTo>
                    <a:lnTo>
                      <a:pt x="481213" y="74584"/>
                    </a:lnTo>
                    <a:lnTo>
                      <a:pt x="475398" y="85905"/>
                    </a:lnTo>
                    <a:lnTo>
                      <a:pt x="468856" y="74584"/>
                    </a:lnTo>
                    <a:lnTo>
                      <a:pt x="449229" y="74584"/>
                    </a:lnTo>
                    <a:lnTo>
                      <a:pt x="443414" y="85905"/>
                    </a:lnTo>
                    <a:lnTo>
                      <a:pt x="436145" y="74584"/>
                    </a:lnTo>
                    <a:lnTo>
                      <a:pt x="416518" y="74584"/>
                    </a:lnTo>
                    <a:lnTo>
                      <a:pt x="411430" y="85905"/>
                    </a:lnTo>
                    <a:lnTo>
                      <a:pt x="404161" y="74584"/>
                    </a:lnTo>
                    <a:lnTo>
                      <a:pt x="385988" y="74584"/>
                    </a:lnTo>
                    <a:lnTo>
                      <a:pt x="378719" y="85905"/>
                    </a:lnTo>
                    <a:lnTo>
                      <a:pt x="372177" y="74584"/>
                    </a:lnTo>
                    <a:lnTo>
                      <a:pt x="354004" y="74584"/>
                    </a:lnTo>
                    <a:lnTo>
                      <a:pt x="346735" y="85905"/>
                    </a:lnTo>
                    <a:lnTo>
                      <a:pt x="340920" y="74584"/>
                    </a:lnTo>
                    <a:lnTo>
                      <a:pt x="321293" y="74584"/>
                    </a:lnTo>
                    <a:lnTo>
                      <a:pt x="314751" y="85905"/>
                    </a:lnTo>
                    <a:lnTo>
                      <a:pt x="308936" y="74584"/>
                    </a:lnTo>
                    <a:lnTo>
                      <a:pt x="289309" y="74584"/>
                    </a:lnTo>
                    <a:lnTo>
                      <a:pt x="282767" y="85905"/>
                    </a:lnTo>
                    <a:lnTo>
                      <a:pt x="276952" y="74584"/>
                    </a:lnTo>
                    <a:lnTo>
                      <a:pt x="257325" y="74584"/>
                    </a:lnTo>
                    <a:lnTo>
                      <a:pt x="250056" y="85905"/>
                    </a:lnTo>
                    <a:lnTo>
                      <a:pt x="244968" y="74584"/>
                    </a:lnTo>
                    <a:lnTo>
                      <a:pt x="225341" y="74584"/>
                    </a:lnTo>
                    <a:lnTo>
                      <a:pt x="219526" y="85905"/>
                    </a:lnTo>
                    <a:lnTo>
                      <a:pt x="212257" y="74584"/>
                    </a:lnTo>
                    <a:lnTo>
                      <a:pt x="192631" y="74584"/>
                    </a:lnTo>
                    <a:lnTo>
                      <a:pt x="187542" y="85905"/>
                    </a:lnTo>
                    <a:lnTo>
                      <a:pt x="180273" y="74584"/>
                    </a:lnTo>
                    <a:lnTo>
                      <a:pt x="160647" y="74584"/>
                    </a:lnTo>
                    <a:lnTo>
                      <a:pt x="154831" y="85905"/>
                    </a:lnTo>
                    <a:lnTo>
                      <a:pt x="148289" y="74584"/>
                    </a:lnTo>
                    <a:lnTo>
                      <a:pt x="128663" y="74584"/>
                    </a:lnTo>
                    <a:lnTo>
                      <a:pt x="122847" y="85905"/>
                    </a:lnTo>
                    <a:lnTo>
                      <a:pt x="116305" y="74584"/>
                    </a:lnTo>
                    <a:lnTo>
                      <a:pt x="97406" y="74584"/>
                    </a:lnTo>
                    <a:lnTo>
                      <a:pt x="90863" y="85905"/>
                    </a:lnTo>
                    <a:lnTo>
                      <a:pt x="83594" y="74584"/>
                    </a:lnTo>
                    <a:lnTo>
                      <a:pt x="65422" y="74584"/>
                    </a:lnTo>
                    <a:lnTo>
                      <a:pt x="58880" y="85905"/>
                    </a:lnTo>
                    <a:lnTo>
                      <a:pt x="53064" y="74584"/>
                    </a:lnTo>
                    <a:lnTo>
                      <a:pt x="33438" y="74584"/>
                    </a:lnTo>
                    <a:lnTo>
                      <a:pt x="26169" y="85905"/>
                    </a:lnTo>
                    <a:close/>
                    <a:moveTo>
                      <a:pt x="615691" y="30633"/>
                    </a:moveTo>
                    <a:lnTo>
                      <a:pt x="608422" y="20643"/>
                    </a:lnTo>
                    <a:lnTo>
                      <a:pt x="588795" y="20643"/>
                    </a:lnTo>
                    <a:lnTo>
                      <a:pt x="582980" y="30633"/>
                    </a:lnTo>
                    <a:lnTo>
                      <a:pt x="576438" y="20643"/>
                    </a:lnTo>
                    <a:lnTo>
                      <a:pt x="556811" y="20643"/>
                    </a:lnTo>
                    <a:lnTo>
                      <a:pt x="550996" y="30633"/>
                    </a:lnTo>
                    <a:lnTo>
                      <a:pt x="543727" y="20643"/>
                    </a:lnTo>
                    <a:lnTo>
                      <a:pt x="524828" y="20643"/>
                    </a:lnTo>
                    <a:lnTo>
                      <a:pt x="519012" y="30633"/>
                    </a:lnTo>
                    <a:lnTo>
                      <a:pt x="517558" y="63928"/>
                    </a:lnTo>
                    <a:lnTo>
                      <a:pt x="615691" y="63928"/>
                    </a:lnTo>
                    <a:lnTo>
                      <a:pt x="615691" y="30633"/>
                    </a:lnTo>
                    <a:close/>
                    <a:moveTo>
                      <a:pt x="62514" y="63928"/>
                    </a:moveTo>
                    <a:lnTo>
                      <a:pt x="61060" y="30633"/>
                    </a:lnTo>
                    <a:lnTo>
                      <a:pt x="55972" y="20643"/>
                    </a:lnTo>
                    <a:lnTo>
                      <a:pt x="36345" y="20643"/>
                    </a:lnTo>
                    <a:lnTo>
                      <a:pt x="29076" y="30633"/>
                    </a:lnTo>
                    <a:lnTo>
                      <a:pt x="27623" y="63928"/>
                    </a:lnTo>
                    <a:lnTo>
                      <a:pt x="62514" y="63928"/>
                    </a:lnTo>
                    <a:close/>
                    <a:moveTo>
                      <a:pt x="473944" y="30633"/>
                    </a:moveTo>
                    <a:lnTo>
                      <a:pt x="468856" y="20643"/>
                    </a:lnTo>
                    <a:lnTo>
                      <a:pt x="449229" y="20643"/>
                    </a:lnTo>
                    <a:lnTo>
                      <a:pt x="441960" y="30633"/>
                    </a:lnTo>
                    <a:lnTo>
                      <a:pt x="436145" y="20643"/>
                    </a:lnTo>
                    <a:lnTo>
                      <a:pt x="416518" y="20643"/>
                    </a:lnTo>
                    <a:lnTo>
                      <a:pt x="409976" y="30633"/>
                    </a:lnTo>
                    <a:lnTo>
                      <a:pt x="404161" y="20643"/>
                    </a:lnTo>
                    <a:lnTo>
                      <a:pt x="384534" y="20643"/>
                    </a:lnTo>
                    <a:lnTo>
                      <a:pt x="377265" y="30633"/>
                    </a:lnTo>
                    <a:lnTo>
                      <a:pt x="376538" y="63928"/>
                    </a:lnTo>
                    <a:lnTo>
                      <a:pt x="507382" y="63928"/>
                    </a:lnTo>
                    <a:lnTo>
                      <a:pt x="506655" y="30633"/>
                    </a:lnTo>
                    <a:lnTo>
                      <a:pt x="499386" y="20643"/>
                    </a:lnTo>
                    <a:lnTo>
                      <a:pt x="481213" y="20643"/>
                    </a:lnTo>
                    <a:lnTo>
                      <a:pt x="473944" y="30633"/>
                    </a:lnTo>
                    <a:close/>
                    <a:moveTo>
                      <a:pt x="331470" y="30633"/>
                    </a:moveTo>
                    <a:lnTo>
                      <a:pt x="324201" y="20643"/>
                    </a:lnTo>
                    <a:lnTo>
                      <a:pt x="304574" y="20643"/>
                    </a:lnTo>
                    <a:lnTo>
                      <a:pt x="299486" y="30633"/>
                    </a:lnTo>
                    <a:lnTo>
                      <a:pt x="292217" y="20643"/>
                    </a:lnTo>
                    <a:lnTo>
                      <a:pt x="272590" y="20643"/>
                    </a:lnTo>
                    <a:lnTo>
                      <a:pt x="266775" y="30633"/>
                    </a:lnTo>
                    <a:lnTo>
                      <a:pt x="260233" y="20643"/>
                    </a:lnTo>
                    <a:lnTo>
                      <a:pt x="240607" y="20643"/>
                    </a:lnTo>
                    <a:lnTo>
                      <a:pt x="234791" y="30633"/>
                    </a:lnTo>
                    <a:lnTo>
                      <a:pt x="233337" y="63928"/>
                    </a:lnTo>
                    <a:lnTo>
                      <a:pt x="363454" y="63928"/>
                    </a:lnTo>
                    <a:lnTo>
                      <a:pt x="362000" y="30633"/>
                    </a:lnTo>
                    <a:lnTo>
                      <a:pt x="356912" y="20643"/>
                    </a:lnTo>
                    <a:lnTo>
                      <a:pt x="337285" y="20643"/>
                    </a:lnTo>
                    <a:lnTo>
                      <a:pt x="331470" y="30633"/>
                    </a:lnTo>
                    <a:close/>
                    <a:moveTo>
                      <a:pt x="187542" y="30633"/>
                    </a:moveTo>
                    <a:lnTo>
                      <a:pt x="181727" y="20643"/>
                    </a:lnTo>
                    <a:lnTo>
                      <a:pt x="162100" y="20643"/>
                    </a:lnTo>
                    <a:lnTo>
                      <a:pt x="154831" y="30633"/>
                    </a:lnTo>
                    <a:lnTo>
                      <a:pt x="149743" y="20643"/>
                    </a:lnTo>
                    <a:lnTo>
                      <a:pt x="130117" y="20643"/>
                    </a:lnTo>
                    <a:lnTo>
                      <a:pt x="122847" y="30633"/>
                    </a:lnTo>
                    <a:lnTo>
                      <a:pt x="117032" y="20643"/>
                    </a:lnTo>
                    <a:lnTo>
                      <a:pt x="97406" y="20643"/>
                    </a:lnTo>
                    <a:lnTo>
                      <a:pt x="92317" y="30633"/>
                    </a:lnTo>
                    <a:lnTo>
                      <a:pt x="89410" y="63928"/>
                    </a:lnTo>
                    <a:lnTo>
                      <a:pt x="220980" y="63928"/>
                    </a:lnTo>
                    <a:lnTo>
                      <a:pt x="219526" y="30633"/>
                    </a:lnTo>
                    <a:lnTo>
                      <a:pt x="213711" y="20643"/>
                    </a:lnTo>
                    <a:lnTo>
                      <a:pt x="194084" y="20643"/>
                    </a:lnTo>
                    <a:lnTo>
                      <a:pt x="187542" y="30633"/>
                    </a:lnTo>
                    <a:close/>
                    <a:moveTo>
                      <a:pt x="0" y="259715"/>
                    </a:moveTo>
                    <a:lnTo>
                      <a:pt x="773430" y="259715"/>
                    </a:lnTo>
                    <a:lnTo>
                      <a:pt x="752350" y="0"/>
                    </a:lnTo>
                    <a:lnTo>
                      <a:pt x="21080" y="0"/>
                    </a:lnTo>
                    <a:lnTo>
                      <a:pt x="0" y="259715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0" tIns="0" rIns="1905" bIns="1905" numCol="1" spcCol="215900" anchor="t"/>
              <a:lstStyle/>
              <a:p>
                <a:pPr>
                  <a:defRPr lang="ru-ru"/>
                </a:pPr>
              </a:p>
            </p:txBody>
          </p:sp>
          <p:sp>
            <p:nvSpPr>
              <p:cNvPr id="53" name="Freeform 53"/>
              <p:cNvSpPr>
                <a:extLst>
                  <a:ext uri="smNativeData">
                    <pr:smNativeData xmlns:pr="smNativeData" val="SMDATA_13_MUf/YxMAAAAlAAAACwAAAA0AAAAAAAAAAAAAAAACAAAAB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Z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EAAQAMAAAAEAAAAAAAAAAAAAAAAAAAAAAAAAAeAAAAaAAAAAAAAAAAAAAAAAAAAAAAAAAAAAAAECcAABAnAAAAAAAAAAAAAAAAAAAAAAAAAAAAAAAAAAAAAAAAAAAAABQAAAAAAAAAwMD/AAAAAABkAAAAMgAAAAAAAABkAAAAAAAAAH9/fwAKAAAAHwAAAFQAAABbm9UF////AQAAAAAAAAAAAAAAAAAAAAAAAAAAAAAAAAAAAAAAAAAAAAAAAH9/fwD///8DzMzMAMDA/wB/f38AAAAAAAAAAAAAAAAAAAAAAAAAAAAhAAAAGAAAABQAAAD1JgAAOiYAABwnAACcJgAAAAAAACYAAAAIAAAA//////////8="/>
                  </a:ext>
                </a:extLst>
              </p:cNvSpPr>
              <p:nvPr/>
            </p:nvSpPr>
            <p:spPr>
              <a:xfrm>
                <a:off x="6332855" y="6214110"/>
                <a:ext cx="24765" cy="62230"/>
              </a:xfrm>
              <a:custGeom>
                <a:avLst/>
                <a:gdLst/>
                <a:ahLst/>
                <a:cxnLst/>
                <a:rect l="0" t="0" r="24765" b="62230"/>
                <a:pathLst>
                  <a:path w="24765" h="62230">
                    <a:moveTo>
                      <a:pt x="0" y="58300"/>
                    </a:moveTo>
                    <a:lnTo>
                      <a:pt x="1415" y="40613"/>
                    </a:lnTo>
                    <a:lnTo>
                      <a:pt x="1415" y="21617"/>
                    </a:lnTo>
                    <a:lnTo>
                      <a:pt x="0" y="2620"/>
                    </a:lnTo>
                    <a:lnTo>
                      <a:pt x="5659" y="0"/>
                    </a:lnTo>
                    <a:lnTo>
                      <a:pt x="12028" y="9171"/>
                    </a:lnTo>
                    <a:lnTo>
                      <a:pt x="17689" y="20307"/>
                    </a:lnTo>
                    <a:lnTo>
                      <a:pt x="21934" y="32753"/>
                    </a:lnTo>
                    <a:lnTo>
                      <a:pt x="24765" y="44544"/>
                    </a:lnTo>
                    <a:lnTo>
                      <a:pt x="23349" y="53059"/>
                    </a:lnTo>
                    <a:lnTo>
                      <a:pt x="19104" y="59610"/>
                    </a:lnTo>
                    <a:lnTo>
                      <a:pt x="13443" y="62230"/>
                    </a:lnTo>
                    <a:lnTo>
                      <a:pt x="5659" y="60920"/>
                    </a:lnTo>
                    <a:lnTo>
                      <a:pt x="0" y="58300"/>
                    </a:lnTo>
                  </a:path>
                </a:pathLst>
              </a:custGeom>
              <a:noFill/>
              <a:ln w="1587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0" tIns="0" rIns="1270" bIns="2540" numCol="1" spcCol="215900" anchor="t"/>
              <a:lstStyle/>
              <a:p>
                <a:pPr>
                  <a:defRPr lang="ru-ru"/>
                </a:pPr>
              </a:p>
            </p:txBody>
          </p:sp>
          <p:sp>
            <p:nvSpPr>
              <p:cNvPr id="52" name="Freeform 54"/>
              <p:cNvSpPr>
                <a:extLst>
                  <a:ext uri="smNativeData">
                    <pr:smNativeData xmlns:pr="smNativeData" val="SMDATA_13_MUf/YxMAAAAlAAAACwAAAA0AAAAAAAAAAAAAAAACAAAAB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Z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zQvyAMAAAAEAAAAAAAAAAAAAAAAAAAAAAAAAAeAAAAaAAAAAAAAAAAAAAAAAAAAAAAAAAAAAAAECcAABAnAAAAAAAAAAAAAAAAAAAAAAAAAAAAAAAAAAAAAAAAAAAAABQAAAAAAAAAwMD/AAAAAABkAAAAMgAAAAAAAABkAAAAAAAAAH9/fwAKAAAAHwAAAFQAAABbm9UF////AQAAAAAAAAAAAAAAAAAAAAAAAAAAAAAAAAAAAAAAAAAAAAAAAH9/fwD///8DzMzMAMDA/wB/f38AAAAAAAAAAAAAAAAAAAAAAAAAAAAhAAAAGAAAABQAAACKJQAAYiUAAPcmAABCJwAAAAAAACYAAAAIAAAA//////////8="/>
                  </a:ext>
                </a:extLst>
              </p:cNvSpPr>
              <p:nvPr/>
            </p:nvSpPr>
            <p:spPr>
              <a:xfrm>
                <a:off x="6102350" y="6076950"/>
                <a:ext cx="231775" cy="304800"/>
              </a:xfrm>
              <a:custGeom>
                <a:avLst/>
                <a:gdLst/>
                <a:ahLst/>
                <a:cxnLst/>
                <a:rect l="0" t="0" r="231775" b="304800"/>
                <a:pathLst>
                  <a:path w="231775" h="304800">
                    <a:moveTo>
                      <a:pt x="115887" y="302132"/>
                    </a:moveTo>
                    <a:lnTo>
                      <a:pt x="133994" y="304800"/>
                    </a:lnTo>
                    <a:lnTo>
                      <a:pt x="152102" y="303466"/>
                    </a:lnTo>
                    <a:lnTo>
                      <a:pt x="170209" y="296130"/>
                    </a:lnTo>
                    <a:lnTo>
                      <a:pt x="185420" y="285458"/>
                    </a:lnTo>
                    <a:lnTo>
                      <a:pt x="201354" y="270118"/>
                    </a:lnTo>
                    <a:lnTo>
                      <a:pt x="212218" y="250776"/>
                    </a:lnTo>
                    <a:lnTo>
                      <a:pt x="221634" y="229434"/>
                    </a:lnTo>
                    <a:lnTo>
                      <a:pt x="227429" y="206090"/>
                    </a:lnTo>
                    <a:lnTo>
                      <a:pt x="231775" y="180746"/>
                    </a:lnTo>
                    <a:lnTo>
                      <a:pt x="231775" y="153400"/>
                    </a:lnTo>
                    <a:lnTo>
                      <a:pt x="227429" y="126722"/>
                    </a:lnTo>
                    <a:lnTo>
                      <a:pt x="221634" y="101378"/>
                    </a:lnTo>
                    <a:lnTo>
                      <a:pt x="212218" y="76700"/>
                    </a:lnTo>
                    <a:lnTo>
                      <a:pt x="201354" y="54691"/>
                    </a:lnTo>
                    <a:lnTo>
                      <a:pt x="185420" y="36683"/>
                    </a:lnTo>
                    <a:lnTo>
                      <a:pt x="170209" y="21472"/>
                    </a:lnTo>
                    <a:lnTo>
                      <a:pt x="152102" y="10004"/>
                    </a:lnTo>
                    <a:lnTo>
                      <a:pt x="133994" y="2668"/>
                    </a:lnTo>
                    <a:lnTo>
                      <a:pt x="115887" y="0"/>
                    </a:lnTo>
                    <a:lnTo>
                      <a:pt x="97780" y="2668"/>
                    </a:lnTo>
                    <a:lnTo>
                      <a:pt x="78224" y="10004"/>
                    </a:lnTo>
                    <a:lnTo>
                      <a:pt x="61565" y="21343"/>
                    </a:lnTo>
                    <a:lnTo>
                      <a:pt x="44906" y="36683"/>
                    </a:lnTo>
                    <a:lnTo>
                      <a:pt x="31144" y="54691"/>
                    </a:lnTo>
                    <a:lnTo>
                      <a:pt x="19556" y="76700"/>
                    </a:lnTo>
                    <a:lnTo>
                      <a:pt x="10140" y="101378"/>
                    </a:lnTo>
                    <a:lnTo>
                      <a:pt x="2897" y="126722"/>
                    </a:lnTo>
                    <a:lnTo>
                      <a:pt x="0" y="153400"/>
                    </a:lnTo>
                    <a:lnTo>
                      <a:pt x="0" y="180746"/>
                    </a:lnTo>
                    <a:lnTo>
                      <a:pt x="2897" y="206090"/>
                    </a:lnTo>
                    <a:lnTo>
                      <a:pt x="10140" y="229434"/>
                    </a:lnTo>
                    <a:lnTo>
                      <a:pt x="19556" y="250776"/>
                    </a:lnTo>
                    <a:lnTo>
                      <a:pt x="31144" y="270118"/>
                    </a:lnTo>
                    <a:lnTo>
                      <a:pt x="44906" y="285458"/>
                    </a:lnTo>
                    <a:lnTo>
                      <a:pt x="61565" y="296130"/>
                    </a:lnTo>
                    <a:lnTo>
                      <a:pt x="78224" y="303466"/>
                    </a:lnTo>
                    <a:lnTo>
                      <a:pt x="97780" y="304800"/>
                    </a:lnTo>
                    <a:lnTo>
                      <a:pt x="115887" y="302132"/>
                    </a:lnTo>
                  </a:path>
                </a:pathLst>
              </a:custGeom>
              <a:noFill/>
              <a:ln w="1587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0" tIns="0" rIns="1270" bIns="2540" numCol="1" spcCol="215900" anchor="t"/>
              <a:lstStyle/>
              <a:p>
                <a:pPr>
                  <a:defRPr lang="ru-ru"/>
                </a:pPr>
              </a:p>
            </p:txBody>
          </p:sp>
          <p:sp>
            <p:nvSpPr>
              <p:cNvPr id="51" name="Freeform 55"/>
              <p:cNvSpPr>
                <a:extLst>
                  <a:ext uri="smNativeData">
                    <pr:smNativeData xmlns:pr="smNativeData" val="SMDATA_13_MUf/YxMAAAAlAAAACwAAAA0AAAAAAAAAAAAAAAACAAAAB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Z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H9/fwD///8DzMzMAMDA/wB/f38AAAAAAAAAAAAAAAAAAAAAAAAAAAAhAAAAGAAAABQAAABnJQAAPiYAAIwlAAChJgAAAAAAACYAAAAIAAAA//////////8="/>
                  </a:ext>
                </a:extLst>
              </p:cNvSpPr>
              <p:nvPr/>
            </p:nvSpPr>
            <p:spPr>
              <a:xfrm>
                <a:off x="6080125" y="6216650"/>
                <a:ext cx="23495" cy="62865"/>
              </a:xfrm>
              <a:custGeom>
                <a:avLst/>
                <a:gdLst/>
                <a:ahLst/>
                <a:cxnLst/>
                <a:rect l="0" t="0" r="23495" b="62865"/>
                <a:pathLst>
                  <a:path w="23495" h="62865">
                    <a:moveTo>
                      <a:pt x="23495" y="1337"/>
                    </a:moveTo>
                    <a:lnTo>
                      <a:pt x="22026" y="20732"/>
                    </a:lnTo>
                    <a:lnTo>
                      <a:pt x="22026" y="40126"/>
                    </a:lnTo>
                    <a:lnTo>
                      <a:pt x="23495" y="59521"/>
                    </a:lnTo>
                    <a:lnTo>
                      <a:pt x="18355" y="60858"/>
                    </a:lnTo>
                    <a:lnTo>
                      <a:pt x="11013" y="62865"/>
                    </a:lnTo>
                    <a:lnTo>
                      <a:pt x="5139" y="60858"/>
                    </a:lnTo>
                    <a:lnTo>
                      <a:pt x="1468" y="54170"/>
                    </a:lnTo>
                    <a:lnTo>
                      <a:pt x="0" y="44139"/>
                    </a:lnTo>
                    <a:lnTo>
                      <a:pt x="1468" y="32101"/>
                    </a:lnTo>
                    <a:lnTo>
                      <a:pt x="5139" y="19394"/>
                    </a:lnTo>
                    <a:lnTo>
                      <a:pt x="12480" y="9361"/>
                    </a:lnTo>
                    <a:lnTo>
                      <a:pt x="19823" y="0"/>
                    </a:lnTo>
                    <a:lnTo>
                      <a:pt x="23495" y="1337"/>
                    </a:lnTo>
                  </a:path>
                </a:pathLst>
              </a:custGeom>
              <a:noFill/>
              <a:ln w="1587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0" tIns="0" rIns="1270" bIns="2540" numCol="1" spcCol="215900" anchor="t"/>
              <a:lstStyle/>
              <a:p>
                <a:pPr>
                  <a:defRPr lang="ru-ru"/>
                </a:pPr>
              </a:p>
            </p:txBody>
          </p:sp>
          <p:sp>
            <p:nvSpPr>
              <p:cNvPr id="50" name="Freeform 56"/>
              <p:cNvSpPr>
                <a:extLst>
                  <a:ext uri="smNativeData">
                    <pr:smNativeData xmlns:pr="smNativeData" val="SMDATA_13_MUf/YxMAAAAlAAAACwAAAA0AAAAAAAAAAAAAAAADAAAAB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Z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H9/fwD///8DzMzMAMDA/wB/f38AAAAAAAAAAAAAAAAAAAAAAAAAAAAhAAAAGAAAABQAAADcJgAAJyMAAFAqAAD7JgAAAAAAACYAAAAIAAAA//////////8="/>
                  </a:ext>
                </a:extLst>
              </p:cNvSpPr>
              <p:nvPr/>
            </p:nvSpPr>
            <p:spPr>
              <a:xfrm>
                <a:off x="6316980" y="5714365"/>
                <a:ext cx="561340" cy="622300"/>
              </a:xfrm>
              <a:custGeom>
                <a:avLst/>
                <a:gdLst/>
                <a:ahLst/>
                <a:cxnLst/>
                <a:rect l="0" t="0" r="561340" b="622300"/>
                <a:pathLst>
                  <a:path w="561340" h="622300">
                    <a:moveTo>
                      <a:pt x="0" y="622300"/>
                    </a:moveTo>
                    <a:lnTo>
                      <a:pt x="24658" y="620967"/>
                    </a:lnTo>
                    <a:lnTo>
                      <a:pt x="52943" y="620967"/>
                    </a:lnTo>
                    <a:lnTo>
                      <a:pt x="79777" y="620967"/>
                    </a:lnTo>
                    <a:lnTo>
                      <a:pt x="107336" y="620967"/>
                    </a:lnTo>
                    <a:lnTo>
                      <a:pt x="132720" y="616970"/>
                    </a:lnTo>
                    <a:lnTo>
                      <a:pt x="152302" y="596315"/>
                    </a:lnTo>
                    <a:lnTo>
                      <a:pt x="172608" y="576327"/>
                    </a:lnTo>
                    <a:lnTo>
                      <a:pt x="195091" y="554340"/>
                    </a:lnTo>
                    <a:lnTo>
                      <a:pt x="216123" y="532353"/>
                    </a:lnTo>
                    <a:lnTo>
                      <a:pt x="238606" y="509870"/>
                    </a:lnTo>
                    <a:lnTo>
                      <a:pt x="262539" y="486380"/>
                    </a:lnTo>
                    <a:lnTo>
                      <a:pt x="298801" y="451734"/>
                    </a:lnTo>
                    <a:lnTo>
                      <a:pt x="311130" y="440407"/>
                    </a:lnTo>
                    <a:lnTo>
                      <a:pt x="323459" y="429081"/>
                    </a:lnTo>
                    <a:lnTo>
                      <a:pt x="335063" y="417088"/>
                    </a:lnTo>
                    <a:lnTo>
                      <a:pt x="345942" y="405761"/>
                    </a:lnTo>
                    <a:lnTo>
                      <a:pt x="357546" y="394434"/>
                    </a:lnTo>
                    <a:lnTo>
                      <a:pt x="366974" y="383774"/>
                    </a:lnTo>
                    <a:lnTo>
                      <a:pt x="375677" y="372447"/>
                    </a:lnTo>
                    <a:lnTo>
                      <a:pt x="382204" y="362453"/>
                    </a:lnTo>
                    <a:lnTo>
                      <a:pt x="400336" y="329139"/>
                    </a:lnTo>
                    <a:lnTo>
                      <a:pt x="421368" y="293161"/>
                    </a:lnTo>
                    <a:lnTo>
                      <a:pt x="442400" y="255849"/>
                    </a:lnTo>
                    <a:lnTo>
                      <a:pt x="464882" y="216539"/>
                    </a:lnTo>
                    <a:lnTo>
                      <a:pt x="487365" y="169900"/>
                    </a:lnTo>
                    <a:lnTo>
                      <a:pt x="510573" y="119929"/>
                    </a:lnTo>
                    <a:lnTo>
                      <a:pt x="535956" y="63962"/>
                    </a:lnTo>
                    <a:lnTo>
                      <a:pt x="561340" y="0"/>
                    </a:lnTo>
                  </a:path>
                </a:pathLst>
              </a:custGeom>
              <a:noFill/>
              <a:ln w="1587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0" tIns="0" rIns="1905" bIns="2540" numCol="1" spcCol="215900" anchor="t"/>
              <a:lstStyle/>
              <a:p>
                <a:pPr>
                  <a:defRPr lang="ru-ru"/>
                </a:pPr>
              </a:p>
            </p:txBody>
          </p:sp>
          <p:sp>
            <p:nvSpPr>
              <p:cNvPr id="49" name="Freeform 57"/>
              <p:cNvSpPr>
                <a:extLst>
                  <a:ext uri="smNativeData">
                    <pr:smNativeData xmlns:pr="smNativeData" val="SMDATA_13_MUf/YxMAAAAlAAAACwAAAA0AAAAAAAAAAAAAAAADAAAAAw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Z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H9/fwD///8DzMzMAMDA/wB/f38AAAAAAAAAAAAAAAAAAAAAAAAAAAAhAAAAGAAAABQAAAA9KgAA9yIAAGsqAAAnIwAAAAAAACYAAAAIAAAA//////////8="/>
                  </a:ext>
                </a:extLst>
              </p:cNvSpPr>
              <p:nvPr/>
            </p:nvSpPr>
            <p:spPr>
              <a:xfrm>
                <a:off x="6866255" y="5683885"/>
                <a:ext cx="29210" cy="30480"/>
              </a:xfrm>
              <a:custGeom>
                <a:avLst/>
                <a:gdLst/>
                <a:ahLst/>
                <a:cxnLst/>
                <a:rect l="0" t="0" r="29210" b="30480"/>
                <a:pathLst>
                  <a:path w="29210" h="30480">
                    <a:moveTo>
                      <a:pt x="12824" y="30480"/>
                    </a:moveTo>
                    <a:lnTo>
                      <a:pt x="4275" y="21203"/>
                    </a:lnTo>
                    <a:lnTo>
                      <a:pt x="0" y="15240"/>
                    </a:lnTo>
                    <a:lnTo>
                      <a:pt x="1425" y="9939"/>
                    </a:lnTo>
                    <a:lnTo>
                      <a:pt x="4275" y="7289"/>
                    </a:lnTo>
                    <a:lnTo>
                      <a:pt x="7124" y="4638"/>
                    </a:lnTo>
                    <a:lnTo>
                      <a:pt x="11399" y="1988"/>
                    </a:lnTo>
                    <a:lnTo>
                      <a:pt x="12824" y="0"/>
                    </a:lnTo>
                    <a:lnTo>
                      <a:pt x="29210" y="0"/>
                    </a:lnTo>
                  </a:path>
                </a:pathLst>
              </a:custGeom>
              <a:noFill/>
              <a:ln w="1587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0" tIns="0" rIns="1905" bIns="1905" numCol="1" spcCol="215900" anchor="t"/>
              <a:lstStyle/>
              <a:p>
                <a:pPr>
                  <a:defRPr lang="ru-ru"/>
                </a:pPr>
              </a:p>
            </p:txBody>
          </p:sp>
          <p:sp>
            <p:nvSpPr>
              <p:cNvPr id="48" name="Freeform 58"/>
              <p:cNvSpPr>
                <a:extLst>
                  <a:ext uri="smNativeData">
                    <pr:smNativeData xmlns:pr="smNativeData" val="SMDATA_13_MUf/YxMAAAAlAAAACwAAAA0AAAAAAAAAAAAAAAADAAAAB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Z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JQCY2sMAAAAEAAAAAAAAAAAAAAAAAAAAAAAAAAeAAAAaAAAAAAAAAAAAAAAAAAAAAAAAAAAAAAAECcAABAnAAAAAAAAAAAAAAAAAAAAAAAAAAAAAAAAAAAAAAAAAAAAABQAAAAAAAAAwMD/AAAAAABkAAAAMgAAAAAAAABkAAAAAAAAAH9/fwAKAAAAHwAAAFQAAABbm9UF////AQAAAAAAAAAAAAAAAAAAAAAAAAAAAAAAAAAAAAAAAAAAAAAAAH9/fwD///8DzMzMAMDA/wB/f38AAAAAAAAAAAAAAAAAAAAAAAAAAAAhAAAAGAAAABQAAACQJgAA8SIAAMQpAACSJQAAAAAAACYAAAAIAAAA//////////8="/>
                  </a:ext>
                </a:extLst>
              </p:cNvSpPr>
              <p:nvPr/>
            </p:nvSpPr>
            <p:spPr>
              <a:xfrm>
                <a:off x="6268720" y="5680075"/>
                <a:ext cx="520700" cy="427355"/>
              </a:xfrm>
              <a:custGeom>
                <a:avLst/>
                <a:gdLst/>
                <a:ahLst/>
                <a:cxnLst/>
                <a:rect l="0" t="0" r="520700" b="427355"/>
                <a:pathLst>
                  <a:path w="520700" h="427355">
                    <a:moveTo>
                      <a:pt x="520700" y="0"/>
                    </a:moveTo>
                    <a:lnTo>
                      <a:pt x="511272" y="3993"/>
                    </a:lnTo>
                    <a:lnTo>
                      <a:pt x="501119" y="8653"/>
                    </a:lnTo>
                    <a:lnTo>
                      <a:pt x="493142" y="17972"/>
                    </a:lnTo>
                    <a:lnTo>
                      <a:pt x="484440" y="29289"/>
                    </a:lnTo>
                    <a:lnTo>
                      <a:pt x="477913" y="41936"/>
                    </a:lnTo>
                    <a:lnTo>
                      <a:pt x="469210" y="53918"/>
                    </a:lnTo>
                    <a:lnTo>
                      <a:pt x="462683" y="63902"/>
                    </a:lnTo>
                    <a:lnTo>
                      <a:pt x="441652" y="108501"/>
                    </a:lnTo>
                    <a:lnTo>
                      <a:pt x="416270" y="149773"/>
                    </a:lnTo>
                    <a:lnTo>
                      <a:pt x="389437" y="189048"/>
                    </a:lnTo>
                    <a:lnTo>
                      <a:pt x="363330" y="227656"/>
                    </a:lnTo>
                    <a:lnTo>
                      <a:pt x="336497" y="266264"/>
                    </a:lnTo>
                    <a:lnTo>
                      <a:pt x="313290" y="305538"/>
                    </a:lnTo>
                    <a:lnTo>
                      <a:pt x="274129" y="340153"/>
                    </a:lnTo>
                    <a:lnTo>
                      <a:pt x="251647" y="354132"/>
                    </a:lnTo>
                    <a:lnTo>
                      <a:pt x="233517" y="369442"/>
                    </a:lnTo>
                    <a:lnTo>
                      <a:pt x="219738" y="383421"/>
                    </a:lnTo>
                    <a:lnTo>
                      <a:pt x="208135" y="396734"/>
                    </a:lnTo>
                    <a:lnTo>
                      <a:pt x="198707" y="409382"/>
                    </a:lnTo>
                    <a:lnTo>
                      <a:pt x="190005" y="419367"/>
                    </a:lnTo>
                    <a:lnTo>
                      <a:pt x="182027" y="427345"/>
                    </a:lnTo>
                    <a:lnTo>
                      <a:pt x="150843" y="427345"/>
                    </a:lnTo>
                    <a:lnTo>
                      <a:pt x="124736" y="426023"/>
                    </a:lnTo>
                    <a:lnTo>
                      <a:pt x="99354" y="420698"/>
                    </a:lnTo>
                    <a:lnTo>
                      <a:pt x="75422" y="416704"/>
                    </a:lnTo>
                    <a:lnTo>
                      <a:pt x="52215" y="413376"/>
                    </a:lnTo>
                    <a:lnTo>
                      <a:pt x="26833" y="410713"/>
                    </a:lnTo>
                    <a:lnTo>
                      <a:pt x="0" y="412044"/>
                    </a:lnTo>
                  </a:path>
                </a:pathLst>
              </a:custGeom>
              <a:noFill/>
              <a:ln w="1587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0" tIns="0" rIns="1905" bIns="2540" numCol="1" spcCol="215900" anchor="t"/>
              <a:lstStyle/>
              <a:p>
                <a:pPr>
                  <a:defRPr lang="ru-ru"/>
                </a:pPr>
              </a:p>
            </p:txBody>
          </p:sp>
          <p:sp>
            <p:nvSpPr>
              <p:cNvPr id="47" name="Freeform 59"/>
              <p:cNvSpPr>
                <a:extLst>
                  <a:ext uri="smNativeData">
                    <pr:smNativeData xmlns:pr="smNativeData" val="SMDATA_13_MUf/YxMAAAAlAAAACwAAAA0AAAAAAAAAAAAAAAACAAAAB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Z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NC+0L0MAAAAEAAAAAAAAAAAAAAAAAAAAAAAAAAeAAAAaAAAAAAAAAAAAAAAAAAAAAAAAAAAAAAAECcAABAnAAAAAAAAAAAAAAAAAAAAAAAAAAAAAAAAAAAAAAAAAAAAABQAAAAAAAAAwMD/AAAAAABkAAAAMgAAAAAAAABkAAAAAAAAAH9/fwAKAAAAHwAAAFQAAABbm9UF////AQAAAAAAAAAAAAAAAAAAAAAAAAAAAAAAAAAAAAAAAAAAAAAAAH9/fwD///8DzMzMAMDA/wB/f38AAAAAAAAAAAAAAAAAAAAAAAAAAAAhAAAAGAAAABQAAAC6IgAApSQAAKUlAAD9JgAAAAAAACYAAAAIAAAA//////////8="/>
                  </a:ext>
                </a:extLst>
              </p:cNvSpPr>
              <p:nvPr/>
            </p:nvSpPr>
            <p:spPr>
              <a:xfrm>
                <a:off x="5645150" y="5956935"/>
                <a:ext cx="474345" cy="381000"/>
              </a:xfrm>
              <a:custGeom>
                <a:avLst/>
                <a:gdLst/>
                <a:ahLst/>
                <a:cxnLst/>
                <a:rect l="0" t="0" r="474345" b="381000"/>
                <a:pathLst>
                  <a:path w="474345" h="381000">
                    <a:moveTo>
                      <a:pt x="474345" y="377010"/>
                    </a:moveTo>
                    <a:lnTo>
                      <a:pt x="449684" y="379670"/>
                    </a:lnTo>
                    <a:lnTo>
                      <a:pt x="422848" y="381000"/>
                    </a:lnTo>
                    <a:lnTo>
                      <a:pt x="395287" y="381000"/>
                    </a:lnTo>
                    <a:lnTo>
                      <a:pt x="367000" y="379670"/>
                    </a:lnTo>
                    <a:lnTo>
                      <a:pt x="343791" y="377010"/>
                    </a:lnTo>
                    <a:lnTo>
                      <a:pt x="330735" y="367037"/>
                    </a:lnTo>
                    <a:lnTo>
                      <a:pt x="318405" y="355068"/>
                    </a:lnTo>
                    <a:lnTo>
                      <a:pt x="304625" y="343764"/>
                    </a:lnTo>
                    <a:lnTo>
                      <a:pt x="290119" y="331131"/>
                    </a:lnTo>
                    <a:lnTo>
                      <a:pt x="274888" y="318497"/>
                    </a:lnTo>
                    <a:lnTo>
                      <a:pt x="259656" y="305199"/>
                    </a:lnTo>
                    <a:lnTo>
                      <a:pt x="244425" y="292565"/>
                    </a:lnTo>
                    <a:lnTo>
                      <a:pt x="230644" y="278602"/>
                    </a:lnTo>
                    <a:lnTo>
                      <a:pt x="185676" y="238042"/>
                    </a:lnTo>
                    <a:lnTo>
                      <a:pt x="158115" y="208120"/>
                    </a:lnTo>
                    <a:lnTo>
                      <a:pt x="131278" y="180194"/>
                    </a:lnTo>
                    <a:lnTo>
                      <a:pt x="105893" y="152267"/>
                    </a:lnTo>
                    <a:lnTo>
                      <a:pt x="81232" y="123675"/>
                    </a:lnTo>
                    <a:lnTo>
                      <a:pt x="55847" y="95749"/>
                    </a:lnTo>
                    <a:lnTo>
                      <a:pt x="31912" y="70482"/>
                    </a:lnTo>
                    <a:lnTo>
                      <a:pt x="7252" y="44550"/>
                    </a:lnTo>
                    <a:lnTo>
                      <a:pt x="0" y="24602"/>
                    </a:lnTo>
                    <a:lnTo>
                      <a:pt x="12330" y="0"/>
                    </a:lnTo>
                  </a:path>
                </a:pathLst>
              </a:custGeom>
              <a:noFill/>
              <a:ln w="1587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0" tIns="0" rIns="1270" bIns="2540" numCol="1" spcCol="215900" anchor="t"/>
              <a:lstStyle/>
              <a:p>
                <a:pPr>
                  <a:defRPr lang="ru-ru"/>
                </a:pPr>
              </a:p>
            </p:txBody>
          </p:sp>
          <p:sp>
            <p:nvSpPr>
              <p:cNvPr id="46" name="Freeform 60"/>
              <p:cNvSpPr>
                <a:extLst>
                  <a:ext uri="smNativeData">
                    <pr:smNativeData xmlns:pr="smNativeData" val="SMDATA_13_MUf/YxMAAAAlAAAACwAAAA0AAAAAAAAAAAAAAAACAAAAB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Z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Ca0lycMAAAAEAAAAAAAAAAAAAAAAAAAAAAAAAAeAAAAaAAAAAAAAAAAAAAAAAAAAAAAAAAAAAAAECcAABAnAAAAAAAAAAAAAAAAAAAAAAAAAAAAAAAAAAAAAAAAAAAAABQAAAAAAAAAwMD/AAAAAABkAAAAMgAAAAAAAABkAAAAAAAAAH9/fwAKAAAAHwAAAFQAAABbm9UF////AQAAAAAAAAAAAAAAAAAAAAAAAAAAAAAAAAAAAAAAAAAAAAAAAH9/fwD///8DzMzMAMDA/wB/f38AAAAAAAAAAAAAAAAAAAAAAAAAAAAhAAAAGAAAABQAAADPIgAAHSIAAPMlAACYJQAAAAAAACYAAAAIAAAA//////////8="/>
                  </a:ext>
                </a:extLst>
              </p:cNvSpPr>
              <p:nvPr/>
            </p:nvSpPr>
            <p:spPr>
              <a:xfrm>
                <a:off x="5658485" y="5545455"/>
                <a:ext cx="510540" cy="565785"/>
              </a:xfrm>
              <a:custGeom>
                <a:avLst/>
                <a:gdLst/>
                <a:ahLst/>
                <a:cxnLst/>
                <a:rect l="0" t="0" r="510540" b="565785"/>
                <a:pathLst>
                  <a:path w="510540" h="565785">
                    <a:moveTo>
                      <a:pt x="0" y="410693"/>
                    </a:moveTo>
                    <a:lnTo>
                      <a:pt x="8690" y="400708"/>
                    </a:lnTo>
                    <a:lnTo>
                      <a:pt x="19553" y="390058"/>
                    </a:lnTo>
                    <a:lnTo>
                      <a:pt x="31139" y="380074"/>
                    </a:lnTo>
                    <a:lnTo>
                      <a:pt x="42002" y="370755"/>
                    </a:lnTo>
                    <a:lnTo>
                      <a:pt x="54313" y="362102"/>
                    </a:lnTo>
                    <a:lnTo>
                      <a:pt x="67348" y="352117"/>
                    </a:lnTo>
                    <a:lnTo>
                      <a:pt x="79659" y="341467"/>
                    </a:lnTo>
                    <a:lnTo>
                      <a:pt x="110074" y="314842"/>
                    </a:lnTo>
                    <a:lnTo>
                      <a:pt x="128178" y="298201"/>
                    </a:lnTo>
                    <a:lnTo>
                      <a:pt x="144834" y="280229"/>
                    </a:lnTo>
                    <a:lnTo>
                      <a:pt x="162214" y="262257"/>
                    </a:lnTo>
                    <a:lnTo>
                      <a:pt x="177422" y="244285"/>
                    </a:lnTo>
                    <a:lnTo>
                      <a:pt x="191181" y="227645"/>
                    </a:lnTo>
                    <a:lnTo>
                      <a:pt x="202043" y="212335"/>
                    </a:lnTo>
                    <a:lnTo>
                      <a:pt x="213630" y="198357"/>
                    </a:lnTo>
                    <a:lnTo>
                      <a:pt x="219424" y="190370"/>
                    </a:lnTo>
                    <a:lnTo>
                      <a:pt x="225941" y="188373"/>
                    </a:lnTo>
                    <a:lnTo>
                      <a:pt x="233183" y="187041"/>
                    </a:lnTo>
                    <a:lnTo>
                      <a:pt x="241149" y="188373"/>
                    </a:lnTo>
                    <a:lnTo>
                      <a:pt x="248390" y="188373"/>
                    </a:lnTo>
                    <a:lnTo>
                      <a:pt x="256356" y="187041"/>
                    </a:lnTo>
                    <a:lnTo>
                      <a:pt x="263598" y="183048"/>
                    </a:lnTo>
                    <a:lnTo>
                      <a:pt x="272288" y="181716"/>
                    </a:lnTo>
                    <a:lnTo>
                      <a:pt x="275909" y="179054"/>
                    </a:lnTo>
                    <a:lnTo>
                      <a:pt x="280254" y="175060"/>
                    </a:lnTo>
                    <a:lnTo>
                      <a:pt x="281702" y="171732"/>
                    </a:lnTo>
                    <a:lnTo>
                      <a:pt x="281702" y="167738"/>
                    </a:lnTo>
                    <a:lnTo>
                      <a:pt x="280254" y="162413"/>
                    </a:lnTo>
                    <a:lnTo>
                      <a:pt x="281702" y="149766"/>
                    </a:lnTo>
                    <a:lnTo>
                      <a:pt x="286047" y="141778"/>
                    </a:lnTo>
                    <a:lnTo>
                      <a:pt x="290392" y="134457"/>
                    </a:lnTo>
                    <a:lnTo>
                      <a:pt x="295461" y="126469"/>
                    </a:lnTo>
                    <a:lnTo>
                      <a:pt x="299806" y="119147"/>
                    </a:lnTo>
                    <a:lnTo>
                      <a:pt x="304151" y="112491"/>
                    </a:lnTo>
                    <a:lnTo>
                      <a:pt x="304151" y="111160"/>
                    </a:lnTo>
                    <a:lnTo>
                      <a:pt x="309945" y="102506"/>
                    </a:lnTo>
                    <a:lnTo>
                      <a:pt x="316462" y="93188"/>
                    </a:lnTo>
                    <a:lnTo>
                      <a:pt x="325152" y="87197"/>
                    </a:lnTo>
                    <a:lnTo>
                      <a:pt x="333118" y="79231"/>
                    </a:lnTo>
                    <a:lnTo>
                      <a:pt x="340360" y="71887"/>
                    </a:lnTo>
                    <a:lnTo>
                      <a:pt x="346153" y="62569"/>
                    </a:lnTo>
                    <a:lnTo>
                      <a:pt x="367878" y="39937"/>
                    </a:lnTo>
                    <a:lnTo>
                      <a:pt x="385983" y="21832"/>
                    </a:lnTo>
                    <a:lnTo>
                      <a:pt x="401914" y="9984"/>
                    </a:lnTo>
                    <a:lnTo>
                      <a:pt x="412777" y="2662"/>
                    </a:lnTo>
                    <a:lnTo>
                      <a:pt x="421467" y="0"/>
                    </a:lnTo>
                    <a:lnTo>
                      <a:pt x="427985" y="0"/>
                    </a:lnTo>
                    <a:lnTo>
                      <a:pt x="433778" y="1331"/>
                    </a:lnTo>
                    <a:lnTo>
                      <a:pt x="439571" y="6656"/>
                    </a:lnTo>
                    <a:lnTo>
                      <a:pt x="443192" y="11315"/>
                    </a:lnTo>
                    <a:lnTo>
                      <a:pt x="448986" y="17971"/>
                    </a:lnTo>
                    <a:lnTo>
                      <a:pt x="454779" y="23297"/>
                    </a:lnTo>
                    <a:lnTo>
                      <a:pt x="468538" y="30618"/>
                    </a:lnTo>
                    <a:lnTo>
                      <a:pt x="474331" y="31950"/>
                    </a:lnTo>
                    <a:lnTo>
                      <a:pt x="478677" y="34612"/>
                    </a:lnTo>
                    <a:lnTo>
                      <a:pt x="480849" y="37275"/>
                    </a:lnTo>
                    <a:lnTo>
                      <a:pt x="482297" y="41269"/>
                    </a:lnTo>
                    <a:lnTo>
                      <a:pt x="482297" y="47259"/>
                    </a:lnTo>
                    <a:lnTo>
                      <a:pt x="478677" y="53915"/>
                    </a:lnTo>
                    <a:lnTo>
                      <a:pt x="469986" y="63900"/>
                    </a:lnTo>
                    <a:lnTo>
                      <a:pt x="457676" y="75216"/>
                    </a:lnTo>
                    <a:lnTo>
                      <a:pt x="441020" y="89859"/>
                    </a:lnTo>
                    <a:lnTo>
                      <a:pt x="423640" y="99844"/>
                    </a:lnTo>
                    <a:lnTo>
                      <a:pt x="412777" y="109828"/>
                    </a:lnTo>
                    <a:lnTo>
                      <a:pt x="404087" y="119147"/>
                    </a:lnTo>
                    <a:lnTo>
                      <a:pt x="400466" y="127800"/>
                    </a:lnTo>
                    <a:lnTo>
                      <a:pt x="397569" y="134457"/>
                    </a:lnTo>
                    <a:lnTo>
                      <a:pt x="394673" y="138450"/>
                    </a:lnTo>
                    <a:lnTo>
                      <a:pt x="401914" y="131794"/>
                    </a:lnTo>
                    <a:lnTo>
                      <a:pt x="408432" y="126469"/>
                    </a:lnTo>
                    <a:lnTo>
                      <a:pt x="415674" y="123141"/>
                    </a:lnTo>
                    <a:lnTo>
                      <a:pt x="421467" y="120478"/>
                    </a:lnTo>
                    <a:lnTo>
                      <a:pt x="427985" y="117816"/>
                    </a:lnTo>
                    <a:lnTo>
                      <a:pt x="432330" y="115153"/>
                    </a:lnTo>
                    <a:lnTo>
                      <a:pt x="438123" y="115153"/>
                    </a:lnTo>
                    <a:lnTo>
                      <a:pt x="441020" y="113822"/>
                    </a:lnTo>
                    <a:lnTo>
                      <a:pt x="444641" y="115153"/>
                    </a:lnTo>
                    <a:lnTo>
                      <a:pt x="446089" y="115153"/>
                    </a:lnTo>
                    <a:lnTo>
                      <a:pt x="447537" y="120478"/>
                    </a:lnTo>
                    <a:lnTo>
                      <a:pt x="446089" y="123807"/>
                    </a:lnTo>
                    <a:lnTo>
                      <a:pt x="441744" y="127800"/>
                    </a:lnTo>
                    <a:lnTo>
                      <a:pt x="438123" y="133125"/>
                    </a:lnTo>
                    <a:lnTo>
                      <a:pt x="430881" y="139782"/>
                    </a:lnTo>
                    <a:lnTo>
                      <a:pt x="423640" y="144440"/>
                    </a:lnTo>
                    <a:lnTo>
                      <a:pt x="415674" y="151097"/>
                    </a:lnTo>
                    <a:lnTo>
                      <a:pt x="406984" y="157088"/>
                    </a:lnTo>
                    <a:lnTo>
                      <a:pt x="399018" y="162413"/>
                    </a:lnTo>
                    <a:lnTo>
                      <a:pt x="388879" y="169069"/>
                    </a:lnTo>
                    <a:lnTo>
                      <a:pt x="372223" y="177723"/>
                    </a:lnTo>
                    <a:lnTo>
                      <a:pt x="364258" y="181716"/>
                    </a:lnTo>
                    <a:lnTo>
                      <a:pt x="357016" y="185710"/>
                    </a:lnTo>
                    <a:lnTo>
                      <a:pt x="349774" y="188373"/>
                    </a:lnTo>
                    <a:lnTo>
                      <a:pt x="344705" y="191701"/>
                    </a:lnTo>
                    <a:lnTo>
                      <a:pt x="340360" y="195695"/>
                    </a:lnTo>
                    <a:lnTo>
                      <a:pt x="336015" y="201020"/>
                    </a:lnTo>
                    <a:lnTo>
                      <a:pt x="331670" y="208342"/>
                    </a:lnTo>
                    <a:lnTo>
                      <a:pt x="331670" y="212335"/>
                    </a:lnTo>
                    <a:lnTo>
                      <a:pt x="331670" y="216329"/>
                    </a:lnTo>
                    <a:lnTo>
                      <a:pt x="330222" y="220323"/>
                    </a:lnTo>
                    <a:lnTo>
                      <a:pt x="330222" y="223651"/>
                    </a:lnTo>
                    <a:lnTo>
                      <a:pt x="330222" y="227645"/>
                    </a:lnTo>
                    <a:lnTo>
                      <a:pt x="330222" y="231639"/>
                    </a:lnTo>
                    <a:lnTo>
                      <a:pt x="330222" y="236964"/>
                    </a:lnTo>
                    <a:lnTo>
                      <a:pt x="326601" y="252273"/>
                    </a:lnTo>
                    <a:lnTo>
                      <a:pt x="320807" y="263589"/>
                    </a:lnTo>
                    <a:lnTo>
                      <a:pt x="312117" y="273573"/>
                    </a:lnTo>
                    <a:lnTo>
                      <a:pt x="302703" y="284223"/>
                    </a:lnTo>
                    <a:lnTo>
                      <a:pt x="291841" y="292876"/>
                    </a:lnTo>
                    <a:lnTo>
                      <a:pt x="278806" y="303527"/>
                    </a:lnTo>
                    <a:lnTo>
                      <a:pt x="267943" y="312180"/>
                    </a:lnTo>
                    <a:lnTo>
                      <a:pt x="256356" y="320833"/>
                    </a:lnTo>
                    <a:lnTo>
                      <a:pt x="239700" y="338805"/>
                    </a:lnTo>
                    <a:lnTo>
                      <a:pt x="234631" y="346792"/>
                    </a:lnTo>
                    <a:lnTo>
                      <a:pt x="228838" y="354114"/>
                    </a:lnTo>
                    <a:lnTo>
                      <a:pt x="223044" y="362102"/>
                    </a:lnTo>
                    <a:lnTo>
                      <a:pt x="216527" y="370089"/>
                    </a:lnTo>
                    <a:lnTo>
                      <a:pt x="210734" y="377411"/>
                    </a:lnTo>
                    <a:lnTo>
                      <a:pt x="202043" y="384068"/>
                    </a:lnTo>
                    <a:lnTo>
                      <a:pt x="188284" y="394052"/>
                    </a:lnTo>
                    <a:lnTo>
                      <a:pt x="182491" y="396715"/>
                    </a:lnTo>
                    <a:lnTo>
                      <a:pt x="177422" y="400708"/>
                    </a:lnTo>
                    <a:lnTo>
                      <a:pt x="171628" y="402705"/>
                    </a:lnTo>
                    <a:lnTo>
                      <a:pt x="165835" y="405368"/>
                    </a:lnTo>
                    <a:lnTo>
                      <a:pt x="162214" y="408030"/>
                    </a:lnTo>
                    <a:lnTo>
                      <a:pt x="157869" y="412024"/>
                    </a:lnTo>
                    <a:lnTo>
                      <a:pt x="153524" y="414687"/>
                    </a:lnTo>
                    <a:lnTo>
                      <a:pt x="149179" y="420677"/>
                    </a:lnTo>
                    <a:lnTo>
                      <a:pt x="149179" y="423340"/>
                    </a:lnTo>
                    <a:lnTo>
                      <a:pt x="149179" y="426002"/>
                    </a:lnTo>
                    <a:lnTo>
                      <a:pt x="150627" y="429996"/>
                    </a:lnTo>
                    <a:lnTo>
                      <a:pt x="152076" y="432659"/>
                    </a:lnTo>
                    <a:lnTo>
                      <a:pt x="153524" y="435987"/>
                    </a:lnTo>
                    <a:lnTo>
                      <a:pt x="156421" y="438649"/>
                    </a:lnTo>
                    <a:lnTo>
                      <a:pt x="157869" y="441312"/>
                    </a:lnTo>
                    <a:lnTo>
                      <a:pt x="170180" y="453959"/>
                    </a:lnTo>
                    <a:lnTo>
                      <a:pt x="181767" y="463278"/>
                    </a:lnTo>
                    <a:lnTo>
                      <a:pt x="194078" y="471931"/>
                    </a:lnTo>
                    <a:lnTo>
                      <a:pt x="206389" y="481250"/>
                    </a:lnTo>
                    <a:lnTo>
                      <a:pt x="219424" y="488571"/>
                    </a:lnTo>
                    <a:lnTo>
                      <a:pt x="231734" y="497890"/>
                    </a:lnTo>
                    <a:lnTo>
                      <a:pt x="251287" y="514531"/>
                    </a:lnTo>
                    <a:lnTo>
                      <a:pt x="259253" y="520522"/>
                    </a:lnTo>
                    <a:lnTo>
                      <a:pt x="266495" y="528509"/>
                    </a:lnTo>
                    <a:lnTo>
                      <a:pt x="274461" y="534500"/>
                    </a:lnTo>
                    <a:lnTo>
                      <a:pt x="283151" y="541156"/>
                    </a:lnTo>
                    <a:lnTo>
                      <a:pt x="293289" y="547813"/>
                    </a:lnTo>
                    <a:lnTo>
                      <a:pt x="311393" y="555134"/>
                    </a:lnTo>
                    <a:lnTo>
                      <a:pt x="319359" y="557797"/>
                    </a:lnTo>
                    <a:lnTo>
                      <a:pt x="328049" y="560459"/>
                    </a:lnTo>
                    <a:lnTo>
                      <a:pt x="337463" y="561791"/>
                    </a:lnTo>
                    <a:lnTo>
                      <a:pt x="346153" y="563122"/>
                    </a:lnTo>
                    <a:lnTo>
                      <a:pt x="354119" y="564453"/>
                    </a:lnTo>
                    <a:lnTo>
                      <a:pt x="370775" y="565785"/>
                    </a:lnTo>
                    <a:lnTo>
                      <a:pt x="380914" y="564453"/>
                    </a:lnTo>
                    <a:lnTo>
                      <a:pt x="387431" y="563122"/>
                    </a:lnTo>
                    <a:lnTo>
                      <a:pt x="394673" y="561791"/>
                    </a:lnTo>
                    <a:lnTo>
                      <a:pt x="401914" y="559128"/>
                    </a:lnTo>
                    <a:lnTo>
                      <a:pt x="406984" y="557797"/>
                    </a:lnTo>
                    <a:lnTo>
                      <a:pt x="421467" y="552472"/>
                    </a:lnTo>
                    <a:lnTo>
                      <a:pt x="429433" y="551141"/>
                    </a:lnTo>
                    <a:lnTo>
                      <a:pt x="441744" y="550475"/>
                    </a:lnTo>
                    <a:lnTo>
                      <a:pt x="459124" y="549144"/>
                    </a:lnTo>
                    <a:lnTo>
                      <a:pt x="480849" y="547813"/>
                    </a:lnTo>
                    <a:lnTo>
                      <a:pt x="510540" y="546481"/>
                    </a:lnTo>
                  </a:path>
                </a:pathLst>
              </a:custGeom>
              <a:noFill/>
              <a:ln w="1587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0" tIns="0" rIns="1270" bIns="2540" numCol="1" spcCol="215900" anchor="t"/>
              <a:lstStyle/>
              <a:p>
                <a:pPr>
                  <a:defRPr lang="ru-ru"/>
                </a:pPr>
              </a:p>
            </p:txBody>
          </p:sp>
          <p:sp>
            <p:nvSpPr>
              <p:cNvPr id="45" name="Freeform 61"/>
              <p:cNvSpPr>
                <a:extLst>
                  <a:ext uri="smNativeData">
                    <pr:smNativeData xmlns:pr="smNativeData" val="SMDATA_13_MUf/YxMAAAAlAAAACwAAAA0AAAAAAAAAAAAAAAADAAAAAw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Z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Bbm9UF////AQAAAAAAAAAAAAAAAAAAAAAAAAAAAAAAAAAAAAAAAAAAAAAAAH9/fwD///8DzMzMAMDA/wB/f38AAAAAAAAAAAAAAAAAAAAAAAAAAAAhAAAAGAAAABQAAADQKQAAsCEAABsrAAD5IgAAAAAAACYAAAAIAAAA//////////8="/>
                  </a:ext>
                </a:extLst>
              </p:cNvSpPr>
              <p:nvPr/>
            </p:nvSpPr>
            <p:spPr>
              <a:xfrm>
                <a:off x="6797040" y="5476240"/>
                <a:ext cx="210185" cy="208915"/>
              </a:xfrm>
              <a:custGeom>
                <a:avLst/>
                <a:gdLst/>
                <a:ahLst/>
                <a:cxnLst/>
                <a:rect l="0" t="0" r="210185" b="208915"/>
                <a:pathLst>
                  <a:path w="210185" h="208915">
                    <a:moveTo>
                      <a:pt x="108716" y="208915"/>
                    </a:moveTo>
                    <a:lnTo>
                      <a:pt x="112340" y="203592"/>
                    </a:lnTo>
                    <a:lnTo>
                      <a:pt x="116688" y="198269"/>
                    </a:lnTo>
                    <a:lnTo>
                      <a:pt x="121036" y="190950"/>
                    </a:lnTo>
                    <a:lnTo>
                      <a:pt x="125386" y="182966"/>
                    </a:lnTo>
                    <a:lnTo>
                      <a:pt x="130459" y="174317"/>
                    </a:lnTo>
                    <a:lnTo>
                      <a:pt x="139156" y="165002"/>
                    </a:lnTo>
                    <a:lnTo>
                      <a:pt x="150028" y="155022"/>
                    </a:lnTo>
                    <a:lnTo>
                      <a:pt x="152927" y="152361"/>
                    </a:lnTo>
                    <a:lnTo>
                      <a:pt x="157276" y="149700"/>
                    </a:lnTo>
                    <a:lnTo>
                      <a:pt x="160175" y="148369"/>
                    </a:lnTo>
                    <a:lnTo>
                      <a:pt x="163074" y="145708"/>
                    </a:lnTo>
                    <a:lnTo>
                      <a:pt x="165973" y="143712"/>
                    </a:lnTo>
                    <a:lnTo>
                      <a:pt x="171047" y="137058"/>
                    </a:lnTo>
                    <a:lnTo>
                      <a:pt x="173946" y="133066"/>
                    </a:lnTo>
                    <a:lnTo>
                      <a:pt x="176845" y="127744"/>
                    </a:lnTo>
                    <a:lnTo>
                      <a:pt x="179744" y="123086"/>
                    </a:lnTo>
                    <a:lnTo>
                      <a:pt x="182643" y="117764"/>
                    </a:lnTo>
                    <a:lnTo>
                      <a:pt x="185542" y="112441"/>
                    </a:lnTo>
                    <a:lnTo>
                      <a:pt x="193515" y="105122"/>
                    </a:lnTo>
                    <a:lnTo>
                      <a:pt x="196414" y="102461"/>
                    </a:lnTo>
                    <a:lnTo>
                      <a:pt x="200762" y="98469"/>
                    </a:lnTo>
                    <a:lnTo>
                      <a:pt x="203662" y="94477"/>
                    </a:lnTo>
                    <a:lnTo>
                      <a:pt x="205836" y="91150"/>
                    </a:lnTo>
                    <a:lnTo>
                      <a:pt x="208735" y="85828"/>
                    </a:lnTo>
                    <a:lnTo>
                      <a:pt x="210185" y="75848"/>
                    </a:lnTo>
                    <a:lnTo>
                      <a:pt x="210185" y="69194"/>
                    </a:lnTo>
                    <a:lnTo>
                      <a:pt x="208735" y="62541"/>
                    </a:lnTo>
                    <a:lnTo>
                      <a:pt x="207285" y="56552"/>
                    </a:lnTo>
                    <a:lnTo>
                      <a:pt x="205836" y="51229"/>
                    </a:lnTo>
                    <a:lnTo>
                      <a:pt x="203662" y="45907"/>
                    </a:lnTo>
                    <a:lnTo>
                      <a:pt x="202212" y="39920"/>
                    </a:lnTo>
                    <a:lnTo>
                      <a:pt x="200762" y="39920"/>
                    </a:lnTo>
                    <a:lnTo>
                      <a:pt x="200762" y="38589"/>
                    </a:lnTo>
                    <a:lnTo>
                      <a:pt x="199313" y="38589"/>
                    </a:lnTo>
                    <a:lnTo>
                      <a:pt x="197863" y="38589"/>
                    </a:lnTo>
                    <a:lnTo>
                      <a:pt x="196414" y="38589"/>
                    </a:lnTo>
                    <a:lnTo>
                      <a:pt x="194964" y="38589"/>
                    </a:lnTo>
                    <a:lnTo>
                      <a:pt x="193515" y="37258"/>
                    </a:lnTo>
                    <a:lnTo>
                      <a:pt x="192065" y="35928"/>
                    </a:lnTo>
                    <a:lnTo>
                      <a:pt x="190616" y="34597"/>
                    </a:lnTo>
                    <a:lnTo>
                      <a:pt x="189166" y="33266"/>
                    </a:lnTo>
                    <a:lnTo>
                      <a:pt x="185542" y="29274"/>
                    </a:lnTo>
                    <a:lnTo>
                      <a:pt x="184093" y="25948"/>
                    </a:lnTo>
                    <a:lnTo>
                      <a:pt x="181193" y="23286"/>
                    </a:lnTo>
                    <a:lnTo>
                      <a:pt x="179744" y="19294"/>
                    </a:lnTo>
                    <a:lnTo>
                      <a:pt x="176845" y="15302"/>
                    </a:lnTo>
                    <a:lnTo>
                      <a:pt x="175395" y="12641"/>
                    </a:lnTo>
                    <a:lnTo>
                      <a:pt x="172496" y="9314"/>
                    </a:lnTo>
                    <a:lnTo>
                      <a:pt x="171047" y="6653"/>
                    </a:lnTo>
                    <a:lnTo>
                      <a:pt x="168148" y="3992"/>
                    </a:lnTo>
                    <a:lnTo>
                      <a:pt x="165973" y="1330"/>
                    </a:lnTo>
                    <a:lnTo>
                      <a:pt x="163074" y="0"/>
                    </a:lnTo>
                    <a:lnTo>
                      <a:pt x="152927" y="1330"/>
                    </a:lnTo>
                    <a:lnTo>
                      <a:pt x="146404" y="6653"/>
                    </a:lnTo>
                    <a:lnTo>
                      <a:pt x="137707" y="15350"/>
                    </a:lnTo>
                    <a:lnTo>
                      <a:pt x="128285" y="25948"/>
                    </a:lnTo>
                    <a:lnTo>
                      <a:pt x="119588" y="38589"/>
                    </a:lnTo>
                    <a:lnTo>
                      <a:pt x="110165" y="51229"/>
                    </a:lnTo>
                    <a:lnTo>
                      <a:pt x="101468" y="65202"/>
                    </a:lnTo>
                    <a:lnTo>
                      <a:pt x="92046" y="78509"/>
                    </a:lnTo>
                    <a:lnTo>
                      <a:pt x="83349" y="91150"/>
                    </a:lnTo>
                    <a:lnTo>
                      <a:pt x="74651" y="101130"/>
                    </a:lnTo>
                    <a:lnTo>
                      <a:pt x="68128" y="110444"/>
                    </a:lnTo>
                    <a:lnTo>
                      <a:pt x="59430" y="115102"/>
                    </a:lnTo>
                    <a:lnTo>
                      <a:pt x="59430" y="113772"/>
                    </a:lnTo>
                    <a:lnTo>
                      <a:pt x="59430" y="112441"/>
                    </a:lnTo>
                    <a:lnTo>
                      <a:pt x="60881" y="110444"/>
                    </a:lnTo>
                    <a:lnTo>
                      <a:pt x="62330" y="107784"/>
                    </a:lnTo>
                    <a:lnTo>
                      <a:pt x="63779" y="103792"/>
                    </a:lnTo>
                    <a:lnTo>
                      <a:pt x="65229" y="98469"/>
                    </a:lnTo>
                    <a:lnTo>
                      <a:pt x="69578" y="81836"/>
                    </a:lnTo>
                    <a:lnTo>
                      <a:pt x="71028" y="67864"/>
                    </a:lnTo>
                    <a:lnTo>
                      <a:pt x="72477" y="56552"/>
                    </a:lnTo>
                    <a:lnTo>
                      <a:pt x="71028" y="48568"/>
                    </a:lnTo>
                    <a:lnTo>
                      <a:pt x="68128" y="45242"/>
                    </a:lnTo>
                    <a:lnTo>
                      <a:pt x="65229" y="42581"/>
                    </a:lnTo>
                    <a:lnTo>
                      <a:pt x="57982" y="45242"/>
                    </a:lnTo>
                    <a:lnTo>
                      <a:pt x="54358" y="53892"/>
                    </a:lnTo>
                    <a:lnTo>
                      <a:pt x="51458" y="59214"/>
                    </a:lnTo>
                    <a:lnTo>
                      <a:pt x="50009" y="62541"/>
                    </a:lnTo>
                    <a:lnTo>
                      <a:pt x="50009" y="65202"/>
                    </a:lnTo>
                    <a:lnTo>
                      <a:pt x="48559" y="65202"/>
                    </a:lnTo>
                    <a:lnTo>
                      <a:pt x="44211" y="78509"/>
                    </a:lnTo>
                    <a:lnTo>
                      <a:pt x="41312" y="88489"/>
                    </a:lnTo>
                    <a:lnTo>
                      <a:pt x="39862" y="95808"/>
                    </a:lnTo>
                    <a:lnTo>
                      <a:pt x="39862" y="103792"/>
                    </a:lnTo>
                    <a:lnTo>
                      <a:pt x="38413" y="110444"/>
                    </a:lnTo>
                    <a:lnTo>
                      <a:pt x="36963" y="124417"/>
                    </a:lnTo>
                    <a:lnTo>
                      <a:pt x="34789" y="131736"/>
                    </a:lnTo>
                    <a:lnTo>
                      <a:pt x="31890" y="141050"/>
                    </a:lnTo>
                    <a:lnTo>
                      <a:pt x="28991" y="149700"/>
                    </a:lnTo>
                    <a:lnTo>
                      <a:pt x="26091" y="159014"/>
                    </a:lnTo>
                    <a:lnTo>
                      <a:pt x="20293" y="175648"/>
                    </a:lnTo>
                    <a:lnTo>
                      <a:pt x="18844" y="180305"/>
                    </a:lnTo>
                    <a:lnTo>
                      <a:pt x="18119" y="185628"/>
                    </a:lnTo>
                    <a:lnTo>
                      <a:pt x="15220" y="189620"/>
                    </a:lnTo>
                    <a:lnTo>
                      <a:pt x="13770" y="192946"/>
                    </a:lnTo>
                    <a:lnTo>
                      <a:pt x="12321" y="195608"/>
                    </a:lnTo>
                    <a:lnTo>
                      <a:pt x="0" y="200930"/>
                    </a:lnTo>
                  </a:path>
                </a:pathLst>
              </a:custGeom>
              <a:noFill/>
              <a:ln w="1587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0" tIns="0" rIns="1905" bIns="1905" numCol="1" spcCol="215900" anchor="t"/>
              <a:lstStyle/>
              <a:p>
                <a:pPr>
                  <a:defRPr lang="ru-ru"/>
                </a:pPr>
              </a:p>
            </p:txBody>
          </p:sp>
        </p:grpSp>
        <p:sp>
          <p:nvSpPr>
            <p:cNvPr id="43" name="Rectangle 62"/>
            <p:cNvSpPr>
              <a:extLst>
                <a:ext uri="smNativeData">
                  <pr:smNativeData xmlns:pr="smNativeData" val="SMDATA_13_MUf/YxMAAAAlAAAAZAAAAA0AAAAAkAAAAEgAAACQAAAASAAAAAAAAAAB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D///8B////AQAAAAAAAAAAAAAAAAAAAAAAAAAAAAAAAAAAAAAAAAAABTNuAn9/fwD///8DzMzMAMDA/wB/f38AAAAAAAAAAAAAAAAAAAAAAAAAAAAhAAAAGAAAABQAAAAyIwAAVyQAAAIkAAB8JAAAACAAACYAAAAIAAAA//////////8="/>
                </a:ext>
              </a:extLst>
            </p:cNvSpPr>
            <p:nvPr/>
          </p:nvSpPr>
          <p:spPr>
            <a:xfrm>
              <a:off x="5721350" y="5907405"/>
              <a:ext cx="132080" cy="234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none" lIns="91440" tIns="45720" rIns="91440" bIns="45720" numCol="1" spcCol="215900" anchor="ctr"/>
            <a:lstStyle/>
            <a:p>
              <a:pPr>
                <a:defRPr lang="ru-ru"/>
              </a:pPr>
            </a:p>
          </p:txBody>
        </p:sp>
        <p:sp>
          <p:nvSpPr>
            <p:cNvPr id="42" name="Rectangle 63"/>
            <p:cNvSpPr>
              <a:extLst>
                <a:ext uri="smNativeData">
                  <pr:smNativeData xmlns:pr="smNativeData" val="SMDATA_13_MUf/YxMAAAAlAAAAZAAAAA0AAAAAkAAAAEgAAACQAAAASAAAAAAAAAAB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C8+PC8MAAAAEAAAAAAAAAAAAAAAAAAAAAAAAAAeAAAAaAAAAAAAAAAAAAAAAAAAAAAAAAAAAAAAECcAABAnAAAAAAAAAAAAAAAAAAAAAAAAAAAAAAAAAAAAAAAAAAAAABQAAAAAAAAAwMD/AAAAAABkAAAAMgAAAAAAAABkAAAAAAAAAH9/fwAKAAAAHwAAAFQAAAD///8B////AQAAAAAAAAAAAAAAAAAAAAAAAAAAAAAAAAAAAAAAAAAABTNuAn9/fwD///8DzMzMAMDA/wB/f38AAAAAAAAAAAAAAAAAAAAAAAAAAAAhAAAAGAAAABQAAADcKAAAVyQAAKwpAAB8JAAAACAAACYAAAAIAAAA//////////8="/>
                </a:ext>
              </a:extLst>
            </p:cNvSpPr>
            <p:nvPr/>
          </p:nvSpPr>
          <p:spPr>
            <a:xfrm>
              <a:off x="6642100" y="5907405"/>
              <a:ext cx="132080" cy="234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none" lIns="91440" tIns="45720" rIns="91440" bIns="45720" numCol="1" spcCol="215900" anchor="ctr"/>
            <a:lstStyle/>
            <a:p>
              <a:pPr>
                <a:defRPr lang="ru-ru"/>
              </a:pPr>
            </a:p>
          </p:txBody>
        </p:sp>
      </p:grpSp>
      <p:sp>
        <p:nvSpPr>
          <p:cNvPr id="62" name="Rectangle 64"/>
          <p:cNvSpPr>
            <a:extLst>
              <a:ext uri="smNativeData">
                <pr:smNativeData xmlns:pr="smNativeData" val="SMDATA_13_MUf/YxMAAAAlAAAAZAAAAA0AAAAAFAAAABQAAAAUAAAAF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GQiLz4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C/v//SAsAABYBAAAuDgAAEAAAACYAAAAIAAAA//////////8="/>
              </a:ext>
            </a:extLst>
          </p:cNvSpPr>
          <p:nvPr/>
        </p:nvSpPr>
        <p:spPr>
          <a:xfrm>
            <a:off x="-323850" y="1833880"/>
            <a:ext cx="500380" cy="4711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700" tIns="12700" rIns="12700" bIns="12700" numCol="1" spcCol="215900" anchor="t"/>
          <a:lstStyle/>
          <a:p>
            <a:pPr>
              <a:defRPr lang="ru-ru"/>
            </a:pPr>
            <a:endParaRPr lang="ru-ru" sz="2400">
              <a:latin typeface="Times New Roman" pitchFamily="1" charset="-52"/>
              <a:ea typeface="Calibri" pitchFamily="2" charset="-52"/>
              <a:cs typeface="Calibri" pitchFamily="2" charset="-52"/>
            </a:endParaRPr>
          </a:p>
        </p:txBody>
      </p:sp>
      <p:sp>
        <p:nvSpPr>
          <p:cNvPr id="63" name="Line 65"/>
          <p:cNvSpPr>
            <a:extLst>
              <a:ext uri="smNativeData">
                <pr:smNativeData xmlns:pr="smNativeData" val="SMDATA_13_MUf/Yx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Uzbgko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gAdw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B8FQAAVBMAAHwVAACgHAAAEAAAACYAAAAIAAAA//////////8="/>
              </a:ext>
            </a:extLst>
          </p:cNvSpPr>
          <p:nvPr/>
        </p:nvSpPr>
        <p:spPr>
          <a:xfrm>
            <a:off x="3492500" y="3141980"/>
            <a:ext cx="0" cy="15113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sp>
        <p:nvSpPr>
          <p:cNvPr id="64" name="Line 66"/>
          <p:cNvSpPr>
            <a:extLst>
              <a:ext uri="smNativeData">
                <pr:smNativeData xmlns:pr="smNativeData" val="SMDATA_13_MUf/Yx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Uzbgko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HoATQ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DQFgAAHBEAANAWAACgHAAAEAAAACYAAAAIAAAA//////////8="/>
              </a:ext>
            </a:extLst>
          </p:cNvSpPr>
          <p:nvPr/>
        </p:nvSpPr>
        <p:spPr>
          <a:xfrm>
            <a:off x="3708400" y="2781300"/>
            <a:ext cx="0" cy="187198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sp>
        <p:nvSpPr>
          <p:cNvPr id="65" name="Line 67"/>
          <p:cNvSpPr>
            <a:extLst>
              <a:ext uri="smNativeData">
                <pr:smNativeData xmlns:pr="smNativeData" val="SMDATA_13_MUf/Yx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Uzbgko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DfJQAAHBEAAN8lAACgHAAAEAAAACYAAAAIAAAA//////////8="/>
              </a:ext>
            </a:extLst>
          </p:cNvSpPr>
          <p:nvPr/>
        </p:nvSpPr>
        <p:spPr>
          <a:xfrm>
            <a:off x="6156325" y="2781300"/>
            <a:ext cx="0" cy="187198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sp>
        <p:nvSpPr>
          <p:cNvPr id="66" name="Line 68"/>
          <p:cNvSpPr>
            <a:extLst>
              <a:ext uri="smNativeData">
                <pr:smNativeData xmlns:pr="smNativeData" val="SMDATA_13_MUf/Yx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Uzbgko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zJwAAVBMAADMnAACgHAAAEAAAACYAAAAIAAAA//////////8="/>
              </a:ext>
            </a:extLst>
          </p:cNvSpPr>
          <p:nvPr/>
        </p:nvSpPr>
        <p:spPr>
          <a:xfrm>
            <a:off x="6372225" y="3141980"/>
            <a:ext cx="0" cy="15113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sp>
        <p:nvSpPr>
          <p:cNvPr id="67" name="Line 69"/>
          <p:cNvSpPr>
            <a:extLst>
              <a:ext uri="smNativeData">
                <pr:smNativeData xmlns:pr="smNativeData" val="SMDATA_13_MUf/Yx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Uzbgko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XBQAAVBMAAHwVAABUEwAAEAAAACYAAAAIAAAA//////////8="/>
              </a:ext>
            </a:extLst>
          </p:cNvSpPr>
          <p:nvPr/>
        </p:nvSpPr>
        <p:spPr>
          <a:xfrm flipH="1">
            <a:off x="827405" y="3141980"/>
            <a:ext cx="2665095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sp>
        <p:nvSpPr>
          <p:cNvPr id="68" name="Line 70"/>
          <p:cNvSpPr>
            <a:extLst>
              <a:ext uri="smNativeData">
                <pr:smNativeData xmlns:pr="smNativeData" val="SMDATA_13_MUf/Yx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Uzbgko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BOBwAAHBEAANAWAAAcEQAAEAAAACYAAAAIAAAA//////////8="/>
              </a:ext>
            </a:extLst>
          </p:cNvSpPr>
          <p:nvPr/>
        </p:nvSpPr>
        <p:spPr>
          <a:xfrm flipH="1">
            <a:off x="1187450" y="2781300"/>
            <a:ext cx="252095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sp>
        <p:nvSpPr>
          <p:cNvPr id="69" name="Line 71"/>
          <p:cNvSpPr>
            <a:extLst>
              <a:ext uri="smNativeData">
                <pr:smNativeData xmlns:pr="smNativeData" val="SMDATA_13_MUf/Yx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Uzbgko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zJwAAVBMAAAs0AABUEwAAEAAAACYAAAAIAAAA//////////8="/>
              </a:ext>
            </a:extLst>
          </p:cNvSpPr>
          <p:nvPr/>
        </p:nvSpPr>
        <p:spPr>
          <a:xfrm>
            <a:off x="6372225" y="3141980"/>
            <a:ext cx="208788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sp>
        <p:nvSpPr>
          <p:cNvPr id="70" name="Line 72"/>
          <p:cNvSpPr>
            <a:extLst>
              <a:ext uri="smNativeData">
                <pr:smNativeData xmlns:pr="smNativeData" val="SMDATA_13_MUf/Yx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Uzbgko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DfJQAAHBEAAEYyAAAcEQAAEAAAACYAAAAIAAAA//////////8="/>
              </a:ext>
            </a:extLst>
          </p:cNvSpPr>
          <p:nvPr/>
        </p:nvSpPr>
        <p:spPr>
          <a:xfrm>
            <a:off x="6156325" y="2781300"/>
            <a:ext cx="2016125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sp>
        <p:nvSpPr>
          <p:cNvPr id="71" name="Line 73"/>
          <p:cNvSpPr>
            <a:extLst>
              <a:ext uri="smNativeData">
                <pr:smNativeData xmlns:pr="smNativeData" val="SMDATA_13_MUf/Yx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Uzbgko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XBQAA7gIAABcFAABUEwAAEAAAACYAAAAIAAAA//////////8="/>
              </a:ext>
            </a:extLst>
          </p:cNvSpPr>
          <p:nvPr/>
        </p:nvSpPr>
        <p:spPr>
          <a:xfrm flipV="1">
            <a:off x="827405" y="476250"/>
            <a:ext cx="0" cy="266573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sp>
        <p:nvSpPr>
          <p:cNvPr id="72" name="Line 74"/>
          <p:cNvSpPr>
            <a:extLst>
              <a:ext uri="smNativeData">
                <pr:smNativeData xmlns:pr="smNativeData" val="SMDATA_13_MUf/Yx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Uzbgko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LNAAA7gIAAAs0AABUEwAAEAAAACYAAAAIAAAA//////////8="/>
              </a:ext>
            </a:extLst>
          </p:cNvSpPr>
          <p:nvPr/>
        </p:nvSpPr>
        <p:spPr>
          <a:xfrm flipV="1">
            <a:off x="8460105" y="476250"/>
            <a:ext cx="0" cy="266573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sp>
        <p:nvSpPr>
          <p:cNvPr id="73" name="Oval 75"/>
          <p:cNvSpPr>
            <a:extLst>
              <a:ext uri="smNativeData">
                <pr:smNativeData xmlns:pr="smNativeData" val="SMDATA_13_MUf/YxMAAAAlAAAAZgAAAA0AAAAAkAAAAEgAAACQAAAASAAAAAAAAAABAAAAAAAAAAEAAABQAAAAAAAAAAAA8D8AAAAAAADwPwAAAAAAAOA/AAAAAAAA4D8AAAAAAADgPwAAAAAAAOA/AAAAAAAA4D8AAAAAAADgPwAAAAAAAOA/AAAAAAAA4D8CAAAAjAAAAAEAAAAAAAAABTNuC////wgAAAAAAAAAAAAAAAAAAAAAAAAAAAAAAAAAAAAAeAAAAAEAAABAAAAAAAAAAAAAAABaAAAAAAAAAAAAAAAAAAAAAAAAAAAAAAAAAAAAAAAAAAAAAAAAAAAAAAAAAAAAAAAAAAAAAAAAAAAAAAAAAAAAAAAAAAAAAAAAAAAAFAAAADwAAAABAAAAAAAAAAUzbgk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AFM24E////AQAAAAAAAAAAAAAAAAAAAAAAAAAAAAAAAAAAAAAAAAAABTNuAn9/fwD///8DzMzMAMDA/wB/f38AAAAAAAAAAAAAAAAAAAAAAAAAAAAhAAAAGAAAABQAAABYHgAAfgIAAAIfAAAoAwAAECAAACYAAAAIAAAA//////////8="/>
              </a:ext>
            </a:extLst>
          </p:cNvSpPr>
          <p:nvPr/>
        </p:nvSpPr>
        <p:spPr>
          <a:xfrm>
            <a:off x="4932680" y="405130"/>
            <a:ext cx="107950" cy="10795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grpSp>
        <p:nvGrpSpPr>
          <p:cNvPr id="74" name="Group 76"/>
          <p:cNvGrpSpPr>
            <a:extLst>
              <a:ext uri="smNativeData">
                <pr:smNativeData xmlns:pr="smNativeData" val="SMDATA_7_MUf/YxMAAAAlAAAAAQAAAA8BAAAAkAAAAEgAAACQAAAASAAAAAAAAAAAAAAAAAAAABcAAAAUAAAAAAAAAAAAAAD/fwAA/38AAAAAAAAJAAAABAAAAAEAAQAMAAAAEAAAAAAAAAAAAAAAAAAAAAAAAAAfAAAAVAAAAAAAAAAAAAAAAAAAAAAAAAAAAAAAAAAAAAAAAAAAAAAAAAAAAAAAAAAAAAAAAAAAAAAAAAAAAAAAAAAAAAAAAAAAAAAAAAAAAAAAAAAAAAAAAAAAACEAAAAYAAAAFAAAAHQdAADiDgAAHCAAAP0RAAAQAAAAJgAAAAgAAAD/////AAAAAA=="/>
              </a:ext>
            </a:extLst>
          </p:cNvGrpSpPr>
          <p:nvPr/>
        </p:nvGrpSpPr>
        <p:grpSpPr>
          <a:xfrm>
            <a:off x="4787900" y="2419350"/>
            <a:ext cx="431800" cy="504825"/>
            <a:chOff x="4787900" y="2419350"/>
            <a:chExt cx="431800" cy="504825"/>
          </a:xfrm>
        </p:grpSpPr>
        <p:sp>
          <p:nvSpPr>
            <p:cNvPr id="78" name="Line 77"/>
            <p:cNvSpPr>
              <a:extLst>
                <a:ext uri="smNativeData">
                  <pr:smNativeData xmlns:pr="smNativeData" val="SMDATA_13_MUf/Yx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Uzbgko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DIHgAA4g4AAMgeAAAaEQAAAAAAACYAAAAIAAAA//////////8="/>
                </a:ext>
              </a:extLst>
            </p:cNvSpPr>
            <p:nvPr/>
          </p:nvSpPr>
          <p:spPr>
            <a:xfrm>
              <a:off x="5003800" y="2419350"/>
              <a:ext cx="0" cy="36068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ru-ru"/>
              </a:pPr>
            </a:p>
          </p:txBody>
        </p:sp>
        <p:sp>
          <p:nvSpPr>
            <p:cNvPr id="77" name="Line 78"/>
            <p:cNvSpPr>
              <a:extLst>
                <a:ext uri="smNativeData">
                  <pr:smNativeData xmlns:pr="smNativeData" val="SMDATA_13_MUf/Yx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Uzbgko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B0HQAAGhEAABwgAAAaEQAAAAAAACYAAAAIAAAA//////////8="/>
                </a:ext>
              </a:extLst>
            </p:cNvSpPr>
            <p:nvPr/>
          </p:nvSpPr>
          <p:spPr>
            <a:xfrm>
              <a:off x="4787900" y="2780030"/>
              <a:ext cx="431800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ru-ru"/>
              </a:pPr>
            </a:p>
          </p:txBody>
        </p:sp>
        <p:sp>
          <p:nvSpPr>
            <p:cNvPr id="76" name="Line 79"/>
            <p:cNvSpPr>
              <a:extLst>
                <a:ext uri="smNativeData">
                  <pr:smNativeData xmlns:pr="smNativeData" val="SMDATA_13_MUf/Yx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Uzbgko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DlHQAAihEAAKwfAACKEQAAAAAAACYAAAAIAAAA//////////8="/>
                </a:ext>
              </a:extLst>
            </p:cNvSpPr>
            <p:nvPr/>
          </p:nvSpPr>
          <p:spPr>
            <a:xfrm>
              <a:off x="4859655" y="2851150"/>
              <a:ext cx="288925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ru-ru"/>
              </a:pPr>
            </a:p>
          </p:txBody>
        </p:sp>
        <p:sp>
          <p:nvSpPr>
            <p:cNvPr id="75" name="Line 80"/>
            <p:cNvSpPr>
              <a:extLst>
                <a:ext uri="smNativeData">
                  <pr:smNativeData xmlns:pr="smNativeData" val="SMDATA_13_MUf/Yx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Uzbgko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BVHgAA/REAADkfAAD9EQAAAAAAACYAAAAIAAAA//////////8="/>
                </a:ext>
              </a:extLst>
            </p:cNvSpPr>
            <p:nvPr/>
          </p:nvSpPr>
          <p:spPr>
            <a:xfrm>
              <a:off x="4930775" y="2924175"/>
              <a:ext cx="144780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ru-ru"/>
              </a:pPr>
            </a:p>
          </p:txBody>
        </p:sp>
      </p:grpSp>
      <p:sp>
        <p:nvSpPr>
          <p:cNvPr id="79" name="Rectangle 81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Uzbgkt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CIgY3k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eHgAAVwsAAHIfAADgDgAAECAAACYAAAAIAAAA//////////8="/>
              </a:ext>
            </a:extLst>
          </p:cNvSpPr>
          <p:nvPr/>
        </p:nvSpPr>
        <p:spPr>
          <a:xfrm>
            <a:off x="4895850" y="1843405"/>
            <a:ext cx="215900" cy="57467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80" name="Text Box 82"/>
          <p:cNvSpPr>
            <a:extLst>
              <a:ext uri="smNativeData">
                <pr:smNativeData xmlns:pr="smNativeData" val="SMDATA_13_MUf/Y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Hk9IjE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DMGgAAqwwAAMgeAADcDwAAEAAAACYAAAAIAAAA//////////8="/>
              </a:ext>
            </a:extLst>
          </p:cNvSpPr>
          <p:nvPr/>
        </p:nvSpPr>
        <p:spPr>
          <a:xfrm>
            <a:off x="4356100" y="2059305"/>
            <a:ext cx="647700" cy="5187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spcBef>
                <a:spcPts val="1680"/>
              </a:spcBef>
              <a:defRPr lang="ru-ru"/>
            </a:pPr>
            <a:r>
              <a:rPr lang="en-us" sz="2800" b="1">
                <a:latin typeface="Times New Roman" pitchFamily="1" charset="-52"/>
                <a:ea typeface="Calibri" pitchFamily="2" charset="-52"/>
                <a:cs typeface="Calibri" pitchFamily="2" charset="-52"/>
              </a:rPr>
              <a:t>R</a:t>
            </a:r>
            <a:r>
              <a:rPr lang="en-us" sz="2800" b="1" baseline="-24000">
                <a:latin typeface="Times New Roman" pitchFamily="1" charset="-52"/>
                <a:ea typeface="Calibri" pitchFamily="2" charset="-52"/>
                <a:cs typeface="Calibri" pitchFamily="2" charset="-52"/>
              </a:rPr>
              <a:t>0</a:t>
            </a:r>
            <a:endParaRPr lang="ru-ru" sz="2800" b="1">
              <a:latin typeface="Times New Roman" pitchFamily="1" charset="-52"/>
              <a:ea typeface="Calibri" pitchFamily="2" charset="-52"/>
              <a:cs typeface="Calibri" pitchFamily="2" charset="-52"/>
            </a:endParaRPr>
          </a:p>
        </p:txBody>
      </p:sp>
      <p:sp>
        <p:nvSpPr>
          <p:cNvPr id="81" name="Oval 83"/>
          <p:cNvSpPr>
            <a:extLst>
              <a:ext uri="smNativeData">
                <pr:smNativeData xmlns:pr="smNativeData" val="SMDATA_13_MUf/Yx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Uzbgko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GE6cHQ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CRHAAARQQAAAAhAAAkCQAAECAAACYAAAAIAAAA//////////8="/>
              </a:ext>
            </a:extLst>
          </p:cNvSpPr>
          <p:nvPr/>
        </p:nvSpPr>
        <p:spPr>
          <a:xfrm>
            <a:off x="4643755" y="694055"/>
            <a:ext cx="720725" cy="791845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82" name="Text Box 84"/>
          <p:cNvSpPr>
            <a:extLst>
              <a:ext uri="smNativeData">
                <pr:smNativeData xmlns:pr="smNativeData" val="SMDATA_13_MUf/Y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DpwPjw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BHQAAtQQAAI0gAABGCAAAEAAAACYAAAAIAAAA//////////8="/>
              </a:ext>
            </a:extLst>
          </p:cNvSpPr>
          <p:nvPr/>
        </p:nvSpPr>
        <p:spPr>
          <a:xfrm>
            <a:off x="4714875" y="765175"/>
            <a:ext cx="576580" cy="579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Bef>
                <a:spcPts val="1920"/>
              </a:spcBef>
              <a:defRPr lang="ru-ru"/>
            </a:pPr>
            <a:r>
              <a:rPr lang="en-us" sz="3200" b="1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~</a:t>
            </a:r>
            <a:endParaRPr lang="en-us" sz="3200" b="1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</p:txBody>
      </p:sp>
      <p:sp>
        <p:nvSpPr>
          <p:cNvPr id="83" name="Line 85"/>
          <p:cNvSpPr>
            <a:extLst>
              <a:ext uri="smNativeData">
                <pr:smNativeData xmlns:pr="smNativeData" val="SMDATA_13_MUf/Yx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Uzbgko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DGHgAA7gIAAMgeAABFBAAAEAAAACYAAAAIAAAA//////////8="/>
              </a:ext>
            </a:extLst>
          </p:cNvSpPr>
          <p:nvPr/>
        </p:nvSpPr>
        <p:spPr>
          <a:xfrm flipV="1">
            <a:off x="5002530" y="476250"/>
            <a:ext cx="1270" cy="21780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sp>
        <p:nvSpPr>
          <p:cNvPr id="84" name="Line 86"/>
          <p:cNvSpPr>
            <a:extLst>
              <a:ext uri="smNativeData">
                <pr:smNativeData xmlns:pr="smNativeData" val="SMDATA_13_MUf/Yx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Uzbgko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DIHgAAIgkAAMgeAABXCwAAEAAAACYAAAAIAAAA//////////8="/>
              </a:ext>
            </a:extLst>
          </p:cNvSpPr>
          <p:nvPr/>
        </p:nvSpPr>
        <p:spPr>
          <a:xfrm flipV="1">
            <a:off x="5003800" y="1484630"/>
            <a:ext cx="0" cy="35877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sp>
        <p:nvSpPr>
          <p:cNvPr id="85" name="Line 87"/>
          <p:cNvSpPr>
            <a:extLst>
              <a:ext uri="smNativeData">
                <pr:smNativeData xmlns:pr="smNativeData" val="SMDATA_13_MUf/Yx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Uzbgko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XBQAA7gIAAAs0AADuAgAAEAAAACYAAAAIAAAA//////////8="/>
              </a:ext>
            </a:extLst>
          </p:cNvSpPr>
          <p:nvPr/>
        </p:nvSpPr>
        <p:spPr>
          <a:xfrm>
            <a:off x="827405" y="476250"/>
            <a:ext cx="763270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sp>
        <p:nvSpPr>
          <p:cNvPr id="86" name="Line 88"/>
          <p:cNvSpPr>
            <a:extLst>
              <a:ext uri="smNativeData">
                <pr:smNativeData xmlns:pr="smNativeData" val="SMDATA_13_MUf/Yx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Uzbgko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gAdw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BOBwAABQoAAE4HAAAcEQAAEAAAACYAAAAIAAAA//////////8="/>
              </a:ext>
            </a:extLst>
          </p:cNvSpPr>
          <p:nvPr/>
        </p:nvSpPr>
        <p:spPr>
          <a:xfrm flipV="1">
            <a:off x="1187450" y="1628775"/>
            <a:ext cx="0" cy="11525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sp>
        <p:nvSpPr>
          <p:cNvPr id="87" name="Line 89"/>
          <p:cNvSpPr>
            <a:extLst>
              <a:ext uri="smNativeData">
                <pr:smNativeData xmlns:pr="smNativeData" val="SMDATA_13_MUf/Yx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Uzbgko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HoATQ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BOBwAABQoAAEYyAAAFCgAAEAAAACYAAAAIAAAA//////////8="/>
              </a:ext>
            </a:extLst>
          </p:cNvSpPr>
          <p:nvPr/>
        </p:nvSpPr>
        <p:spPr>
          <a:xfrm>
            <a:off x="1187450" y="1628775"/>
            <a:ext cx="698500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sp>
        <p:nvSpPr>
          <p:cNvPr id="88" name="Line 90"/>
          <p:cNvSpPr>
            <a:extLst>
              <a:ext uri="smNativeData">
                <pr:smNativeData xmlns:pr="smNativeData" val="SMDATA_13_MUf/Yx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Uzbgko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BGMgAABQoAAEYyAAAcEQAAEAAAACYAAAAIAAAA//////////8="/>
              </a:ext>
            </a:extLst>
          </p:cNvSpPr>
          <p:nvPr/>
        </p:nvSpPr>
        <p:spPr>
          <a:xfrm flipV="1">
            <a:off x="8172450" y="1628775"/>
            <a:ext cx="0" cy="11525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sp>
        <p:nvSpPr>
          <p:cNvPr id="89" name="Oval 91"/>
          <p:cNvSpPr>
            <a:extLst>
              <a:ext uri="smNativeData">
                <pr:smNativeData xmlns:pr="smNativeData" val="SMDATA_13_MUf/YxMAAAAlAAAAZgAAAA0AAAAAkAAAAEgAAACQAAAASAAAAAAAAAABAAAAAAAAAAEAAABQAAAAAAAAAAAA8D8AAAAAAADwPwAAAAAAAOA/AAAAAAAA4D8AAAAAAADgPwAAAAAAAOA/AAAAAAAA4D8AAAAAAADgPwAAAAAAAOA/AAAAAAAA4D8CAAAAjAAAAAEAAAAAAAAABTNuC////wgAAAAAAAAAAAAAAAAAAAAAAAAAAAAAAAAAAAAAeAAAAAEAAABAAAAAAAAAAAAAAABaAAAAAAAAAAAAAAAAAAAAAAAAAAAAAAAAAAAAAAAAAAAAAAAAAAAAAAAAAAAAAAAAAAAAAAAAAAAAAAAAAAAAAAAAAAAAAAAAAAAAFAAAADwAAAABAAAAAAAAAAUzbgk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C84S0EMAAAAEAAAAAAAAAAAAAAAAAAAAAAAAAAeAAAAaAAAAAAAAAAAAAAAAAAAAAAAAAAAAAAAECcAABAnAAAAAAAAAAAAAAAAAAAAAAAAAAAAAAAAAAAAAAAAAAAAABQAAAAAAAAAwMD/AAAAAABkAAAAMgAAAAAAAABkAAAAAAAAAH9/fwAKAAAAHwAAAFQAAAAFM24E////AQAAAAAAAAAAAAAAAAAAAAAAAAAAAAAAAAAAAAAAAAAABTNuAn9/fwD///8DzMzMAMDA/wB/f38AAAAAAAAAAAAAAAAAAAAAAAAAAAAhAAAAGAAAABQAAABYHgAAlQkAAAIfAAA/CgAAECAAACYAAAAIAAAA//////////8="/>
              </a:ext>
            </a:extLst>
          </p:cNvSpPr>
          <p:nvPr/>
        </p:nvSpPr>
        <p:spPr>
          <a:xfrm>
            <a:off x="4932680" y="1557655"/>
            <a:ext cx="107950" cy="10795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90" name="Freeform 92"/>
          <p:cNvSpPr>
            <a:extLst>
              <a:ext uri="smNativeData">
                <pr:smNativeData xmlns:pr="smNativeData" val="SMDATA_13_MUf/YxMAAAAlAAAACwAAAA0AAAAAAAAAAAAAAAB0HQAAph0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wAAAAAA/wAyAAAAAQAAACMAAAAjAAAAIwAAAB4AAAAAAAAAZAAAAGQAAAADAAAAlgAAAJY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D/AH9/fwD///8DzMzMAMDA/wB/f38AAAAAAAAAAAAAAAAAAAAAAAAAAAAhAAAAGAAAABQAAACBBAAAywIAAHQdAACmHQAAEAAAACYAAAAIAAAA//////////8="/>
              </a:ext>
            </a:extLst>
          </p:cNvSpPr>
          <p:nvPr/>
        </p:nvSpPr>
        <p:spPr>
          <a:xfrm>
            <a:off x="732155" y="454025"/>
            <a:ext cx="4055745" cy="4365625"/>
          </a:xfrm>
          <a:custGeom>
            <a:avLst/>
            <a:gdLst/>
            <a:ahLst/>
            <a:cxnLst/>
            <a:rect l="0" t="0" r="4055745" b="4365625"/>
            <a:pathLst>
              <a:path w="4055745" h="4365625">
                <a:moveTo>
                  <a:pt x="4055745" y="166687"/>
                </a:moveTo>
                <a:cubicBezTo>
                  <a:pt x="3323964" y="201612"/>
                  <a:pt x="2592184" y="238125"/>
                  <a:pt x="2039777" y="238125"/>
                </a:cubicBezTo>
                <a:cubicBezTo>
                  <a:pt x="1487371" y="238125"/>
                  <a:pt x="1044493" y="153987"/>
                  <a:pt x="744479" y="166687"/>
                </a:cubicBezTo>
                <a:cubicBezTo>
                  <a:pt x="444465" y="179387"/>
                  <a:pt x="347635" y="0"/>
                  <a:pt x="239693" y="311150"/>
                </a:cubicBezTo>
                <a:cubicBezTo>
                  <a:pt x="131752" y="622300"/>
                  <a:pt x="71431" y="1654175"/>
                  <a:pt x="95242" y="2038350"/>
                </a:cubicBezTo>
                <a:cubicBezTo>
                  <a:pt x="119053" y="2422525"/>
                  <a:pt x="0" y="2519362"/>
                  <a:pt x="384144" y="2614612"/>
                </a:cubicBezTo>
                <a:cubicBezTo>
                  <a:pt x="768289" y="2709862"/>
                  <a:pt x="2015967" y="2398712"/>
                  <a:pt x="2400112" y="2614612"/>
                </a:cubicBezTo>
                <a:cubicBezTo>
                  <a:pt x="2784257" y="2830512"/>
                  <a:pt x="2615995" y="3648075"/>
                  <a:pt x="2687427" y="3911600"/>
                </a:cubicBezTo>
                <a:cubicBezTo>
                  <a:pt x="2758859" y="4175125"/>
                  <a:pt x="2760446" y="4175125"/>
                  <a:pt x="2831878" y="4198937"/>
                </a:cubicBezTo>
                <a:cubicBezTo>
                  <a:pt x="2903310" y="4222750"/>
                  <a:pt x="3071572" y="4365625"/>
                  <a:pt x="3119193" y="4054475"/>
                </a:cubicBezTo>
                <a:cubicBezTo>
                  <a:pt x="3166814" y="3743325"/>
                  <a:pt x="3311265" y="2638425"/>
                  <a:pt x="3119193" y="2327275"/>
                </a:cubicBezTo>
                <a:cubicBezTo>
                  <a:pt x="2927120" y="2016125"/>
                  <a:pt x="2389000" y="2219325"/>
                  <a:pt x="1968345" y="2182812"/>
                </a:cubicBezTo>
                <a:cubicBezTo>
                  <a:pt x="1547691" y="2146300"/>
                  <a:pt x="839720" y="2255837"/>
                  <a:pt x="600028" y="2111375"/>
                </a:cubicBezTo>
                <a:cubicBezTo>
                  <a:pt x="360334" y="1966912"/>
                  <a:pt x="82543" y="1498600"/>
                  <a:pt x="527008" y="1319212"/>
                </a:cubicBezTo>
                <a:cubicBezTo>
                  <a:pt x="971473" y="1139825"/>
                  <a:pt x="2700126" y="1077911"/>
                  <a:pt x="3263644" y="1030287"/>
                </a:cubicBezTo>
                <a:cubicBezTo>
                  <a:pt x="3827162" y="982662"/>
                  <a:pt x="3868434" y="1006475"/>
                  <a:pt x="3911293" y="1030287"/>
                </a:cubicBezTo>
              </a:path>
            </a:pathLst>
          </a:custGeom>
          <a:noFill/>
          <a:ln w="31750" cap="flat" cmpd="sng" algn="ctr">
            <a:solidFill>
              <a:srgbClr val="0000FF"/>
            </a:solidFill>
            <a:prstDash val="dash"/>
            <a:headEnd type="none"/>
            <a:tailEnd type="arrow" w="lg" len="lg"/>
          </a:ln>
          <a:effectLst/>
        </p:spPr>
        <p:txBody>
          <a:bodyPr vert="horz" wrap="square" lIns="0" tIns="0" rIns="4787900" bIns="4819650" numCol="1" spcCol="215900" anchor="t"/>
          <a:lstStyle/>
          <a:p>
            <a:pPr>
              <a:defRPr lang="ru-ru"/>
            </a:pPr>
          </a:p>
        </p:txBody>
      </p:sp>
      <p:sp>
        <p:nvSpPr>
          <p:cNvPr id="91" name="Freeform 93"/>
          <p:cNvSpPr>
            <a:extLst>
              <a:ext uri="smNativeData">
                <pr:smNativeData xmlns:pr="smNativeData" val="SMDATA_13_MUf/YxMAAAAlAAAACwAAAA0AAAAAAAAAAAAAAADUMwAA/xw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wAAADOZZgAyAAAAAQAAACMAAAAjAAAAIwAAAB4AAAAAAAAAZAAAAGQAAAADAAAAlgAAAJY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M5lmAH9/fwD///8DzMzMAMDA/wB/f38AAAAAAAAAAAAAAAAAAAAAAAAAAAAhAAAAGAAAABQAAACsHwAAdQMAANQzAAD/HAAAEAAAACYAAAAIAAAA//////////8="/>
              </a:ext>
            </a:extLst>
          </p:cNvSpPr>
          <p:nvPr/>
        </p:nvSpPr>
        <p:spPr>
          <a:xfrm>
            <a:off x="5148580" y="561975"/>
            <a:ext cx="3276600" cy="4151630"/>
          </a:xfrm>
          <a:custGeom>
            <a:avLst/>
            <a:gdLst/>
            <a:ahLst/>
            <a:cxnLst/>
            <a:rect l="0" t="0" r="3276600" b="4151630"/>
            <a:pathLst>
              <a:path w="3276600" h="4151630">
                <a:moveTo>
                  <a:pt x="0" y="58742"/>
                </a:moveTo>
                <a:cubicBezTo>
                  <a:pt x="377825" y="58742"/>
                  <a:pt x="755650" y="58742"/>
                  <a:pt x="1223963" y="58742"/>
                </a:cubicBezTo>
                <a:cubicBezTo>
                  <a:pt x="1692275" y="58742"/>
                  <a:pt x="2497138" y="34928"/>
                  <a:pt x="2808288" y="58742"/>
                </a:cubicBezTo>
                <a:cubicBezTo>
                  <a:pt x="3119438" y="82556"/>
                  <a:pt x="3024188" y="0"/>
                  <a:pt x="3095625" y="203216"/>
                </a:cubicBezTo>
                <a:cubicBezTo>
                  <a:pt x="3167063" y="406431"/>
                  <a:pt x="3216275" y="922408"/>
                  <a:pt x="3240088" y="1282798"/>
                </a:cubicBezTo>
                <a:cubicBezTo>
                  <a:pt x="3263900" y="1643188"/>
                  <a:pt x="3276600" y="2146464"/>
                  <a:pt x="3240088" y="2362381"/>
                </a:cubicBezTo>
                <a:cubicBezTo>
                  <a:pt x="3203575" y="2578297"/>
                  <a:pt x="3227388" y="2556070"/>
                  <a:pt x="3024188" y="2579885"/>
                </a:cubicBezTo>
                <a:cubicBezTo>
                  <a:pt x="2820988" y="2603699"/>
                  <a:pt x="2303463" y="2519555"/>
                  <a:pt x="2016125" y="2506854"/>
                </a:cubicBezTo>
                <a:cubicBezTo>
                  <a:pt x="1728788" y="2494153"/>
                  <a:pt x="1403350" y="2325865"/>
                  <a:pt x="1295400" y="2506854"/>
                </a:cubicBezTo>
                <a:cubicBezTo>
                  <a:pt x="1187450" y="2687843"/>
                  <a:pt x="1368425" y="3348294"/>
                  <a:pt x="1368425" y="3588024"/>
                </a:cubicBezTo>
                <a:cubicBezTo>
                  <a:pt x="1368425" y="3827755"/>
                  <a:pt x="1366838" y="3862683"/>
                  <a:pt x="1295400" y="3946827"/>
                </a:cubicBezTo>
                <a:cubicBezTo>
                  <a:pt x="1223963" y="4030971"/>
                  <a:pt x="1008063" y="4151630"/>
                  <a:pt x="936625" y="4091300"/>
                </a:cubicBezTo>
                <a:cubicBezTo>
                  <a:pt x="865188" y="4030971"/>
                  <a:pt x="887412" y="3780127"/>
                  <a:pt x="863600" y="3588024"/>
                </a:cubicBezTo>
                <a:cubicBezTo>
                  <a:pt x="839788" y="3395922"/>
                  <a:pt x="792163" y="3143490"/>
                  <a:pt x="792163" y="2938687"/>
                </a:cubicBezTo>
                <a:cubicBezTo>
                  <a:pt x="792163" y="2733884"/>
                  <a:pt x="779462" y="2506854"/>
                  <a:pt x="863600" y="2362381"/>
                </a:cubicBezTo>
                <a:cubicBezTo>
                  <a:pt x="947738" y="2217907"/>
                  <a:pt x="1019175" y="2111536"/>
                  <a:pt x="1295400" y="2075021"/>
                </a:cubicBezTo>
                <a:cubicBezTo>
                  <a:pt x="1571625" y="2038506"/>
                  <a:pt x="2255838" y="2170278"/>
                  <a:pt x="2519363" y="2146464"/>
                </a:cubicBezTo>
                <a:cubicBezTo>
                  <a:pt x="2782888" y="2122650"/>
                  <a:pt x="2806700" y="2075021"/>
                  <a:pt x="2879725" y="1930548"/>
                </a:cubicBezTo>
                <a:cubicBezTo>
                  <a:pt x="2952750" y="1786074"/>
                  <a:pt x="2963863" y="1451086"/>
                  <a:pt x="2952750" y="1282798"/>
                </a:cubicBezTo>
                <a:cubicBezTo>
                  <a:pt x="2941638" y="1114510"/>
                  <a:pt x="3108325" y="982738"/>
                  <a:pt x="2808288" y="922408"/>
                </a:cubicBezTo>
                <a:cubicBezTo>
                  <a:pt x="2508250" y="862078"/>
                  <a:pt x="1584325" y="933521"/>
                  <a:pt x="1152525" y="922408"/>
                </a:cubicBezTo>
                <a:cubicBezTo>
                  <a:pt x="720725" y="911295"/>
                  <a:pt x="468313" y="881130"/>
                  <a:pt x="215900" y="850965"/>
                </a:cubicBezTo>
              </a:path>
            </a:pathLst>
          </a:custGeom>
          <a:noFill/>
          <a:ln w="31750" cap="flat" cmpd="sng" algn="ctr">
            <a:solidFill>
              <a:srgbClr val="339966"/>
            </a:solidFill>
            <a:prstDash val="dash"/>
            <a:headEnd type="none"/>
            <a:tailEnd type="arrow" w="lg" len="lg"/>
          </a:ln>
          <a:effectLst/>
        </p:spPr>
        <p:txBody>
          <a:bodyPr vert="horz" wrap="square" lIns="0" tIns="0" rIns="8425180" bIns="4713605" numCol="1" spcCol="215900" anchor="t"/>
          <a:lstStyle/>
          <a:p>
            <a:pPr>
              <a:defRPr lang="ru-ru"/>
            </a:pPr>
          </a:p>
        </p:txBody>
      </p:sp>
      <p:sp>
        <p:nvSpPr>
          <p:cNvPr id="92" name="Rectangle 94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D48L2EMAAAAEAAAAAAAAAAAAAAAAAAAAAAAAAAeAAAAaAAAAAAAAAAAAAAAAAAAAAAAAAAAAAAAECcAABAnAAAAAAAAAAAAAAAAAAAAAAAAAAAAAAAAAAAAAAAAAAAAABQAAAAAAAAAwMD/AAAAAABkAAAAMgAAAAAAAABkAAAAAAAAAH9/fwAKAAAAHwAAAFQAAAD///8B////AQAAAAAAAAAAAAAAAAAAAAAAAAAAAAAAAAAAAAAAAAAABTNuAn9/fwD///8DzMzMAMDA/wB/f38AAAAAAAAAAAAAAAAAAAAAAAAAAAAhAAAAGAAAABQAAABhEgAAlQkAAF0WAABcCwAAECAAACYAAAAIAAAA//////////8="/>
              </a:ext>
            </a:extLst>
          </p:cNvSpPr>
          <p:nvPr/>
        </p:nvSpPr>
        <p:spPr>
          <a:xfrm>
            <a:off x="2987675" y="1557655"/>
            <a:ext cx="647700" cy="288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93" name="Line 95"/>
          <p:cNvSpPr>
            <a:extLst>
              <a:ext uri="smNativeData">
                <pr:smNativeData xmlns:pr="smNativeData" val="SMDATA_13_MUf/Yx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Uzbgko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DQFgAAxBMAAN8lAADEEwAAEAAAACYAAAAIAAAA//////////8="/>
              </a:ext>
            </a:extLst>
          </p:cNvSpPr>
          <p:nvPr/>
        </p:nvSpPr>
        <p:spPr>
          <a:xfrm>
            <a:off x="3708400" y="3213100"/>
            <a:ext cx="2447925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sp>
        <p:nvSpPr>
          <p:cNvPr id="94" name="Freeform 96"/>
          <p:cNvSpPr>
            <a:extLst>
              <a:ext uri="smNativeData">
                <pr:smNativeData xmlns:pr="smNativeData" val="SMDATA_13_MUf/YxMAAAAlAAAACwAAAA0AAAAAAAAAAAAAAABNMwAA0Bs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wAAAP8AAAAyAAAAAQAAACMAAAAjAAAAIwAAAB4AAAAAAAAAZAAAAGQAAAADAAAAlgAAAJY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/wAAAH9/fwD///8DzMzMAMDA/wB/f38AAAAAAAAAAAAAAAAAAAAAAAAAAAAhAAAAGAAAABQAAADDAwAAYQMAAE0zAADQGwAAEAAAACYAAAAIAAAA//////////8="/>
              </a:ext>
            </a:extLst>
          </p:cNvSpPr>
          <p:nvPr/>
        </p:nvSpPr>
        <p:spPr>
          <a:xfrm>
            <a:off x="611505" y="549275"/>
            <a:ext cx="7727950" cy="3971925"/>
          </a:xfrm>
          <a:custGeom>
            <a:avLst/>
            <a:gdLst/>
            <a:ahLst/>
            <a:cxnLst/>
            <a:rect l="0" t="0" r="7727950" b="3971925"/>
            <a:pathLst>
              <a:path w="7727950" h="3971925">
                <a:moveTo>
                  <a:pt x="4092575" y="84137"/>
                </a:moveTo>
                <a:cubicBezTo>
                  <a:pt x="3635375" y="84137"/>
                  <a:pt x="3179763" y="84137"/>
                  <a:pt x="2795588" y="84137"/>
                </a:cubicBezTo>
                <a:cubicBezTo>
                  <a:pt x="2411413" y="84137"/>
                  <a:pt x="2098675" y="84137"/>
                  <a:pt x="1787525" y="84137"/>
                </a:cubicBezTo>
                <a:cubicBezTo>
                  <a:pt x="1476375" y="84137"/>
                  <a:pt x="1176338" y="0"/>
                  <a:pt x="923925" y="84137"/>
                </a:cubicBezTo>
                <a:cubicBezTo>
                  <a:pt x="671512" y="168275"/>
                  <a:pt x="420688" y="287337"/>
                  <a:pt x="276225" y="587375"/>
                </a:cubicBezTo>
                <a:cubicBezTo>
                  <a:pt x="131763" y="887411"/>
                  <a:pt x="0" y="1597025"/>
                  <a:pt x="60325" y="1884362"/>
                </a:cubicBezTo>
                <a:cubicBezTo>
                  <a:pt x="120650" y="2171700"/>
                  <a:pt x="239713" y="2244725"/>
                  <a:pt x="635000" y="2316162"/>
                </a:cubicBezTo>
                <a:cubicBezTo>
                  <a:pt x="1030288" y="2387600"/>
                  <a:pt x="2074862" y="2316162"/>
                  <a:pt x="2435225" y="2316162"/>
                </a:cubicBezTo>
                <a:cubicBezTo>
                  <a:pt x="2795588" y="2316162"/>
                  <a:pt x="2735263" y="2087562"/>
                  <a:pt x="2795588" y="2316162"/>
                </a:cubicBezTo>
                <a:cubicBezTo>
                  <a:pt x="2855913" y="2544762"/>
                  <a:pt x="2724150" y="3421062"/>
                  <a:pt x="2795588" y="3684587"/>
                </a:cubicBezTo>
                <a:cubicBezTo>
                  <a:pt x="2867025" y="3948112"/>
                  <a:pt x="3167063" y="3971925"/>
                  <a:pt x="3227388" y="3900487"/>
                </a:cubicBezTo>
                <a:cubicBezTo>
                  <a:pt x="3287713" y="3829050"/>
                  <a:pt x="3143250" y="3455987"/>
                  <a:pt x="3155950" y="3252787"/>
                </a:cubicBezTo>
                <a:cubicBezTo>
                  <a:pt x="3168650" y="3049587"/>
                  <a:pt x="3252788" y="2820987"/>
                  <a:pt x="3300413" y="2676525"/>
                </a:cubicBezTo>
                <a:cubicBezTo>
                  <a:pt x="3348038" y="2532062"/>
                  <a:pt x="3143250" y="2424112"/>
                  <a:pt x="3443288" y="2387600"/>
                </a:cubicBezTo>
                <a:cubicBezTo>
                  <a:pt x="3743325" y="2351087"/>
                  <a:pt x="4764088" y="2484437"/>
                  <a:pt x="5100638" y="2460625"/>
                </a:cubicBezTo>
                <a:cubicBezTo>
                  <a:pt x="5437188" y="2436812"/>
                  <a:pt x="5341938" y="2327275"/>
                  <a:pt x="5461000" y="2243137"/>
                </a:cubicBezTo>
                <a:cubicBezTo>
                  <a:pt x="5580063" y="2159000"/>
                  <a:pt x="5519738" y="2027237"/>
                  <a:pt x="5819775" y="1955800"/>
                </a:cubicBezTo>
                <a:cubicBezTo>
                  <a:pt x="6119813" y="1884362"/>
                  <a:pt x="6997700" y="1955800"/>
                  <a:pt x="7261225" y="1811337"/>
                </a:cubicBezTo>
                <a:cubicBezTo>
                  <a:pt x="7524750" y="1666875"/>
                  <a:pt x="7727950" y="1211262"/>
                  <a:pt x="7404100" y="1092200"/>
                </a:cubicBezTo>
                <a:cubicBezTo>
                  <a:pt x="7080250" y="973137"/>
                  <a:pt x="5795963" y="1104900"/>
                  <a:pt x="5316538" y="1092200"/>
                </a:cubicBezTo>
                <a:cubicBezTo>
                  <a:pt x="4837113" y="1079500"/>
                  <a:pt x="4656138" y="1031875"/>
                  <a:pt x="4524375" y="1019175"/>
                </a:cubicBezTo>
              </a:path>
            </a:pathLst>
          </a:custGeom>
          <a:noFill/>
          <a:ln w="31750" cap="flat" cmpd="sng" algn="ctr">
            <a:solidFill>
              <a:srgbClr val="FF0000"/>
            </a:solidFill>
            <a:prstDash val="dash"/>
            <a:headEnd type="none"/>
            <a:tailEnd type="arrow" w="lg" len="lg"/>
          </a:ln>
          <a:effectLst/>
        </p:spPr>
        <p:txBody>
          <a:bodyPr vert="horz" wrap="square" lIns="0" tIns="0" rIns="8339455" bIns="4521200" numCol="1" spcCol="215900" anchor="t"/>
          <a:lstStyle/>
          <a:p>
            <a:pPr>
              <a:defRPr lang="ru-ru"/>
            </a:p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0" grpId="1" animBg="1"/>
      <p:bldP spid="91" grpId="0" animBg="1"/>
      <p:bldP spid="92" grpId="0" animBg="1"/>
      <p:bldP spid="93" grpId="0" animBg="1"/>
      <p:bldP spid="94" grpId="0" animBg="1"/>
    </p:bldLst>
    <p:extLst>
      <p:ext uri="smNativeData">
        <pr:smNativeData xmlns:pr="smNativeData" val="MUf/YwYAAAAFAAAA/f///wEAAAABAAAAAAAAAAAAAAAAAAAAAAAAAAkAAAD9////AQAAAAEAAAAAAAAAAAAAAAAAAAAAAAAADQAAAP3///8BAAAAAQAAAAAAAAAAAAAAAAAAAAAAAAAPAAAA/f///wIAAAABAAAAAAAAAAAAAAAAAAAAAAAAABMAAAD9////AQAAAAEAAAAAAAAAAAAAAAAAAAAAAAAAFwAAAP3///8BAAAAAQAAAAAAAAAAAAAAAAAAAAAAAAA="/>
      </p:ext>
    </p:ext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6789.AVI">
            <a:hlinkClick r:id="" action="ppaction://media"/>
          </p:cNvPr>
          <p:cNvPicPr>
            <a:picLocks noChangeAspect="1"/>
            <a:extLst>
              <a:ext uri="smNativeData">
                <pr:smNativeData xmlns:pr="smNativeData" val="SMDATA_15_MUf/Yx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AAAAAjAAAABAAAAGQAAAAXAAAAFAAAAAAAAAAAAAAA/38AAP9/AAAAAAAACQAAAAQAAAAy+0NWDAAAABAAAAAAAAAAAAAAAAAAAAAAAAAAHgAAAGgAAAAAAAAAAAAAAAAAAAAAAAAAAAAAABAnAAAQJwAAAAAAAAAAAAAAAAAAAAAAAAAAAAAAAAAAAAAAAAAAAAAUAAAAAAAAAMDA/wAAAAAAZAAAADIAAAAAAAAAZAAAAAAAAAB/f38ACgAAAB8AAABUAAAAW5vVBf///wEAAAAAAAAAAAAAAAAAAAAAAAAAAAAAAAAAAAAAAAAAAAUzbgJ/f38A////A8zMzADAwP8Af39/AAAAAAAAAAAAAAAAAP///wAAAAAAIQAAABgAAAAUAAAAEAcAAEUJAAAdMAAADygAABAAAAAmAAAACAAAAP//////////"/>
              </a:ext>
            </a:extLst>
          </p:cNvPicPr>
          <p:nvPr>
            <a:videoFile r:link="rId2"/>
          </p:nvPr>
        </p:nvPicPr>
        <p:blipFill>
          <a:blip r:embed="rId3"/>
          <a:stretch>
            <a:fillRect/>
          </a:stretch>
        </p:blipFill>
        <p:spPr>
          <a:xfrm>
            <a:off x="1148080" y="1506855"/>
            <a:ext cx="6673215" cy="50050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</p:childTnLst>
        </p:cTn>
      </p:par>
    </p:tnLst>
    <p:bldLst>
      <p:bldP spid="2" grpId="0" animBg="1" advAuto="0"/>
      <p:bldP spid="2" grpId="1" animBg="1" advAuto="0"/>
    </p:bldLst>
    <p:extLst>
      <p:ext uri="smNativeData">
        <pr:smNativeData xmlns:pr="smNativeData" val="MUf/YwIAAAAFAAAA/f///wYAAAABAAAAAAAAAAAAAAAAAAAAAAAAAAoAAAD9////BgAAAAIAAAAAAAAAAAAAAAAAAAAAAAAA"/>
      </p:ext>
    </p:ext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Grp="1" noChangeArrowheads="1" noChangeAspect="1"/>
            <a:extLst>
              <a:ext uri="smNativeData">
                <pr:smNativeData xmlns:pr="smNativeData" val="SMDATA_15_MUf/Yx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AAAAAjAAAABAAAAGQAAAAXAAAAFAAAAAAAAAAAAAAA/38AAP9/AAAAAAAACQAAAAQAAAAHAAAADAAAABAAAAAAAAAAAAAAAAAAAAAAAAAAHgAAAGgAAAAAAAAAAAAAAAAAAAAAAAAAAAAAABAnAAAQJwAAAAAAAAAAAAAAAAAAAAAAAAAAAAAAAAAAAAAAAAAAAAAUAAAAAAAAAMDA/wAAAAAAZAAAADIAAAAAAAAAZAAAAAAAAAB/f38ACgAAAB8AAABUAAAAW5vVBf///wEAAAAAAAAAAAAAAAAAAAAAAAAAAAAAAAAAAAAAAAAAAAUzbgJ/f38A////A8zMzADAwP8Af39/AAAAAAAAAAAAAAAAAP///wAAAAAAIQAAABgAAAAUAAAAFwMAAGwTAABINQAATCgAABAAAAAmAAAACAAAAAGBAAD//8EB"/>
              </a:ext>
            </a:extLst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02285" y="3157220"/>
            <a:ext cx="8159115" cy="339344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 4"/>
          <p:cNvPicPr>
            <a:picLocks noChangeAspect="1"/>
            <a:extLst>
              <a:ext uri="smNativeData">
                <pr:smNativeData xmlns:pr="smNativeData" val="SMDATA_15_MUf/Yx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AAAAAjAAAABAAAAGQAAAAXAAAAFAAAAAAAAAAAAAAA/38AAP9/AAAAAAAACQAAAAQAAAAAQAAADAAAABAAAAAAAAAAAAAAAAAAAAAAAAAAHgAAAGgAAAAAAAAAAAAAAAAAAAAAAAAAAAAAABAnAAAQJwAAAAAAAAAAAAAAAAAAAAAAAAAAAAAAAAAAAAAAAAAAAAAUAAAAAAAAAMDA/wAAAAAAZAAAADIAAAAAAAAAZAAAAAAAAAB/f38ACgAAAB8AAABUAAAAW5vVBf///wEAAAAAAAAAAAAAAAAAAAAAAAAAAAAAAAAAAAAAAAAAAAUzbgJ/f38A////A8zMzADAwP8Af39/AAAAAAAAAAAAAAAAAP///wAAAAAAIQAAABgAAAAUAAAA4gAAAEUJAACeNwAAvhI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43510" y="1506855"/>
            <a:ext cx="8897620" cy="15398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  <a:extLst>
              <a:ext uri="smNativeData">
                <pr:smNativeData xmlns:pr="smNativeData" val="SMDATA_15_MUf/Yx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AAAAAjAAAABAAAAGQAAAAXAAAAFAAAAAAAAAAAAAAA/38AAP9/AAAAAAAACQAAAAQAAABBAEEADAAAABAAAAAAAAAAAAAAAAAAAAAAAAAAHgAAAGgAAAAAAAAAAAAAAAAAAAAAAAAAAAAAABAnAAAQJwAAAAAAAAAAAAAAAAAAAAAAAAAAAAAAAAAAAAAAAAAAAAAUAAAAAAAAAMDA/wAAAAAAZAAAADIAAAAAAAAAZAAAAAAAAAB/f38ACgAAAB8AAABUAAAAW5vVBf///wEAAAAAAAAAAAAAAAAAAAAAAAAAAAAAAAAAAAAAAAAAAAUzbgJ/f38A////A8zMzADAwP8Af39/AAAAAAAAAAAAAAAAAP///wAAAAAAIQAAABgAAAAUAAAAAAAAACkCAADRKgAAfw8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1155"/>
            <a:ext cx="6960235" cy="21678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 5"/>
          <p:cNvPicPr>
            <a:picLocks noChangeAspect="1"/>
            <a:extLst>
              <a:ext uri="smNativeData">
                <pr:smNativeData xmlns:pr="smNativeData" val="SMDATA_15_MUf/Yx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AAAAAjAAAABAAAAGQAAAAXAAAAFAAAAAAAAAAAAAAA/38AAP9/AAAAAAAACQAAAAQAAABBAEEADAAAABAAAAAAAAAAAAAAAAAAAAAAAAAAHgAAAGgAAAAAAAAAAAAAAAAAAAAAAAAAAAAAABAnAAAQJwAAAAAAAAAAAAAAAAAAAAAAAAAAAAAAAAAAAAAAAAAAAAAUAAAAAAAAAMDA/wAAAAAAZAAAADIAAAAAAAAAZAAAAAAAAAB/f38ACgAAAB8AAABUAAAAW5vVBf///wEAAAAAAAAAAAAAAAAAAAAAAAAAAAAAAAAAAAAAAAAAAAUzbgJ/f38A////A8zMzADAwP8Af39/AAAAAAAAAAAAAAAAAP///wAAAAAAIQAAABgAAAAUAAAAxAEAAFUQAAB+JwAAxyk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87020" y="2654935"/>
            <a:ext cx="6132830" cy="41363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 6"/>
          <p:cNvPicPr>
            <a:picLocks noChangeAspect="1"/>
            <a:extLst>
              <a:ext uri="smNativeData">
                <pr:smNativeData xmlns:pr="smNativeData" val="SMDATA_15_MUf/Yx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AAAAAjAAAABAAAAGQAAAAXAAAAFAAAAAAAAAAAAAAA/38AAP9/AAAAAAAACQAAAAQAAAAAQAAADAAAABAAAAAAAAAAAAAAAAAAAAAAAAAAHgAAAGgAAAAAAAAAAAAAAAAAAAAAAAAAAAAAABAnAAAQJwAAAAAAAAAAAAAAAAAAAAAAAAAAAAAAAAAAAAAAAAAAAAAUAAAAAAAAAMDA/wAAAAAAZAAAADIAAAAAAAAAZAAAAAAAAAB/f38ACgAAAB8AAABUAAAAW5vVBf///wEAAAAAAAAAAAAAAAAAAAAAAAAAAAAAAAAAAAAAAAAAAAUzbgJ/f38A////A8zMzADAwP8Af39/AAAAAAAAAAAAAAAAAP///wAAAAAAIQAAABgAAAAUAAAA+iMAAAQQAAD4NAAA1hc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848350" y="2603500"/>
            <a:ext cx="2762250" cy="12712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  <a:extLst>
              <a:ext uri="smNativeData">
                <pr:smNativeData xmlns:pr="smNativeData" val="SMDATA_15_MUf/Yx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AAAAAjAAAABAAAAGQAAAAXAAAAFAAAAAAAAAAAAAAA/38AAP9/AAAAAAAACQAAAAQAAAAAQAAADAAAABAAAAAAAAAAAAAAAAAAAAAAAAAAHgAAAGgAAAAAAAAAAAAAAAAAAAAAAAAAAAAAABAnAAAQJwAAAAAAAAAAAAAAAAAAAAAAAAAAAAAAAAAAAAAAAAAAAAAUAAAAAAAAAMDA/wAAAAAAZAAAADIAAAAAAAAAZAAAAAAAAAB/f38ACgAAAB8AAABUAAAAW5vVBf///wEAAAAAAAAAAAAAAAAAAAAAAAAAAAAAAAAAAAAAAAAAAAUzbgJ/f38A////A8zMzADAwP8Af39/AAAAAAAAAAAAAAAAAP///wAAAAAAIQAAABgAAAAUAAAAAAAAAFwBAAA7LQAAcw8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"/>
            <a:ext cx="7352665" cy="229044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 2"/>
          <p:cNvPicPr>
            <a:picLocks noChangeAspect="1"/>
            <a:extLst>
              <a:ext uri="smNativeData">
                <pr:smNativeData xmlns:pr="smNativeData" val="SMDATA_15_MUf/Yx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AAAAAjAAAABAAAAGQAAAAXAAAAFAAAAAAAAAAAAAAA/38AAP9/AAAAAAAACQAAAAQAAABBAEEADAAAABAAAAAAAAAAAAAAAAAAAAAAAAAAHgAAAGgAAAAAAAAAAAAAAAAAAAAAAAAAAAAAABAnAAAQJwAAAAAAAAAAAAAAAAAAAAAAAAAAAAAAAAAAAAAAAAAAAAAUAAAAAAAAAMDA/wAAAAAAZAAAADIAAAAAAAAAZAAAAAAAAAB/f38ACgAAAB8AAABUAAAAW5vVBf///wEAAAAAAAAAAAAAAAAAAAAAAAAAAAAAAAAAAAAAAAAAAAUzbgJ/f38A////A8zMzADAwP8Af39/AAAAAAAAAAAAAAAAAP///wAAAAAAIQAAABgAAAAUAAAAcQAAAGMIAAAILQAA3Ck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1755" y="1363345"/>
            <a:ext cx="7248525" cy="54413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C9BQAALgYAAIciAACuCgAAEAAAACYAAAAIAAAA//////////8="/>
              </a:ext>
            </a:extLst>
          </p:cNvSpPr>
          <p:nvPr/>
        </p:nvSpPr>
        <p:spPr>
          <a:xfrm>
            <a:off x="932815" y="1004570"/>
            <a:ext cx="4679950" cy="731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/>
            </a:pPr>
            <a:r>
              <a:rPr lang="ru-ru" sz="2400" b="1"/>
              <a:t>Защита «расстоянием»</a:t>
            </a:r>
            <a:r>
              <a:t> </a:t>
            </a:r>
            <a:endParaRPr lang="en-us"/>
          </a:p>
          <a:p>
            <a:pPr algn="ctr">
              <a:defRPr lang="ru-ru"/>
            </a:pPr>
            <a:endParaRPr lang="en-us"/>
          </a:p>
        </p:txBody>
      </p:sp>
      <p:pic>
        <p:nvPicPr>
          <p:cNvPr id="3" name="Picture 5"/>
          <p:cNvPicPr>
            <a:picLocks noChangeAspect="1"/>
            <a:extLst>
              <a:ext uri="smNativeData">
                <pr:smNativeData xmlns:pr="smNativeData" val="SMDATA_15_MUf/Yx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AAAAAjAAAABAAAAGQAAAAXAAAAFAAAAAAAAAAAAAAA/38AAP9/AAAAAAAACQAAAAQAAADAMPsHDAAAABAAAAAAAAAAAAAAAAAAAAAAAAAAHgAAAGgAAAAAAAAAAAAAAAAAAAAAAAAAAAAAABAnAAAQJwAAAAAAAAAAAAAAAAAAAAAAAAAAAAAAAAAAAAAAAAAAAAAUAAAAAAAAAMDA/wAAAAAAZAAAADIAAAAAAAAAZAAAAAAAAAB/f38ACgAAAB8AAABUAAAAW5vVBf///wEAAAAAAAAAAAAAAAAAAAAAAAAAAAAAAAAAAAAAAAAAAAUzbgJ/f38A////A8zMzADAwP8Af39/AAAAAAAAAAAAAAAAAP///wAAAAAAIQAAABgAAAAUAAAAYfn///0LAADoQgAAfi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1076325" y="1948815"/>
            <a:ext cx="11952605" cy="47961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  <a:extLst>
              <a:ext uri="smNativeData">
                <pr:smNativeData xmlns:pr="smNativeData" val="SMDATA_15_MUf/Yx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AAAAAjAAAABAAAAGQAAAAXAAAAFAAAAAAAAAAAAAAA/38AAP9/AAAAAAAACQAAAAQAAAAAQAAADAAAABAAAAAAAAAAAAAAAAAAAAAAAAAAHgAAAGgAAAAAAAAAAAAAAAAAAAAAAAAAAAAAABAnAAAQJwAAAAAAAAAAAAAAAAAAAAAAAAAAAAAAAAAAAAAAAAAAAAAUAAAAAAAAAMDA/wAAAAAAZAAAADIAAAAAAAAAZAAAAAAAAAB/f38ACgAAAB8AAABUAAAAW5vVBf///wEAAAAAAAAAAAAAAAAAAAAAAAAAAAAAAAAAAAAAAAAAAAUzbgJ/f38A////A8zMzADAwP8Af39/AAAAAAAAAAAAAAAAAP///wAAAAAAIQAAABgAAAAUAAAApgIAAJ39//+cKAAA0Rw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" y="-387985"/>
            <a:ext cx="6170930" cy="5072380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430530" y="3731260"/>
          <a:ext cx="8396605" cy="3086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51255"/>
                <a:gridCol w="7245350"/>
              </a:tblGrid>
              <a:tr h="544830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/>
                      </a:pPr>
                      <a:r>
                        <a:rPr lang="ru-ru" sz="2000"/>
                        <a:t>ПДУ, кВ/м</a:t>
                      </a:r>
                      <a:endParaRPr lang="ru-ru" sz="2000"/>
                    </a:p>
                  </a:txBody>
                  <a:tcPr anchor="ctr" marL="19685" marR="19685" marT="19685" marB="23495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/>
                      </a:pPr>
                      <a:r>
                        <a:rPr lang="ru-ru" sz="2000"/>
                        <a:t>Условия облучения</a:t>
                      </a:r>
                      <a:endParaRPr lang="ru-ru" sz="2000"/>
                    </a:p>
                  </a:txBody>
                  <a:tcPr anchor="ctr" marL="19685" marR="19685" marT="19685" marB="23495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smNativeData">
                    <pr:rowheight xmlns="" xmlns:pr="smNativeData" dt="1677674289" type="min" val="544830"/>
                  </a:ext>
                </a:extLst>
              </a:tr>
              <a:tr h="544830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/>
                      </a:pPr>
                      <a:r>
                        <a:rPr lang="ru-ru" sz="2000"/>
                        <a:t>0,5</a:t>
                      </a:r>
                      <a:endParaRPr lang="ru-ru" sz="2000"/>
                    </a:p>
                  </a:txBody>
                  <a:tcPr anchor="ctr" marL="19685" marR="19685" marT="19685" marB="23495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ru-ru"/>
                      </a:pPr>
                      <a:r>
                        <a:rPr lang="ru-ru" sz="2000"/>
                        <a:t>внутри жилых зданий</a:t>
                      </a:r>
                      <a:endParaRPr lang="ru-ru" sz="2000"/>
                    </a:p>
                  </a:txBody>
                  <a:tcPr anchor="ctr" marL="19685" marR="19685" marT="19685" marB="23495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smNativeData">
                    <pr:rowheight xmlns="" xmlns:pr="smNativeData" dt="1677674289" type="min" val="544830"/>
                  </a:ext>
                </a:extLst>
              </a:tr>
              <a:tr h="544830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/>
                      </a:pPr>
                      <a:r>
                        <a:rPr lang="ru-ru" sz="2000"/>
                        <a:t>1,0</a:t>
                      </a:r>
                      <a:endParaRPr lang="ru-ru" sz="2000"/>
                    </a:p>
                  </a:txBody>
                  <a:tcPr anchor="ctr" marL="19685" marR="19685" marT="19685" marB="23495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ru-ru"/>
                      </a:pPr>
                      <a:r>
                        <a:rPr lang="ru-ru" sz="2000"/>
                        <a:t>на территории зоны жилой застройки</a:t>
                      </a:r>
                      <a:endParaRPr lang="ru-ru" sz="2000"/>
                    </a:p>
                  </a:txBody>
                  <a:tcPr anchor="ctr" marL="19685" marR="19685" marT="19685" marB="23495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smNativeData">
                    <pr:rowheight xmlns="" xmlns:pr="smNativeData" dt="1677674289" type="min" val="544830"/>
                  </a:ext>
                </a:extLst>
              </a:tr>
              <a:tr h="544830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/>
                      </a:pPr>
                      <a:r>
                        <a:rPr lang="ru-ru" sz="2000"/>
                        <a:t>5,0</a:t>
                      </a:r>
                      <a:endParaRPr lang="ru-ru" sz="2000"/>
                    </a:p>
                  </a:txBody>
                  <a:tcPr anchor="ctr" marL="19685" marR="19685" marT="19685" marB="23495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ru-ru"/>
                      </a:pPr>
                      <a:r>
                        <a:rPr lang="ru-ru" sz="2000"/>
                        <a:t>в населенной местности вне зоны жилой застройки; </a:t>
                      </a:r>
                      <a:endParaRPr lang="ru-ru" sz="2000"/>
                    </a:p>
                    <a:p>
                      <a:pPr marL="0" marR="0" indent="0" algn="l">
                        <a:buNone/>
                        <a:defRPr lang="ru-ru"/>
                      </a:pPr>
                      <a:r>
                        <a:rPr lang="ru-ru" sz="2000" b="1"/>
                        <a:t>на рабочем месте персонала в течение всей смены</a:t>
                      </a:r>
                      <a:endParaRPr lang="ru-ru" sz="2000" b="1"/>
                    </a:p>
                  </a:txBody>
                  <a:tcPr anchor="ctr" marL="19685" marR="19685" marT="19685" marB="23495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smNativeData">
                    <pr:rowheight xmlns="" xmlns:pr="smNativeData" dt="1677674289" type="min" val="544830"/>
                  </a:ext>
                </a:extLst>
              </a:tr>
              <a:tr h="547370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/>
                      </a:pPr>
                      <a:r>
                        <a:rPr lang="ru-ru" sz="2000"/>
                        <a:t>20…25</a:t>
                      </a:r>
                      <a:endParaRPr lang="ru-ru" sz="2000"/>
                    </a:p>
                  </a:txBody>
                  <a:tcPr anchor="ctr" marL="19685" marR="19685" marT="19685" marB="23495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ru-ru"/>
                      </a:pPr>
                      <a:r>
                        <a:rPr lang="ru-ru" sz="2000"/>
                        <a:t>В труднодоступной для населения  местности.</a:t>
                      </a:r>
                      <a:endParaRPr lang="ru-ru" sz="2000"/>
                    </a:p>
                    <a:p>
                      <a:pPr marL="0" marR="0" indent="0" algn="l">
                        <a:buNone/>
                        <a:defRPr lang="ru-ru"/>
                      </a:pPr>
                      <a:r>
                        <a:rPr lang="ru-ru" sz="2000"/>
                        <a:t>В производственных условиях </a:t>
                      </a:r>
                      <a:r>
                        <a:rPr lang="ru-ru" sz="2000" b="1"/>
                        <a:t>не более 10 мин в день</a:t>
                      </a:r>
                      <a:endParaRPr lang="ru-ru" sz="2000" b="1"/>
                    </a:p>
                  </a:txBody>
                  <a:tcPr anchor="ctr" marL="19685" marR="19685" marT="19685" marB="23495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smNativeData">
                    <pr:rowheight xmlns="" xmlns:pr="smNativeData" dt="1677674289" type="min" val="547370"/>
                  </a:ext>
                </a:extLst>
              </a:tr>
            </a:tbl>
          </a:graphicData>
        </a:graphic>
      </p:graphicFrame>
      <p:sp>
        <p:nvSpPr>
          <p:cNvPr id="4" name="TextBox 4"/>
          <p:cNvSpPr>
            <a:extLst>
              <a:ext uri="smNativeData">
                <pr:smNativeData xmlns:pr="smNativeData" val="SMDATA_13_MUf/Y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CVLgAAuxcAAFQwAAABGgAAECAAACYAAAAIAAAA//////////8="/>
              </a:ext>
            </a:extLst>
          </p:cNvSpPr>
          <p:nvPr/>
        </p:nvSpPr>
        <p:spPr>
          <a:xfrm>
            <a:off x="7572375" y="3857625"/>
            <a:ext cx="28384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ru-ru"/>
            </a:pPr>
            <a:r>
              <a:t>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Содержимое 3" descr="%D0%9E%D0%971.jpg"/>
          <p:cNvPicPr>
            <a:picLocks noGrp="1" noChangeArrowheads="1" noChangeAspect="1"/>
            <a:extLst>
              <a:ext uri="smNativeData">
                <pr:smNativeData xmlns:pr="smNativeData" val="SMDATA_15_MUf/Yx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AAAAAjAAAABAAAAGQAAAAXAAAAFAAAAAAAAAAAAAAA/38AAP9/AAAAAAAACQAAAAQAAADEJXe9DAAAABAAAAAAAAAAAAAAAAAAAAAAAAAAHgAAAGgAAAAAAAAAAAAAAAAAAAAAAAAAAAAAABAnAAAQJwAAAAAAAAAAAAAAAAAAAAAAAAAAAAAAAAAAAAAAAAAAAAAUAAAAAAAAAMDA/wAAAAAAZAAAADIAAAAAAAAAZAAAAAAAAAB/f38ACgAAAB8AAABUAAAAW5vVBf///wEAAAAAAAAAAAAAAAAAAAAAAAAAAAAAAAAAAAAAAAAAAAUzbgJ/f38A////A8zMzADAwP8Af39/AAAAAAAAAAAAAAAAAP///wAAAAAAIQAAABgAAAAUAAAA2gIAAGMIAAAtNwAADikAABAAAAAmAAAACAAAAAGBAAAAAAAA"/>
              </a:ext>
            </a:extLst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463550" y="1363345"/>
            <a:ext cx="8505825" cy="5310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NDIxN2.png"/>
          <p:cNvPicPr>
            <a:picLocks noChangeAspect="1"/>
            <a:extLst>
              <a:ext uri="smNativeData">
                <pr:smNativeData xmlns:pr="smNativeData" val="SMDATA_15_MUf/Yx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AAAAAjAAAABAAAAGQAAAAXAAAAFAAAAAAAAAAAAAAA/38AAP9/AAAAAAAACQAAAAQAAAAAQAAADAAAABAAAAAAAAAAAAAAAAAAAAAAAAAAHgAAAGgAAAAAAAAAAAAAAAAAAAAAAAAAAAAAABAnAAAQJwAAAAAAAAAAAAAAAAAAAAAAAAAAAAAAAAAAAAAAAAAAAAAUAAAAAAAAAMDA/wAAAAAAZAAAADIAAAAAAAAAZAAAAAAAAAB/f38ACgAAAB8AAABUAAAAW5vVBf///wEAAAAAAAAAAAAAAAAAAAAAAAAAAAAAAAAAAAAAAAAAAAUzbgJ/f38A////A8zMzADAwP8Af39/AAAAAAAAAAAAAAAAAP///wAAAAAAIQAAABgAAAAUAAAAwAAAANsEAADvKQAAlS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789305"/>
            <a:ext cx="6694805" cy="59702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MUf/Yx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DEAQAAzQwAABE4AACFJQAAEAAAACYAAAAIAAAAPRAAAAAAAAA="/>
              </a:ext>
            </a:extLst>
          </p:cNvSpPr>
          <p:nvPr>
            <p:ph type="ctrTitle"/>
          </p:nvPr>
        </p:nvSpPr>
        <p:spPr>
          <a:xfrm>
            <a:off x="287020" y="2080895"/>
            <a:ext cx="8827135" cy="401828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l">
              <a:defRPr lang="ru-ru" cap="all"/>
            </a:pPr>
            <a:r>
              <a:rPr lang="ru-ru" sz="2400" cap="all"/>
              <a:t>Вблизи радиопередающего устройства, работающего в непрерывном режиме, необходимо провести работы  связанные с прокладкой кабеля. </a:t>
            </a:r>
            <a:br/>
            <a:r>
              <a:rPr lang="ru-ru" sz="2400" cap="all"/>
              <a:t>Определить расстояние, на котором не требуется экранирования работающих людей от излучателя электромагнитного поля. </a:t>
            </a:r>
            <a:br/>
            <a:br/>
            <a:r>
              <a:rPr lang="ru-ru" sz="2400" cap="all"/>
              <a:t>В качестве, излучателя используется антенна с коэффициентом направленного действия </a:t>
            </a:r>
            <a:r>
              <a:rPr lang="en-us" sz="2400" cap="all"/>
              <a:t>D</a:t>
            </a:r>
            <a:r>
              <a:rPr lang="ru-ru" sz="2400" cap="all"/>
              <a:t> = 6. </a:t>
            </a:r>
            <a:br/>
            <a:r>
              <a:rPr lang="ru-ru" sz="2400" cap="all"/>
              <a:t>Мощность передатчика Р=1,5 кВт;</a:t>
            </a:r>
            <a:br/>
            <a:r>
              <a:rPr lang="ru-ru" sz="2400" cap="all"/>
              <a:t> рабочая частота  </a:t>
            </a:r>
            <a:r>
              <a:rPr lang="en-us" sz="2400" cap="all"/>
              <a:t>f</a:t>
            </a:r>
            <a:r>
              <a:rPr lang="ru-ru" sz="2400" cap="all"/>
              <a:t>=2 ГГц. </a:t>
            </a:r>
            <a:br/>
            <a:r>
              <a:rPr lang="ru-ru" sz="2400" cap="all"/>
              <a:t>Время выполнения работ принять равным 8 часам.</a:t>
            </a:r>
            <a:br/>
            <a:r>
              <a:rPr lang="ru-ru" sz="2800" b="1" i="1" cap="all"/>
              <a:t> </a:t>
            </a:r>
            <a:br/>
            <a:endParaRPr lang="ru-ru" sz="2800" cap="al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5336E"/>
      </a:dk1>
      <a:lt1>
        <a:srgbClr val="FFFFFF"/>
      </a:lt1>
      <a:dk2>
        <a:srgbClr val="05336E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C490AA"/>
      </a:hlink>
      <a:folHlink>
        <a:srgbClr val="954F72"/>
      </a:folHlink>
    </a:clrScheme>
    <a:fontScheme name="Presentation">
      <a:majorFont>
        <a:latin typeface="PT Sans Bold"/>
        <a:ea typeface="PT Sans Bold"/>
        <a:cs typeface="PT Sans Bold"/>
      </a:majorFont>
      <a:minorFont>
        <a:latin typeface="PT Sans"/>
        <a:ea typeface="PT Sans"/>
        <a:cs typeface="PT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Вблизи радиопередающего устройства, работающего в непрерывном режиме, необходимо провести работы  связанные с прокладкой кабеля.  Определить расстояние, на котором не требуется экранирования работающих людей от излучателя электромагнитного поля.   В качестве, излучателя используется антенна с эффективной площадью Sэфф =0,8 м2.  Мощность передатчика Р=1,5 кВт;  рабочая частота  f=2 ГГц.  Время выполнения работ принять равным 8 часам. Коэффициент направленного действия антенны К = 6.</dc:title>
  <dc:subject/>
  <dc:creator>ТАО</dc:creator>
  <cp:keywords/>
  <dc:description/>
  <cp:lastModifiedBy>Преподаватель</cp:lastModifiedBy>
  <cp:revision>0</cp:revision>
  <dcterms:created xsi:type="dcterms:W3CDTF">2014-03-28T09:21:04Z</dcterms:created>
  <dcterms:modified xsi:type="dcterms:W3CDTF">2023-03-01T12:38:09Z</dcterms:modified>
</cp:coreProperties>
</file>