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notesMasterIdLst>
    <p:notesMasterId r:id="rId6"/>
  </p:notesMasterIdLst>
  <p:sldIdLst>
    <p:sldId id="264" r:id="rId7"/>
    <p:sldId id="265" r:id="rId8"/>
    <p:sldId id="266" r:id="rId9"/>
    <p:sldId id="256" r:id="rId10"/>
    <p:sldId id="261" r:id="rId11"/>
    <p:sldId id="262" r:id="rId12"/>
    <p:sldId id="268" r:id="rId13"/>
    <p:sldId id="257" r:id="rId14"/>
    <p:sldId id="269" r:id="rId15"/>
    <p:sldId id="258" r:id="rId16"/>
    <p:sldId id="267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6858000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668162912" val="982" revOS="4"/>
      <pr:smFileRevision xmlns:pr="smNativeData" dt="1668162912" val="101"/>
      <pr:guideOptions xmlns:pr="smNativeData" dt="1668162912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Grid="0" snapToObjects="1">
      <p:cViewPr varScale="1">
        <p:scale>
          <a:sx n="64" d="100"/>
          <a:sy n="64" d="100"/>
        </p:scale>
        <p:origin x="2450" y="80"/>
      </p:cViewPr>
      <p:guideLst x="0" y="0">
        <p:guide orient="horz" pos="2160"/>
        <p:guide pos="2880"/>
      </p:guideLst>
    </p:cSldViewPr>
  </p:slideViewPr>
  <p:outlineViewPr>
    <p:cViewPr>
      <p:scale>
        <a:sx n="303" d="100"/>
        <a:sy n="303" d="100"/>
      </p:scale>
      <p:origin x="0" y="0"/>
    </p:cViewPr>
  </p:outlineViewPr>
  <p:sorterViewPr>
    <p:cViewPr>
      <p:scale>
        <a:sx n="18" d="100"/>
        <a:sy n="18" d="100"/>
      </p:scale>
      <p:origin x="0" y="0"/>
    </p:cViewPr>
  </p:sorterViewPr>
  <p:notesViewPr>
    <p:cSldViewPr snapToGrid="0" snapToObjects="1">
      <p:cViewPr>
        <p:scale>
          <a:sx n="64" d="100"/>
          <a:sy n="64" d="100"/>
        </p:scale>
        <p:origin x="2450" y="80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/Relationships>
</file>

<file path=ppt/drawings/_rels/vmlDrawing1.vml.rels><?xml version="1.0" encoding="UTF-8" standalone="yes" ?>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 ?>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 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Relationship Id="rId3" Type="http://schemas.openxmlformats.org/officeDocument/2006/relationships/image" Target="../media/image7.wmf"/><Relationship Id="rId4" Type="http://schemas.openxmlformats.org/officeDocument/2006/relationships/image" Target="../media/image8.wmf"/></Relationships>
</file>

<file path=ppt/drawings/_rels/vmlDrawing4.vml.rels><?xml version="1.0" encoding="UTF-8" standalone="yes" ?>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 ?>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 ?>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 ?>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8.vml.rels><?xml version="1.0" encoding="UTF-8" standalone="yes" ?>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 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 noChangeArrowheads="1"/>
            <a:extLst>
              <a:ext uri="smNativeData">
                <pr:smNativeData xmlns:pr="smNativeData" val="SMDATA_13_YCVuY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QAgAAEAAAACYAAAAIAAAAP48AAAAAAAA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lang="ru-ru" sz="120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</a:p>
        </p:txBody>
      </p:sp>
      <p:sp>
        <p:nvSpPr>
          <p:cNvPr id="3" name="Дата 2"/>
          <p:cNvSpPr>
            <a:spLocks noGrp="1" noChangeArrowheads="1"/>
            <a:extLst>
              <a:ext uri="smNativeData">
                <pr:smNativeData xmlns:pr="smNativeData" val="SMDATA_13_YCVuY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QAgAAEAAAACYAAAAIAAAAP48AAAAAAAA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r">
              <a:defRPr lang="ru-ru" sz="120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fld id="{3452CC01-4FD9-073A-97EA-B96F82A461EC}" type="datetime1">
              <a:t>27.11.2020</a:t>
            </a:fld>
          </a:p>
        </p:txBody>
      </p:sp>
      <p:sp>
        <p:nvSpPr>
          <p:cNvPr id="4" name="Образ слайда 3"/>
          <p:cNvSpPr>
            <a:spLocks noGrp="1" noChangeArrowheads="1"/>
            <a:extLst>
              <a:ext uri="smNativeData">
                <pr:smNativeData xmlns:pr="smNativeData" val="SMDATA_13_YCVuYxMAAAAlAAAAZAAAAC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IBwAAOAQAACgjAABQGQAAEAAAACYAAAAIAAAAvw8AAP8fAAA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5" name="Заметки 4"/>
          <p:cNvSpPr>
            <a:spLocks noGrp="1" noChangeArrowheads="1"/>
            <a:extLst>
              <a:ext uri="smNativeData">
                <pr:smNativeData xmlns:pr="smNativeData" val="SMDATA_13_YCVuY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uBoAAPglAAAINAAAEAAAACYAAAAIAAAAPy8AAP8fAAA="/>
              </a:ext>
            </a:extLst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 noChangeArrowheads="1"/>
            <a:extLst>
              <a:ext uri="smNativeData">
                <pr:smNativeData xmlns:pr="smNativeData" val="SMDATA_13_YCVuY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A+OAAAEAAAACYAAAAIAAAAv48AAP8fAAA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ru-ru" sz="120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</a:p>
        </p:txBody>
      </p:sp>
      <p:sp>
        <p:nvSpPr>
          <p:cNvPr id="7" name="Номер слайда 6"/>
          <p:cNvSpPr>
            <a:spLocks noGrp="1" noChangeArrowheads="1"/>
            <a:extLst>
              <a:ext uri="smNativeData">
                <pr:smNativeData xmlns:pr="smNativeData" val="SMDATA_13_YCVuY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A+OAAAEAAAACYAAAAIAAAAv48AAP8fAAA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defRPr lang="ru-ru" sz="120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fld id="{3452A21C-52D9-0754-97EA-A401ECA461F1}" type="slidenum"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9pPr>
  </p:notesStyle>
</p:notesMaster>
</file>

<file path=ppt/notesSlides/_rels/notesSlide1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ChangeArrowheads="1"/>
            <a:extLst>
              <a:ext uri="smNativeData">
                <pr:smNativeData xmlns:pr="smNativeData" val="SMDATA_13_YCVuYxMAAAAlAAAAZAAAAC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AIBwAAOAQAACgjAABQGQAAEAAAACYAAAAIAAAAAQAAAAAAAAA="/>
              </a:ext>
            </a:extLst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 noChangeArrowheads="1"/>
            <a:extLst>
              <a:ext uri="smNativeData">
                <pr:smNativeData xmlns:pr="smNativeData" val="SMDATA_13_YCVuY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uBoAAPglAAAINAAAEAAAACYAAAAIAAAAASAAAAAAAAA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4" name="Номер слайда 3"/>
          <p:cNvSpPr>
            <a:spLocks noGrp="1" noChangeArrowheads="1"/>
            <a:extLst>
              <a:ext uri="smNativeData">
                <pr:smNativeData xmlns:pr="smNativeData" val="SMDATA_13_YCVuY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A+OAAAEAAAACYAAAAIAAAAAQAAAAAAAAA="/>
              </a:ext>
            </a:extLst>
          </p:cNvSpPr>
          <p:nvPr>
            <p:ph type="sldNum" sz="quarter" idx="4294967295"/>
          </p:nvPr>
        </p:nvSpPr>
        <p:spPr>
          <a:xfrm>
            <a:off x="3884930" y="8685530"/>
            <a:ext cx="2971800" cy="457200"/>
          </a:xfrm>
        </p:spPr>
        <p:txBody>
          <a:bodyPr/>
          <a:lstStyle/>
          <a:p>
            <a:pPr>
              <a:defRPr lang="ru-ru"/>
            </a:pPr>
            <a:fld id="{3452AA50-1ED9-075C-97EA-E809E4A461BD}" type="slidenum">
              <a:t>3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 preserve="1">
  <p:cSld name="Титульный слайд"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ChangeArrowheads="1"/>
            <a:extLst>
              <a:ext uri="smNativeData">
                <pr:smNativeData xmlns:pr="smNativeData" val="SMDATA_13_YCVu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w0AAAg0AAAmFgAAEAAAACYAAAAIAAAAAQAAAAAAAAA="/>
              </a:ext>
            </a:extLst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Подзаголовок 2"/>
          <p:cNvSpPr>
            <a:spLocks noGrp="1" noChangeArrowheads="1"/>
            <a:extLst>
              <a:ext uri="smNativeData">
                <pr:smNativeData xmlns:pr="smNativeData" val="SMDATA_13_YCVuY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EAAAACYAAAAIAAAAAY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lang="ru-ru">
                <a:solidFill>
                  <a:srgbClr val="8C8C8C"/>
                </a:solidFill>
              </a:defRPr>
            </a:lvl1pPr>
            <a:lvl2pPr marL="457200" indent="0" algn="ctr">
              <a:buNone/>
              <a:defRPr lang="ru-ru">
                <a:solidFill>
                  <a:srgbClr val="8C8C8C"/>
                </a:solidFill>
              </a:defRPr>
            </a:lvl2pPr>
            <a:lvl3pPr marL="914400" indent="0" algn="ctr">
              <a:buNone/>
              <a:defRPr lang="ru-ru">
                <a:solidFill>
                  <a:srgbClr val="8C8C8C"/>
                </a:solidFill>
              </a:defRPr>
            </a:lvl3pPr>
            <a:lvl4pPr marL="1371600" indent="0" algn="ctr">
              <a:buNone/>
              <a:defRPr lang="ru-ru">
                <a:solidFill>
                  <a:srgbClr val="8C8C8C"/>
                </a:solidFill>
              </a:defRPr>
            </a:lvl4pPr>
            <a:lvl5pPr marL="1828800" indent="0" algn="ctr">
              <a:buNone/>
              <a:defRPr lang="ru-ru">
                <a:solidFill>
                  <a:srgbClr val="8C8C8C"/>
                </a:solidFill>
              </a:defRPr>
            </a:lvl5pPr>
            <a:lvl6pPr marL="2286000" indent="0" algn="ctr">
              <a:buNone/>
              <a:defRPr lang="ru-ru">
                <a:solidFill>
                  <a:srgbClr val="8C8C8C"/>
                </a:solidFill>
              </a:defRPr>
            </a:lvl6pPr>
            <a:lvl7pPr marL="2743200" indent="0" algn="ctr">
              <a:buNone/>
              <a:defRPr lang="ru-ru">
                <a:solidFill>
                  <a:srgbClr val="8C8C8C"/>
                </a:solidFill>
              </a:defRPr>
            </a:lvl7pPr>
            <a:lvl8pPr marL="3200400" indent="0" algn="ctr">
              <a:buNone/>
              <a:defRPr lang="ru-ru">
                <a:solidFill>
                  <a:srgbClr val="8C8C8C"/>
                </a:solidFill>
              </a:defRPr>
            </a:lvl8pPr>
            <a:lvl9pPr marL="3657600" indent="0" algn="ctr">
              <a:buNone/>
              <a:defRPr lang="ru-ru">
                <a:solidFill>
                  <a:srgbClr val="8C8C8C"/>
                </a:solidFill>
              </a:defRPr>
            </a:lvl9pPr>
          </a:lstStyle>
          <a:p>
            <a:pPr>
              <a:defRPr lang="ru-ru"/>
            </a:pPr>
            <a:r>
              <a:t>Образец подзаголовка</a:t>
            </a:r>
          </a:p>
        </p:txBody>
      </p:sp>
      <p:sp>
        <p:nvSpPr>
          <p:cNvPr id="4" name="Дата 3"/>
          <p:cNvSpPr>
            <a:spLocks noGrp="1" noChangeArrowheads="1"/>
            <a:extLst>
              <a:ext uri="smNativeData">
                <pr:smNativeData xmlns:pr="smNativeData" val="SMDATA_13_YCVu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3452C5C4-8AD9-0733-97EA-7C668BA46129}" type="datetime1">
              <a:t/>
            </a:fld>
          </a:p>
        </p:txBody>
      </p:sp>
      <p:sp>
        <p:nvSpPr>
          <p:cNvPr id="5" name="Нижний колонтитул 4"/>
          <p:cNvSpPr>
            <a:spLocks noGrp="1" noChangeArrowheads="1"/>
            <a:extLst>
              <a:ext uri="smNativeData">
                <pr:smNativeData xmlns:pr="smNativeData" val="SMDATA_13_YCVu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6" name="Номер слайда 5"/>
          <p:cNvSpPr>
            <a:spLocks noGrp="1" noChangeArrowheads="1"/>
            <a:extLst>
              <a:ext uri="smNativeData">
                <pr:smNativeData xmlns:pr="smNativeData" val="SMDATA_13_YCVu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3452D9B5-FBD9-072F-97EA-0D7A97A46158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 preserve="1">
  <p:cSld name="Заголовок и вертик. текст"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ChangeArrowheads="1"/>
            <a:extLst>
              <a:ext uri="smNativeData">
                <pr:smNativeData xmlns:pr="smNativeData" val="SMDATA_13_YCVu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 noChangeArrowheads="1"/>
            <a:extLst>
              <a:ext uri="smNativeData">
                <pr:smNativeData xmlns:pr="smNativeData" val="SMDATA_13_YCVuYxMAAAAlAAAAZAAAAA0AAAAAkAAAAEgAAACQAAAASAAAAAAAAAAA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gAAAAAAAAA=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Дата 3"/>
          <p:cNvSpPr>
            <a:spLocks noGrp="1" noChangeArrowheads="1"/>
            <a:extLst>
              <a:ext uri="smNativeData">
                <pr:smNativeData xmlns:pr="smNativeData" val="SMDATA_13_YCVu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3452D6F4-BAD9-0720-97EA-4C7598A46119}" type="datetime1">
              <a:t>27.11.2020</a:t>
            </a:fld>
          </a:p>
        </p:txBody>
      </p:sp>
      <p:sp>
        <p:nvSpPr>
          <p:cNvPr id="5" name="Нижний колонтитул 4"/>
          <p:cNvSpPr>
            <a:spLocks noGrp="1" noChangeArrowheads="1"/>
            <a:extLst>
              <a:ext uri="smNativeData">
                <pr:smNativeData xmlns:pr="smNativeData" val="SMDATA_13_YCVu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6" name="Номер слайда 5"/>
          <p:cNvSpPr>
            <a:spLocks noGrp="1" noChangeArrowheads="1"/>
            <a:extLst>
              <a:ext uri="smNativeData">
                <pr:smNativeData xmlns:pr="smNativeData" val="SMDATA_13_YCVu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3452CA6A-24D9-073C-97EA-D26984A46187}" type="slidenum"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 preserve="1">
  <p:cSld name="Вертик. загол. и текст"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 noChangeArrowheads="1"/>
            <a:extLst>
              <a:ext uri="smNativeData">
                <pr:smNativeData xmlns:pr="smNativeData" val="SMDATA_13_YCVuYxMAAAAlAAAAZAAAAA0AAAAAkAAAAEgAAACQAAAASAAAAAAAAAAB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QEAAHA1AACwJQAAEAAAACYAAAAIAAAAAwAAAAAAAAA="/>
              </a:ext>
            </a:extLst>
          </p:cNvSpPr>
          <p:nvPr>
            <p:ph type="title"/>
          </p:nvPr>
        </p:nvSpPr>
        <p:spPr>
          <a:xfrm>
            <a:off x="6629400" y="274955"/>
            <a:ext cx="2057400" cy="5851525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 noChangeArrowheads="1"/>
            <a:extLst>
              <a:ext uri="smNativeData">
                <pr:smNativeData xmlns:pr="smNativeData" val="SMDATA_13_YCVuYxMAAAAlAAAAZAAAAA0AAAAAkAAAAEgAAACQAAAASAAAAAAAAAAA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NgnAACwJQAAEAAAACYAAAAIAAAAAwAAAAAAAAA="/>
              </a:ext>
            </a:extLst>
          </p:cNvSpPr>
          <p:nvPr>
            <p:ph idx="1"/>
          </p:nvPr>
        </p:nvSpPr>
        <p:spPr>
          <a:xfrm>
            <a:off x="457200" y="274955"/>
            <a:ext cx="6019800" cy="5851525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Дата 3"/>
          <p:cNvSpPr>
            <a:spLocks noGrp="1" noChangeArrowheads="1"/>
            <a:extLst>
              <a:ext uri="smNativeData">
                <pr:smNativeData xmlns:pr="smNativeData" val="SMDATA_13_YCVu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3452810D-43D9-0777-97EA-B522CFA461E0}" type="datetime1">
              <a:t>27.11.2020</a:t>
            </a:fld>
          </a:p>
        </p:txBody>
      </p:sp>
      <p:sp>
        <p:nvSpPr>
          <p:cNvPr id="5" name="Нижний колонтитул 4"/>
          <p:cNvSpPr>
            <a:spLocks noGrp="1" noChangeArrowheads="1"/>
            <a:extLst>
              <a:ext uri="smNativeData">
                <pr:smNativeData xmlns:pr="smNativeData" val="SMDATA_13_YCVu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6" name="Номер слайда 5"/>
          <p:cNvSpPr>
            <a:spLocks noGrp="1" noChangeArrowheads="1"/>
            <a:extLst>
              <a:ext uri="smNativeData">
                <pr:smNativeData xmlns:pr="smNativeData" val="SMDATA_13_YCVu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3452C6D5-9BD9-0730-97EA-6D6588A46138}" type="slidenum"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Заголовок и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YCVu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zM9P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sAEAAHA1AAC4CAAAE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YCVuY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AQ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2AkAAHA1AACwJQ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ОбластьДатыВремени1"/>
          <p:cNvSpPr>
            <a:spLocks noGrp="1" noChangeArrowheads="1"/>
            <a:extLst>
              <a:ext uri="smNativeData">
                <pr:smNativeData xmlns:pr="smNativeData" val="SMDATA_13_YCVu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GycAAPAPAABZKQAAEAAAACYAAAAIAAAAAQAAAAAAAAA="/>
              </a:ext>
            </a:extLst>
          </p:cNvSpPr>
          <p:nvPr>
            <p:ph type="dt" sz="quarter" idx="10"/>
          </p:nvPr>
        </p:nvSpPr>
        <p:spPr>
          <a:xfrm>
            <a:off x="457200" y="6356985"/>
            <a:ext cx="2133600" cy="364490"/>
          </a:xfrm>
        </p:spPr>
        <p:txBody>
          <a:bodyPr/>
          <a:lstStyle/>
          <a:p>
            <a:pPr>
              <a:defRPr lang="ru-ru"/>
            </a:pPr>
            <a:fld id="{3452953B-75D9-0763-97EA-8336DBA461D6}" type="datetime1">
              <a:t/>
            </a:fld>
          </a:p>
        </p:txBody>
      </p:sp>
      <p:sp>
        <p:nvSpPr>
          <p:cNvPr id="5" name="ОбластьНижнегоКолонтитула1"/>
          <p:cNvSpPr>
            <a:spLocks noGrp="1" noChangeArrowheads="1"/>
            <a:extLst>
              <a:ext uri="smNativeData">
                <pr:smNativeData xmlns:pr="smNativeData" val="SMDATA_13_YCVu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D///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EwAAGycAAAglAABZKQAAEAAAACYAAAAIAAAAAQAAAAAAAAA="/>
              </a:ext>
            </a:extLst>
          </p:cNvSpPr>
          <p:nvPr>
            <p:ph type="ftr" sz="quarter" idx="11"/>
          </p:nvPr>
        </p:nvSpPr>
        <p:spPr>
          <a:xfrm>
            <a:off x="3124200" y="6356985"/>
            <a:ext cx="2895600" cy="364490"/>
          </a:xfrm>
        </p:spPr>
        <p:txBody>
          <a:bodyPr/>
          <a:lstStyle/>
          <a:p>
            <a:pPr>
              <a:defRPr lang="ru-ru"/>
            </a:pPr>
          </a:p>
        </p:txBody>
      </p:sp>
      <p:sp>
        <p:nvSpPr>
          <p:cNvPr id="6" name="ОбластьНомераСлайда1"/>
          <p:cNvSpPr>
            <a:spLocks noGrp="1" noChangeArrowheads="1"/>
            <a:extLst>
              <a:ext uri="smNativeData">
                <pr:smNativeData xmlns:pr="smNativeData" val="SMDATA_13_YCVu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QKAAAGycAAHA1AABZKQAAEAAAACYAAAAIAAAAAQAAAAAAAAA="/>
              </a:ext>
            </a:extLst>
          </p:cNvSpPr>
          <p:nvPr>
            <p:ph type="sldNum" sz="quarter" idx="12"/>
          </p:nvPr>
        </p:nvSpPr>
        <p:spPr>
          <a:xfrm>
            <a:off x="6553200" y="6356985"/>
            <a:ext cx="2133600" cy="364490"/>
          </a:xfrm>
        </p:spPr>
        <p:txBody>
          <a:bodyPr/>
          <a:lstStyle/>
          <a:p>
            <a:pPr>
              <a:defRPr lang="ru-ru"/>
            </a:pPr>
            <a:fld id="{3452F753-1DD9-0701-97EA-EB54B9A461BE}" type="slidenum">
              <a:t/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Заголовок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YCVu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sAEAAHA1AAC4CAAAE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/>
          <a:p>
            <a:pPr>
              <a:defRPr lang="ru-ru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2"/>
          <p:cNvSpPr>
            <a:spLocks noGrp="1" noChangeArrowheads="1"/>
            <a:extLst>
              <a:ext uri="smNativeData">
                <pr:smNativeData xmlns:pr="smNativeData" val="SMDATA_13_YCVuY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+EAIQ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2AkAAKgbAACwJQAAEAAAACYAAAAIAAAAAYAAAAAAAAA="/>
              </a:ext>
            </a:extLst>
          </p:cNvSpPr>
          <p:nvPr>
            <p:ph sz="half"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lang="ru-ru" sz="2800"/>
            </a:lvl1pPr>
            <a:lvl2pPr>
              <a:defRPr lang="ru-ru" sz="2400"/>
            </a:lvl2pPr>
            <a:lvl3pPr>
              <a:defRPr lang="ru-ru" sz="2000"/>
            </a:lvl3pPr>
            <a:lvl4pPr>
              <a:defRPr lang="ru-ru" sz="1800"/>
            </a:lvl4pPr>
            <a:lvl5pPr>
              <a:defRPr lang="ru-ru" sz="1800"/>
            </a:lvl5pPr>
            <a:lvl6pPr>
              <a:defRPr lang="ru-ru" sz="1800"/>
            </a:lvl6pPr>
            <a:lvl7pPr>
              <a:defRPr lang="ru-ru" sz="1800"/>
            </a:lvl7pPr>
            <a:lvl8pPr>
              <a:defRPr lang="ru-ru" sz="1800"/>
            </a:lvl8pPr>
            <a:lvl9pPr>
              <a:defRPr lang="ru-ru" sz="1800"/>
            </a:lvl9pPr>
          </a:lstStyle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ТекстСлайда1"/>
          <p:cNvSpPr>
            <a:spLocks noGrp="1" noChangeArrowheads="1"/>
            <a:extLst>
              <a:ext uri="smNativeData">
                <pr:smNativeData xmlns:pr="smNativeData" val="SMDATA_13_YCVuYxMAAAAlAAAAZAAAAA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AAAAACYAAAAIAAAAAYAAAAAAAAA="/>
              </a:ext>
            </a:extLst>
          </p:cNvSpPr>
          <p:nvPr>
            <p:ph sz="half"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lang="ru-ru" sz="2800"/>
            </a:lvl1pPr>
            <a:lvl2pPr>
              <a:defRPr lang="ru-ru" sz="2400"/>
            </a:lvl2pPr>
            <a:lvl3pPr>
              <a:defRPr lang="ru-ru" sz="2000"/>
            </a:lvl3pPr>
            <a:lvl4pPr>
              <a:defRPr lang="ru-ru" sz="1800"/>
            </a:lvl4pPr>
            <a:lvl5pPr>
              <a:defRPr lang="ru-ru" sz="1800"/>
            </a:lvl5pPr>
            <a:lvl6pPr>
              <a:defRPr lang="ru-ru" sz="1800"/>
            </a:lvl6pPr>
            <a:lvl7pPr>
              <a:defRPr lang="ru-ru" sz="1800"/>
            </a:lvl7pPr>
            <a:lvl8pPr>
              <a:defRPr lang="ru-ru" sz="1800"/>
            </a:lvl8pPr>
            <a:lvl9pPr>
              <a:defRPr lang="ru-ru" sz="1800"/>
            </a:lvl9pPr>
          </a:lstStyle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5" name="ОбластьДатыВремени1"/>
          <p:cNvSpPr>
            <a:spLocks noGrp="1" noChangeArrowheads="1"/>
            <a:extLst>
              <a:ext uri="smNativeData">
                <pr:smNativeData xmlns:pr="smNativeData" val="SMDATA_13_YCVu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GycAAPAPAABZKQAAEAAAACYAAAAIAAAAAQAAAAAAAAA="/>
              </a:ext>
            </a:extLst>
          </p:cNvSpPr>
          <p:nvPr>
            <p:ph type="dt" sz="quarter" idx="10"/>
          </p:nvPr>
        </p:nvSpPr>
        <p:spPr>
          <a:xfrm>
            <a:off x="457200" y="6356985"/>
            <a:ext cx="2133600" cy="364490"/>
          </a:xfrm>
        </p:spPr>
        <p:txBody>
          <a:bodyPr/>
          <a:lstStyle/>
          <a:p>
            <a:pPr>
              <a:defRPr lang="ru-ru"/>
            </a:pPr>
            <a:fld id="{345285BD-F3D9-0773-97EA-0526CBA46150}" type="datetime1">
              <a:t>11/11/2022</a:t>
            </a:fld>
          </a:p>
        </p:txBody>
      </p:sp>
      <p:sp>
        <p:nvSpPr>
          <p:cNvPr id="6" name="ОбластьНижнегоКолонтитула1"/>
          <p:cNvSpPr>
            <a:spLocks noGrp="1" noChangeArrowheads="1"/>
            <a:extLst>
              <a:ext uri="smNativeData">
                <pr:smNativeData xmlns:pr="smNativeData" val="SMDATA_13_YCVu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EwAAGycAAAglAABZKQAAEAAAACYAAAAIAAAAAQAAAAAAAAA="/>
              </a:ext>
            </a:extLst>
          </p:cNvSpPr>
          <p:nvPr>
            <p:ph type="ftr" sz="quarter" idx="11"/>
          </p:nvPr>
        </p:nvSpPr>
        <p:spPr>
          <a:xfrm>
            <a:off x="3124200" y="6356985"/>
            <a:ext cx="2895600" cy="364490"/>
          </a:xfrm>
        </p:spPr>
        <p:txBody>
          <a:bodyPr/>
          <a:lstStyle/>
          <a:p>
            <a:pPr>
              <a:defRPr lang="ru-ru"/>
            </a:pPr>
          </a:p>
        </p:txBody>
      </p:sp>
      <p:sp>
        <p:nvSpPr>
          <p:cNvPr id="7" name="ОбластьНомераСлайда1"/>
          <p:cNvSpPr>
            <a:spLocks noGrp="1" noChangeArrowheads="1"/>
            <a:extLst>
              <a:ext uri="smNativeData">
                <pr:smNativeData xmlns:pr="smNativeData" val="SMDATA_13_YCVu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QKAAAGycAAHA1AABZKQAAEAAAACYAAAAIAAAAAQAAAAAAAAA="/>
              </a:ext>
            </a:extLst>
          </p:cNvSpPr>
          <p:nvPr>
            <p:ph type="sldNum" sz="quarter" idx="12"/>
          </p:nvPr>
        </p:nvSpPr>
        <p:spPr>
          <a:xfrm>
            <a:off x="6553200" y="6356985"/>
            <a:ext cx="2133600" cy="364490"/>
          </a:xfrm>
        </p:spPr>
        <p:txBody>
          <a:bodyPr/>
          <a:lstStyle/>
          <a:p>
            <a:pPr>
              <a:defRPr lang="ru-ru"/>
            </a:pPr>
            <a:fld id="{3452C687-C9D9-0730-97EA-3F6588A4616A}" type="slidenum">
              <a:t>0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" preserve="1">
  <p:cSld name="Заголовок и объект"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ChangeArrowheads="1"/>
            <a:extLst>
              <a:ext uri="smNativeData">
                <pr:smNativeData xmlns:pr="smNativeData" val="SMDATA_13_YCVu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Содержимое 2"/>
          <p:cNvSpPr>
            <a:spLocks noGrp="1" noChangeArrowheads="1"/>
            <a:extLst>
              <a:ext uri="smNativeData">
                <pr:smNativeData xmlns:pr="smNativeData" val="SMDATA_13_YCVuY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Дата 3"/>
          <p:cNvSpPr>
            <a:spLocks noGrp="1" noChangeArrowheads="1"/>
            <a:extLst>
              <a:ext uri="smNativeData">
                <pr:smNativeData xmlns:pr="smNativeData" val="SMDATA_13_YCVu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3452960E-40D9-0760-97EA-B635D8A461E3}" type="datetime1">
              <a:t/>
            </a:fld>
          </a:p>
        </p:txBody>
      </p:sp>
      <p:sp>
        <p:nvSpPr>
          <p:cNvPr id="5" name="Нижний колонтитул 4"/>
          <p:cNvSpPr>
            <a:spLocks noGrp="1" noChangeArrowheads="1"/>
            <a:extLst>
              <a:ext uri="smNativeData">
                <pr:smNativeData xmlns:pr="smNativeData" val="SMDATA_13_YCVu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6" name="Номер слайда 5"/>
          <p:cNvSpPr>
            <a:spLocks noGrp="1" noChangeArrowheads="1"/>
            <a:extLst>
              <a:ext uri="smNativeData">
                <pr:smNativeData xmlns:pr="smNativeData" val="SMDATA_13_YCVu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3452A400-4ED9-0752-97EA-B807EAA461ED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 preserve="1">
  <p:cSld name="Заголовок раздела"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ChangeArrowheads="1"/>
            <a:extLst>
              <a:ext uri="smNativeData">
                <pr:smNativeData xmlns:pr="smNativeData" val="SMDATA_13_YCVuY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EAAAACYAAAAIAAAAgY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lang="ru-ru" sz="4000" b="1" cap="all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 cap="all"/>
            </a:pPr>
            <a:r>
              <a:t>Образец заголовка</a:t>
            </a:r>
          </a:p>
        </p:txBody>
      </p:sp>
      <p:sp>
        <p:nvSpPr>
          <p:cNvPr id="3" name="Текст 2"/>
          <p:cNvSpPr>
            <a:spLocks noGrp="1" noChangeArrowheads="1"/>
            <a:extLst>
              <a:ext uri="smNativeData">
                <pr:smNativeData xmlns:pr="smNativeData" val="SMDATA_13_YCVuYx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hEAAEI0AAAcGwAAEAAAACYAAAAIAAAAgYAAAAAAAAA="/>
              </a:ext>
            </a:extLst>
          </p:cNvSpPr>
          <p:nvPr>
            <p:ph idx="1"/>
          </p:nvPr>
        </p:nvSpPr>
        <p:spPr>
          <a:xfrm>
            <a:off x="722630" y="2907030"/>
            <a:ext cx="7772400" cy="149987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ru-ru" sz="2000">
                <a:solidFill>
                  <a:srgbClr val="8C8C8C"/>
                </a:solidFill>
              </a:defRPr>
            </a:lvl1pPr>
            <a:lvl2pPr marL="457200" indent="0">
              <a:buNone/>
              <a:defRPr lang="ru-ru" sz="1800">
                <a:solidFill>
                  <a:srgbClr val="8C8C8C"/>
                </a:solidFill>
              </a:defRPr>
            </a:lvl2pPr>
            <a:lvl3pPr marL="914400" indent="0">
              <a:buNone/>
              <a:defRPr lang="ru-ru" sz="1600">
                <a:solidFill>
                  <a:srgbClr val="8C8C8C"/>
                </a:solidFill>
              </a:defRPr>
            </a:lvl3pPr>
            <a:lvl4pPr marL="1371600" indent="0">
              <a:buNone/>
              <a:defRPr lang="ru-ru" sz="1400">
                <a:solidFill>
                  <a:srgbClr val="8C8C8C"/>
                </a:solidFill>
              </a:defRPr>
            </a:lvl4pPr>
            <a:lvl5pPr marL="1828800" indent="0">
              <a:buNone/>
              <a:defRPr lang="ru-ru" sz="1400">
                <a:solidFill>
                  <a:srgbClr val="8C8C8C"/>
                </a:solidFill>
              </a:defRPr>
            </a:lvl5pPr>
            <a:lvl6pPr marL="2286000" indent="0">
              <a:buNone/>
              <a:defRPr lang="ru-ru" sz="1400">
                <a:solidFill>
                  <a:srgbClr val="8C8C8C"/>
                </a:solidFill>
              </a:defRPr>
            </a:lvl6pPr>
            <a:lvl7pPr marL="2743200" indent="0">
              <a:buNone/>
              <a:defRPr lang="ru-ru" sz="1400">
                <a:solidFill>
                  <a:srgbClr val="8C8C8C"/>
                </a:solidFill>
              </a:defRPr>
            </a:lvl7pPr>
            <a:lvl8pPr marL="3200400" indent="0">
              <a:buNone/>
              <a:defRPr lang="ru-ru" sz="1400">
                <a:solidFill>
                  <a:srgbClr val="8C8C8C"/>
                </a:solidFill>
              </a:defRPr>
            </a:lvl8pPr>
            <a:lvl9pPr marL="3657600" indent="0">
              <a:buNone/>
              <a:defRPr lang="ru-ru" sz="1400">
                <a:solidFill>
                  <a:srgbClr val="8C8C8C"/>
                </a:solidFill>
              </a:defRPr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4" name="Дата 3"/>
          <p:cNvSpPr>
            <a:spLocks noGrp="1" noChangeArrowheads="1"/>
            <a:extLst>
              <a:ext uri="smNativeData">
                <pr:smNativeData xmlns:pr="smNativeData" val="SMDATA_13_YCVu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34529BAC-E2D9-076D-97EA-1438D5A46141}" type="datetime1">
              <a:t>27.11.2020</a:t>
            </a:fld>
          </a:p>
        </p:txBody>
      </p:sp>
      <p:sp>
        <p:nvSpPr>
          <p:cNvPr id="5" name="Нижний колонтитул 4"/>
          <p:cNvSpPr>
            <a:spLocks noGrp="1" noChangeArrowheads="1"/>
            <a:extLst>
              <a:ext uri="smNativeData">
                <pr:smNativeData xmlns:pr="smNativeData" val="SMDATA_13_YCVu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6" name="Номер слайда 5"/>
          <p:cNvSpPr>
            <a:spLocks noGrp="1" noChangeArrowheads="1"/>
            <a:extLst>
              <a:ext uri="smNativeData">
                <pr:smNativeData xmlns:pr="smNativeData" val="SMDATA_13_YCVu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34528D30-7ED9-077B-97EA-882EC3A461DD}" type="slidenum"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" preserve="1">
  <p:cSld name="Два объекта"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ChangeArrowheads="1"/>
            <a:extLst>
              <a:ext uri="smNativeData">
                <pr:smNativeData xmlns:pr="smNativeData" val="SMDATA_13_YCVu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Содержимое 2"/>
          <p:cNvSpPr>
            <a:spLocks noGrp="1" noChangeArrowheads="1"/>
            <a:extLst>
              <a:ext uri="smNativeData">
                <pr:smNativeData xmlns:pr="smNativeData" val="SMDATA_13_YCVuY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EAAAACYAAAAIAAAAAYAAAAAAAAA=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lang="ru-ru" sz="2800"/>
            </a:lvl1pPr>
            <a:lvl2pPr>
              <a:defRPr lang="ru-ru" sz="2400"/>
            </a:lvl2pPr>
            <a:lvl3pPr>
              <a:defRPr lang="ru-ru" sz="2000"/>
            </a:lvl3pPr>
            <a:lvl4pPr>
              <a:defRPr lang="ru-ru" sz="1800"/>
            </a:lvl4pPr>
            <a:lvl5pPr>
              <a:defRPr lang="ru-ru" sz="1800"/>
            </a:lvl5pPr>
            <a:lvl6pPr>
              <a:defRPr lang="ru-ru" sz="1800"/>
            </a:lvl6pPr>
            <a:lvl7pPr>
              <a:defRPr lang="ru-ru" sz="1800"/>
            </a:lvl7pPr>
            <a:lvl8pPr>
              <a:defRPr lang="ru-ru" sz="1800"/>
            </a:lvl8pPr>
            <a:lvl9pPr>
              <a:defRPr lang="ru-ru" sz="1800"/>
            </a:lvl9pPr>
          </a:lstStyle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Содержимое 3"/>
          <p:cNvSpPr>
            <a:spLocks noGrp="1" noChangeArrowheads="1"/>
            <a:extLst>
              <a:ext uri="smNativeData">
                <pr:smNativeData xmlns:pr="smNativeData" val="SMDATA_13_YCVuY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EAAAACYAAAAIAAAAAYAAAAAAAAA=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lang="ru-ru" sz="2800"/>
            </a:lvl1pPr>
            <a:lvl2pPr>
              <a:defRPr lang="ru-ru" sz="2400"/>
            </a:lvl2pPr>
            <a:lvl3pPr>
              <a:defRPr lang="ru-ru" sz="2000"/>
            </a:lvl3pPr>
            <a:lvl4pPr>
              <a:defRPr lang="ru-ru" sz="1800"/>
            </a:lvl4pPr>
            <a:lvl5pPr>
              <a:defRPr lang="ru-ru" sz="1800"/>
            </a:lvl5pPr>
            <a:lvl6pPr>
              <a:defRPr lang="ru-ru" sz="1800"/>
            </a:lvl6pPr>
            <a:lvl7pPr>
              <a:defRPr lang="ru-ru" sz="1800"/>
            </a:lvl7pPr>
            <a:lvl8pPr>
              <a:defRPr lang="ru-ru" sz="1800"/>
            </a:lvl8pPr>
            <a:lvl9pPr>
              <a:defRPr lang="ru-ru" sz="1800"/>
            </a:lvl9pPr>
          </a:lstStyle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5" name="Дата 4"/>
          <p:cNvSpPr>
            <a:spLocks noGrp="1" noChangeArrowheads="1"/>
            <a:extLst>
              <a:ext uri="smNativeData">
                <pr:smNativeData xmlns:pr="smNativeData" val="SMDATA_13_YCVu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34529439-77D9-0762-97EA-8137DAA461D4}" type="datetime1">
              <a:t>27.11.2020</a:t>
            </a:fld>
          </a:p>
        </p:txBody>
      </p:sp>
      <p:sp>
        <p:nvSpPr>
          <p:cNvPr id="6" name="Нижний колонтитул 5"/>
          <p:cNvSpPr>
            <a:spLocks noGrp="1" noChangeArrowheads="1"/>
            <a:extLst>
              <a:ext uri="smNativeData">
                <pr:smNativeData xmlns:pr="smNativeData" val="SMDATA_13_YCVu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7" name="Номер слайда 6"/>
          <p:cNvSpPr>
            <a:spLocks noGrp="1" noChangeArrowheads="1"/>
            <a:extLst>
              <a:ext uri="smNativeData">
                <pr:smNativeData xmlns:pr="smNativeData" val="SMDATA_13_YCVu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345280D0-9ED9-0776-97EA-6823CEA4613D}" type="slidenum"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 preserve="1">
  <p:cSld name="Сравнение"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ChangeArrowheads="1"/>
            <a:extLst>
              <a:ext uri="smNativeData">
                <pr:smNativeData xmlns:pr="smNativeData" val="SMDATA_13_YCVu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Текст 2"/>
          <p:cNvSpPr>
            <a:spLocks noGrp="1" noChangeArrowheads="1"/>
            <a:extLst>
              <a:ext uri="smNativeData">
                <pr:smNativeData xmlns:pr="smNativeData" val="SMDATA_13_YCVuYx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gkAAKsbAABhDQAAEAAAACYAAAAIAAAAgYAAAAAAAAA="/>
              </a:ext>
            </a:extLst>
          </p:cNvSpPr>
          <p:nvPr>
            <p:ph idx="1"/>
          </p:nvPr>
        </p:nvSpPr>
        <p:spPr>
          <a:xfrm>
            <a:off x="457200" y="1535430"/>
            <a:ext cx="4040505" cy="63944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ru-ru" sz="2400" b="1"/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4" name="Содержимое 3"/>
          <p:cNvSpPr>
            <a:spLocks noGrp="1" noChangeArrowheads="1"/>
            <a:extLst>
              <a:ext uri="smNativeData">
                <pr:smNativeData xmlns:pr="smNativeData" val="SMDATA_13_YCVuY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sbAACwJQAAEAAAACYAAAAIAAAAAYAAAAAAAAA="/>
              </a:ext>
            </a:extLst>
          </p:cNvSpPr>
          <p:nvPr>
            <p:ph idx="2"/>
          </p:nvPr>
        </p:nvSpPr>
        <p:spPr>
          <a:xfrm>
            <a:off x="457200" y="2174875"/>
            <a:ext cx="4040505" cy="3951605"/>
          </a:xfrm>
        </p:spPr>
        <p:txBody>
          <a:bodyPr/>
          <a:lstStyle>
            <a:lvl1pPr>
              <a:defRPr lang="ru-ru" sz="2400"/>
            </a:lvl1pPr>
            <a:lvl2pPr>
              <a:defRPr lang="ru-ru" sz="2000"/>
            </a:lvl2pPr>
            <a:lvl3pPr>
              <a:defRPr lang="ru-ru" sz="1800"/>
            </a:lvl3pPr>
            <a:lvl4pPr>
              <a:defRPr lang="ru-ru" sz="1600"/>
            </a:lvl4pPr>
            <a:lvl5pPr>
              <a:defRPr lang="ru-ru" sz="1600"/>
            </a:lvl5pPr>
            <a:lvl6pPr>
              <a:defRPr lang="ru-ru" sz="1600"/>
            </a:lvl6pPr>
            <a:lvl7pPr>
              <a:defRPr lang="ru-ru" sz="1600"/>
            </a:lvl7pPr>
            <a:lvl8pPr>
              <a:defRPr lang="ru-ru" sz="1600"/>
            </a:lvl8pPr>
            <a:lvl9pPr>
              <a:defRPr lang="ru-ru" sz="1600"/>
            </a:lvl9pPr>
          </a:lstStyle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5" name="Текст 4"/>
          <p:cNvSpPr>
            <a:spLocks noGrp="1" noChangeArrowheads="1"/>
            <a:extLst>
              <a:ext uri="smNativeData">
                <pr:smNativeData xmlns:pr="smNativeData" val="SMDATA_13_YCVuYx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THAAAcgkAAHA1AABhDQAAEAAAACYAAAAIAAAAgYAAAAAAAAA="/>
              </a:ext>
            </a:extLst>
          </p:cNvSpPr>
          <p:nvPr>
            <p:ph idx="3"/>
          </p:nvPr>
        </p:nvSpPr>
        <p:spPr>
          <a:xfrm>
            <a:off x="4645025" y="1535430"/>
            <a:ext cx="4041775" cy="63944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ru-ru" sz="2400" b="1"/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6" name="Содержимое 5"/>
          <p:cNvSpPr>
            <a:spLocks noGrp="1" noChangeArrowheads="1"/>
            <a:extLst>
              <a:ext uri="smNativeData">
                <pr:smNativeData xmlns:pr="smNativeData" val="SMDATA_13_YCVuY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THAAAYQ0AAHA1AACwJQAAEAAAACYAAAAIAAAAAYAAAAAAAAA="/>
              </a:ext>
            </a:extLst>
          </p:cNvSpPr>
          <p:nvPr>
            <p:ph idx="4"/>
          </p:nvPr>
        </p:nvSpPr>
        <p:spPr>
          <a:xfrm>
            <a:off x="4645025" y="2174875"/>
            <a:ext cx="4041775" cy="3951605"/>
          </a:xfrm>
        </p:spPr>
        <p:txBody>
          <a:bodyPr/>
          <a:lstStyle>
            <a:lvl1pPr>
              <a:defRPr lang="ru-ru" sz="2400"/>
            </a:lvl1pPr>
            <a:lvl2pPr>
              <a:defRPr lang="ru-ru" sz="2000"/>
            </a:lvl2pPr>
            <a:lvl3pPr>
              <a:defRPr lang="ru-ru" sz="1800"/>
            </a:lvl3pPr>
            <a:lvl4pPr>
              <a:defRPr lang="ru-ru" sz="1600"/>
            </a:lvl4pPr>
            <a:lvl5pPr>
              <a:defRPr lang="ru-ru" sz="1600"/>
            </a:lvl5pPr>
            <a:lvl6pPr>
              <a:defRPr lang="ru-ru" sz="1600"/>
            </a:lvl6pPr>
            <a:lvl7pPr>
              <a:defRPr lang="ru-ru" sz="1600"/>
            </a:lvl7pPr>
            <a:lvl8pPr>
              <a:defRPr lang="ru-ru" sz="1600"/>
            </a:lvl8pPr>
            <a:lvl9pPr>
              <a:defRPr lang="ru-ru" sz="1600"/>
            </a:lvl9pPr>
          </a:lstStyle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7" name="Дата 6"/>
          <p:cNvSpPr>
            <a:spLocks noGrp="1" noChangeArrowheads="1"/>
            <a:extLst>
              <a:ext uri="smNativeData">
                <pr:smNativeData xmlns:pr="smNativeData" val="SMDATA_13_YCVu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3452D2A6-E8D9-0724-97EA-1E719CA4614B}" type="datetime1">
              <a:t>27.11.2020</a:t>
            </a:fld>
          </a:p>
        </p:txBody>
      </p:sp>
      <p:sp>
        <p:nvSpPr>
          <p:cNvPr id="8" name="Нижний колонтитул 7"/>
          <p:cNvSpPr>
            <a:spLocks noGrp="1" noChangeArrowheads="1"/>
            <a:extLst>
              <a:ext uri="smNativeData">
                <pr:smNativeData xmlns:pr="smNativeData" val="SMDATA_13_YCVu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9" name="Номер слайда 8"/>
          <p:cNvSpPr>
            <a:spLocks noGrp="1" noChangeArrowheads="1"/>
            <a:extLst>
              <a:ext uri="smNativeData">
                <pr:smNativeData xmlns:pr="smNativeData" val="SMDATA_13_YCVu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3452A398-D6D9-0755-97EA-2000EDA46175}" type="slidenum"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 preserve="1">
  <p:cSld name="Только заголовок"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ChangeArrowheads="1"/>
            <a:extLst>
              <a:ext uri="smNativeData">
                <pr:smNativeData xmlns:pr="smNativeData" val="SMDATA_13_YCVu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Дата 2"/>
          <p:cNvSpPr>
            <a:spLocks noGrp="1" noChangeArrowheads="1"/>
            <a:extLst>
              <a:ext uri="smNativeData">
                <pr:smNativeData xmlns:pr="smNativeData" val="SMDATA_13_YCVu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3452DE67-29D9-0728-97EA-DF7D90A4618A}" type="datetime1">
              <a:t>27.11.2020</a:t>
            </a:fld>
          </a:p>
        </p:txBody>
      </p:sp>
      <p:sp>
        <p:nvSpPr>
          <p:cNvPr id="4" name="Нижний колонтитул 3"/>
          <p:cNvSpPr>
            <a:spLocks noGrp="1" noChangeArrowheads="1"/>
            <a:extLst>
              <a:ext uri="smNativeData">
                <pr:smNativeData xmlns:pr="smNativeData" val="SMDATA_13_YCVu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5" name="Номер слайда 4"/>
          <p:cNvSpPr>
            <a:spLocks noGrp="1" noChangeArrowheads="1"/>
            <a:extLst>
              <a:ext uri="smNativeData">
                <pr:smNativeData xmlns:pr="smNativeData" val="SMDATA_13_YCVu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3452CE72-3CD9-0738-97EA-CA6D80A4619F}" type="slidenum"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Пустой"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 noChangeArrowheads="1"/>
            <a:extLst>
              <a:ext uri="smNativeData">
                <pr:smNativeData xmlns:pr="smNativeData" val="SMDATA_13_YCVu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3452DDB8-F6D9-072B-97EA-007E93A46155}" type="datetime1">
              <a:t/>
            </a:fld>
          </a:p>
        </p:txBody>
      </p:sp>
      <p:sp>
        <p:nvSpPr>
          <p:cNvPr id="3" name="Нижний колонтитул 2"/>
          <p:cNvSpPr>
            <a:spLocks noGrp="1" noChangeArrowheads="1"/>
            <a:extLst>
              <a:ext uri="smNativeData">
                <pr:smNativeData xmlns:pr="smNativeData" val="SMDATA_13_YCVu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4" name="Номер слайда 3"/>
          <p:cNvSpPr>
            <a:spLocks noGrp="1" noChangeArrowheads="1"/>
            <a:extLst>
              <a:ext uri="smNativeData">
                <pr:smNativeData xmlns:pr="smNativeData" val="SMDATA_13_YCVu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3452EE0A-44D9-0718-97EA-B24DA0A461E7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 preserve="1">
  <p:cSld name="Объект с подписью"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ChangeArrowheads="1"/>
            <a:extLst>
              <a:ext uri="smNativeData">
                <pr:smNativeData xmlns:pr="smNativeData" val="SMDATA_13_YCVuYx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EAAAACYAAAAIAAAAgY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ru-ru" sz="2000" b="1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Содержимое 2"/>
          <p:cNvSpPr>
            <a:spLocks noGrp="1" noChangeArrowheads="1"/>
            <a:extLst>
              <a:ext uri="smNativeData">
                <pr:smNativeData xmlns:pr="smNativeData" val="SMDATA_13_YCVuY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E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lang="ru-ru" sz="3200"/>
            </a:lvl1pPr>
            <a:lvl2pPr>
              <a:defRPr lang="ru-ru" sz="2800"/>
            </a:lvl2pPr>
            <a:lvl3pPr>
              <a:defRPr lang="ru-ru" sz="2400"/>
            </a:lvl3pPr>
            <a:lvl4pPr>
              <a:defRPr lang="ru-ru" sz="2000"/>
            </a:lvl4pPr>
            <a:lvl5pPr>
              <a:defRPr lang="ru-ru" sz="2000"/>
            </a:lvl5pPr>
            <a:lvl6pPr>
              <a:defRPr lang="ru-ru" sz="2000"/>
            </a:lvl6pPr>
            <a:lvl7pPr>
              <a:defRPr lang="ru-ru" sz="2000"/>
            </a:lvl7pPr>
            <a:lvl8pPr>
              <a:defRPr lang="ru-ru" sz="2000"/>
            </a:lvl8pPr>
            <a:lvl9pPr>
              <a:defRPr lang="ru-ru" sz="2000"/>
            </a:lvl9pPr>
          </a:lstStyle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Текст 3"/>
          <p:cNvSpPr>
            <a:spLocks noGrp="1" noChangeArrowheads="1"/>
            <a:extLst>
              <a:ext uri="smNativeData">
                <pr:smNativeData xmlns:pr="smNativeData" val="SMDATA_13_YCVuY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EAAAACYAAAAIAAAAAYAAAAAAAAA=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lang="ru-ru" sz="1400"/>
            </a:lvl1pPr>
            <a:lvl2pPr marL="457200" indent="0">
              <a:buNone/>
              <a:defRPr lang="ru-ru" sz="1200"/>
            </a:lvl2pPr>
            <a:lvl3pPr marL="914400" indent="0">
              <a:buNone/>
              <a:defRPr lang="ru-ru" sz="1000"/>
            </a:lvl3pPr>
            <a:lvl4pPr marL="1371600" indent="0">
              <a:buNone/>
              <a:defRPr lang="ru-ru" sz="900"/>
            </a:lvl4pPr>
            <a:lvl5pPr marL="1828800" indent="0">
              <a:buNone/>
              <a:defRPr lang="ru-ru" sz="900"/>
            </a:lvl5pPr>
            <a:lvl6pPr marL="2286000" indent="0">
              <a:buNone/>
              <a:defRPr lang="ru-ru" sz="900"/>
            </a:lvl6pPr>
            <a:lvl7pPr marL="2743200" indent="0">
              <a:buNone/>
              <a:defRPr lang="ru-ru" sz="900"/>
            </a:lvl7pPr>
            <a:lvl8pPr marL="3200400" indent="0">
              <a:buNone/>
              <a:defRPr lang="ru-ru" sz="900"/>
            </a:lvl8pPr>
            <a:lvl9pPr marL="3657600" indent="0">
              <a:buNone/>
              <a:defRPr lang="ru-ru" sz="900"/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5" name="Дата 4"/>
          <p:cNvSpPr>
            <a:spLocks noGrp="1" noChangeArrowheads="1"/>
            <a:extLst>
              <a:ext uri="smNativeData">
                <pr:smNativeData xmlns:pr="smNativeData" val="SMDATA_13_YCVu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3452C48C-C2D9-0732-97EA-34678AA46161}" type="datetime1">
              <a:t>27.11.2020</a:t>
            </a:fld>
          </a:p>
        </p:txBody>
      </p:sp>
      <p:sp>
        <p:nvSpPr>
          <p:cNvPr id="6" name="Нижний колонтитул 5"/>
          <p:cNvSpPr>
            <a:spLocks noGrp="1" noChangeArrowheads="1"/>
            <a:extLst>
              <a:ext uri="smNativeData">
                <pr:smNativeData xmlns:pr="smNativeData" val="SMDATA_13_YCVu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7" name="Номер слайда 6"/>
          <p:cNvSpPr>
            <a:spLocks noGrp="1" noChangeArrowheads="1"/>
            <a:extLst>
              <a:ext uri="smNativeData">
                <pr:smNativeData xmlns:pr="smNativeData" val="SMDATA_13_YCVu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3452839E-D0D9-0775-97EA-2620CDA46173}" type="slidenum"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 preserve="1">
  <p:cSld name="Рисунок с подписью"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ChangeArrowheads="1"/>
            <a:extLst>
              <a:ext uri="smNativeData">
                <pr:smNativeData xmlns:pr="smNativeData" val="SMDATA_13_YCVuYx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HCwAAiB0AAMcsAAAFIQAAEAAAACYAAAAIAAAAgYAAAAAAAAA="/>
              </a:ext>
            </a:extLst>
          </p:cNvSpPr>
          <p:nvPr>
            <p:ph type="title"/>
          </p:nvPr>
        </p:nvSpPr>
        <p:spPr>
          <a:xfrm>
            <a:off x="1792605" y="4800600"/>
            <a:ext cx="5486400" cy="56705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ru-ru" sz="2000" b="1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Рисунок 2"/>
          <p:cNvSpPr>
            <a:spLocks noGrp="1" noChangeArrowheads="1"/>
            <a:extLst>
              <a:ext uri="smNativeData">
                <pr:smNativeData xmlns:pr="smNativeData" val="SMDATA_13_YCVuY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HCwAAxQMAAMcsAAAVHQAAEAAAACYAAAAIAAAAAYAAAAAAAAA="/>
              </a:ext>
            </a:extLst>
          </p:cNvSpPr>
          <p:nvPr>
            <p:ph type="pic" idx="1"/>
          </p:nvPr>
        </p:nvSpPr>
        <p:spPr>
          <a:xfrm>
            <a:off x="1792605" y="612775"/>
            <a:ext cx="5486400" cy="4114800"/>
          </a:xfrm>
        </p:spPr>
        <p:txBody>
          <a:bodyPr/>
          <a:lstStyle>
            <a:lvl1pPr marL="0" indent="0">
              <a:buNone/>
              <a:defRPr lang="ru-ru" sz="3200"/>
            </a:lvl1pPr>
            <a:lvl2pPr marL="457200" indent="0">
              <a:buNone/>
              <a:defRPr lang="ru-ru" sz="2800"/>
            </a:lvl2pPr>
            <a:lvl3pPr marL="914400" indent="0">
              <a:buNone/>
              <a:defRPr lang="ru-ru" sz="2400"/>
            </a:lvl3pPr>
            <a:lvl4pPr marL="1371600" indent="0">
              <a:buNone/>
              <a:defRPr lang="ru-ru" sz="2000"/>
            </a:lvl4pPr>
            <a:lvl5pPr marL="1828800" indent="0">
              <a:buNone/>
              <a:defRPr lang="ru-ru" sz="2000"/>
            </a:lvl5pPr>
            <a:lvl6pPr marL="2286000" indent="0">
              <a:buNone/>
              <a:defRPr lang="ru-ru" sz="2000"/>
            </a:lvl6pPr>
            <a:lvl7pPr marL="2743200" indent="0">
              <a:buNone/>
              <a:defRPr lang="ru-ru" sz="2000"/>
            </a:lvl7pPr>
            <a:lvl8pPr marL="3200400" indent="0">
              <a:buNone/>
              <a:defRPr lang="ru-ru" sz="2000"/>
            </a:lvl8pPr>
            <a:lvl9pPr marL="3657600" indent="0">
              <a:buNone/>
              <a:defRPr lang="ru-ru" sz="2000"/>
            </a:lvl9pPr>
          </a:lstStyle>
          <a:p>
            <a:pPr>
              <a:defRPr lang="ru-ru"/>
            </a:pPr>
          </a:p>
        </p:txBody>
      </p:sp>
      <p:sp>
        <p:nvSpPr>
          <p:cNvPr id="4" name="Текст 3"/>
          <p:cNvSpPr>
            <a:spLocks noGrp="1" noChangeArrowheads="1"/>
            <a:extLst>
              <a:ext uri="smNativeData">
                <pr:smNativeData xmlns:pr="smNativeData" val="SMDATA_13_YCVuY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HCwAABSEAAMcsAAD4JQAAEAAAACYAAAAIAAAAAYAAAAAAAAA="/>
              </a:ext>
            </a:extLst>
          </p:cNvSpPr>
          <p:nvPr>
            <p:ph idx="2"/>
          </p:nvPr>
        </p:nvSpPr>
        <p:spPr>
          <a:xfrm>
            <a:off x="1792605" y="5367655"/>
            <a:ext cx="5486400" cy="804545"/>
          </a:xfrm>
        </p:spPr>
        <p:txBody>
          <a:bodyPr/>
          <a:lstStyle>
            <a:lvl1pPr marL="0" indent="0">
              <a:buNone/>
              <a:defRPr lang="ru-ru" sz="1400"/>
            </a:lvl1pPr>
            <a:lvl2pPr marL="457200" indent="0">
              <a:buNone/>
              <a:defRPr lang="ru-ru" sz="1200"/>
            </a:lvl2pPr>
            <a:lvl3pPr marL="914400" indent="0">
              <a:buNone/>
              <a:defRPr lang="ru-ru" sz="1000"/>
            </a:lvl3pPr>
            <a:lvl4pPr marL="1371600" indent="0">
              <a:buNone/>
              <a:defRPr lang="ru-ru" sz="900"/>
            </a:lvl4pPr>
            <a:lvl5pPr marL="1828800" indent="0">
              <a:buNone/>
              <a:defRPr lang="ru-ru" sz="900"/>
            </a:lvl5pPr>
            <a:lvl6pPr marL="2286000" indent="0">
              <a:buNone/>
              <a:defRPr lang="ru-ru" sz="900"/>
            </a:lvl6pPr>
            <a:lvl7pPr marL="2743200" indent="0">
              <a:buNone/>
              <a:defRPr lang="ru-ru" sz="900"/>
            </a:lvl7pPr>
            <a:lvl8pPr marL="3200400" indent="0">
              <a:buNone/>
              <a:defRPr lang="ru-ru" sz="900"/>
            </a:lvl8pPr>
            <a:lvl9pPr marL="3657600" indent="0">
              <a:buNone/>
              <a:defRPr lang="ru-ru" sz="900"/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5" name="Дата 4"/>
          <p:cNvSpPr>
            <a:spLocks noGrp="1" noChangeArrowheads="1"/>
            <a:extLst>
              <a:ext uri="smNativeData">
                <pr:smNativeData xmlns:pr="smNativeData" val="SMDATA_13_YCVu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icAAPAPAABZKQAAEAAAACYAAAAIAAAAAAAAAAAAAAA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34529603-4DD9-0760-97EA-BB35D8A461EE}" type="datetime1">
              <a:t>27.11.2020</a:t>
            </a:fld>
          </a:p>
        </p:txBody>
      </p:sp>
      <p:sp>
        <p:nvSpPr>
          <p:cNvPr id="6" name="Нижний колонтитул 5"/>
          <p:cNvSpPr>
            <a:spLocks noGrp="1" noChangeArrowheads="1"/>
            <a:extLst>
              <a:ext uri="smNativeData">
                <pr:smNativeData xmlns:pr="smNativeData" val="SMDATA_13_YCVu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i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7" name="Номер слайда 6"/>
          <p:cNvSpPr>
            <a:spLocks noGrp="1" noChangeArrowheads="1"/>
            <a:extLst>
              <a:ext uri="smNativeData">
                <pr:smNativeData xmlns:pr="smNativeData" val="SMDATA_13_YCVuYx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i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3452E854-1AD9-071E-97EA-EC4BA6A461B9}" type="slidenum"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blipFill>
          <a:blip r:embed="rId1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YCVu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sQEAAHA1AAC5CAAAEAAAACYAAAAIAAAAvy8AAAAAAAA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Текст 2"/>
          <p:cNvSpPr>
            <a:spLocks noGrp="1" noChangeArrowheads="1"/>
            <a:extLst>
              <a:ext uri="smNativeData">
                <pr:smNativeData xmlns:pr="smNativeData" val="SMDATA_13_YCVuY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2AkAAHA1AACwJQAAEAAAACYAAAAIAAAAPy8AAAAAAAA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4" name="Дата 3"/>
          <p:cNvSpPr>
            <a:spLocks noGrp="1" noChangeArrowheads="1"/>
            <a:extLst>
              <a:ext uri="smNativeData">
                <pr:smNativeData xmlns:pr="smNativeData" val="SMDATA_13_YCVu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QAgAAGicAAPAPAABZKQAAEAAAACYAAAAIAAAAv48AAAAAAAA="/>
              </a:ext>
            </a:extLst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ru-ru" sz="1200">
                <a:solidFill>
                  <a:srgbClr val="8C8C8C"/>
                </a:solidFill>
              </a:defRPr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fld id="{3452F465-2BD9-0702-97EA-DD57BAA46188}" type="datetime1">
              <a:t/>
            </a:fld>
          </a:p>
        </p:txBody>
      </p:sp>
      <p:sp>
        <p:nvSpPr>
          <p:cNvPr id="5" name="Нижний колонтитул 4"/>
          <p:cNvSpPr>
            <a:spLocks noGrp="1" noChangeArrowheads="1"/>
            <a:extLst>
              <a:ext uri="smNativeData">
                <pr:smNativeData xmlns:pr="smNativeData" val="SMDATA_13_YCVu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EwAAGicAAAglAABZKQAAEAAAACYAAAAIAAAAv48AAAAAAAA="/>
              </a:ext>
            </a:extLst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defRPr lang="ru-ru" sz="1200">
                <a:solidFill>
                  <a:srgbClr val="8C8C8C"/>
                </a:solidFill>
              </a:defRPr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</a:p>
        </p:txBody>
      </p:sp>
      <p:sp>
        <p:nvSpPr>
          <p:cNvPr id="6" name="Номер слайда 5"/>
          <p:cNvSpPr>
            <a:spLocks noGrp="1" noChangeArrowheads="1"/>
            <a:extLst>
              <a:ext uri="smNativeData">
                <pr:smNativeData xmlns:pr="smNativeData" val="SMDATA_13_YCVu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QKAAAGicAAHA1AABZKQAAEAAAACYAAAAIAAAAv48AAAAAAAA="/>
              </a:ext>
            </a:extLst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ru-ru" sz="1200">
                <a:solidFill>
                  <a:srgbClr val="8C8C8C"/>
                </a:solidFill>
              </a:defRPr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fld id="{345291C2-8CD9-0767-97EA-7A32DFA4612F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84" r:id="rId13"/>
    <p:sldLayoutId id="2147483697" r:id="rId14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44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9pPr>
    </p:titleStyle>
    <p:bodyStyle>
      <a:lvl1pPr marL="342900" marR="0" indent="-342900" algn="l" defTabSz="457200">
        <a:lnSpc>
          <a:spcPct val="100000"/>
        </a:lnSpc>
        <a:spcBef>
          <a:spcPts val="765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32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1pPr>
      <a:lvl2pPr marL="742950" marR="0" indent="-285750" algn="l" defTabSz="457200">
        <a:lnSpc>
          <a:spcPct val="100000"/>
        </a:lnSpc>
        <a:spcBef>
          <a:spcPts val="670"/>
        </a:spcBef>
        <a:spcAft>
          <a:spcPts val="0"/>
        </a:spcAft>
        <a:buClrTx/>
        <a:buSzTx/>
        <a:buFont typeface="Arial" pitchFamily="2" charset="-52"/>
        <a:buChar char="–"/>
        <a:tabLst/>
        <a:defRPr lang="ru-ru" sz="2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2pPr>
      <a:lvl3pPr marL="1143000" marR="0" indent="-228600" algn="l" defTabSz="457200">
        <a:lnSpc>
          <a:spcPct val="100000"/>
        </a:lnSpc>
        <a:spcBef>
          <a:spcPts val="575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24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3pPr>
      <a:lvl4pPr marL="1600200" marR="0" indent="-228600" algn="l" defTabSz="457200">
        <a:lnSpc>
          <a:spcPct val="100000"/>
        </a:lnSpc>
        <a:spcBef>
          <a:spcPts val="480"/>
        </a:spcBef>
        <a:spcAft>
          <a:spcPts val="0"/>
        </a:spcAft>
        <a:buClrTx/>
        <a:buSzTx/>
        <a:buFont typeface="Arial" pitchFamily="2" charset="-52"/>
        <a:buChar char="–"/>
        <a:tabLst/>
        <a:defRPr lang="ru-ru" sz="20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4pPr>
      <a:lvl5pPr marL="2057400" marR="0" indent="-228600" algn="l" defTabSz="457200">
        <a:lnSpc>
          <a:spcPct val="100000"/>
        </a:lnSpc>
        <a:spcBef>
          <a:spcPts val="480"/>
        </a:spcBef>
        <a:spcAft>
          <a:spcPts val="0"/>
        </a:spcAft>
        <a:buClrTx/>
        <a:buSzTx/>
        <a:buFont typeface="Arial" pitchFamily="2" charset="-52"/>
        <a:buChar char="»"/>
        <a:tabLst/>
        <a:defRPr lang="ru-ru" sz="20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20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20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20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20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vmlDrawing" Target="../drawings/vmlDrawing1.v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3.jpeg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3" Type="http://schemas.openxmlformats.org/officeDocument/2006/relationships/vmlDrawing" Target="../drawings/vmlDrawing6.vml"/><Relationship Id="rId4" Type="http://schemas.openxmlformats.org/officeDocument/2006/relationships/oleObject" Target="../embeddings/oleObject9.bin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vmlDrawing" Target="../drawings/vmlDrawing7.vml"/><Relationship Id="rId3" Type="http://schemas.openxmlformats.org/officeDocument/2006/relationships/oleObject" Target="../embeddings/oleObject10.bin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8.png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vmlDrawing" Target="../drawings/vmlDrawing8.v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20.png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1.png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vmlDrawing" Target="../drawings/vmlDrawing2.vml"/><Relationship Id="rId3" Type="http://schemas.openxmlformats.org/officeDocument/2006/relationships/oleObject" Target="../embeddings/oleObject2.bin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vmlDrawing" Target="../drawings/vmlDrawing3.vml"/><Relationship Id="rId3" Type="http://schemas.openxmlformats.org/officeDocument/2006/relationships/oleObject" Target="../embeddings/oleObject3.bin"/><Relationship Id="rId4" Type="http://schemas.openxmlformats.org/officeDocument/2006/relationships/oleObject" Target="../embeddings/oleObject4.bin"/><Relationship Id="rId5" Type="http://schemas.openxmlformats.org/officeDocument/2006/relationships/oleObject" Target="../embeddings/oleObject5.bin"/><Relationship Id="rId6" Type="http://schemas.openxmlformats.org/officeDocument/2006/relationships/oleObject" Target="../embeddings/oleObject6.bin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e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eg"/><Relationship Id="rId3" Type="http://schemas.openxmlformats.org/officeDocument/2006/relationships/vmlDrawing" Target="../drawings/vmlDrawing4.vml"/><Relationship Id="rId4" Type="http://schemas.openxmlformats.org/officeDocument/2006/relationships/oleObject" Target="../embeddings/oleObject7.bin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3" Type="http://schemas.openxmlformats.org/officeDocument/2006/relationships/vmlDrawing" Target="../drawings/vmlDrawing5.vml"/><Relationship Id="rId4" Type="http://schemas.openxmlformats.org/officeDocument/2006/relationships/oleObject" Target="../embeddings/oleObject8.bin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extLst>
              <a:ext uri="smNativeData">
                <pr:smNativeData xmlns:pr="smNativeData" val="SMDATA_13_YCVuYxMAAAAlAAAAZAAAAA0AAAAAkAAAAEgAAACQAAAASAAAAAAAAAAB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B////AQAAAAAAAAAAAAAAAAAAAAAAAAAAAAAAAAAAAAAAAAAAAAAAAn9/fwDu7OEDzMzMAMDA/wB/f38AAAAAAAAAAAAAAAAAAAAAAAAAAAAhAAAAGAAAABQAAAALAQAAxAQAAJMjAABkCgAAEAAAACYAAAAIAAAA//////////8="/>
              </a:ext>
            </a:extLst>
          </p:cNvSpPr>
          <p:nvPr/>
        </p:nvSpPr>
        <p:spPr>
          <a:xfrm>
            <a:off x="169545" y="774700"/>
            <a:ext cx="56134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ru-ru"/>
            </a:pPr>
            <a:r>
              <a:rPr lang="ru-ru" sz="3200" b="1">
                <a:solidFill>
                  <a:schemeClr val="tx2"/>
                </a:solidFill>
              </a:rPr>
              <a:t>Психофизиологический закон Вебера-Фехнера</a:t>
            </a:r>
            <a:endParaRPr lang="ru-ru" sz="3200" b="1">
              <a:solidFill>
                <a:schemeClr val="tx2"/>
              </a:solidFill>
            </a:endParaRPr>
          </a:p>
        </p:txBody>
      </p:sp>
      <p:sp>
        <p:nvSpPr>
          <p:cNvPr id="3" name="Text Box 6"/>
          <p:cNvSpPr>
            <a:extLst>
              <a:ext uri="smNativeData">
                <pr:smNativeData xmlns:pr="smNativeData" val="SMDATA_13_YCVuY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CPAQAA4goAALoZAACFEgAAEAAAACYAAAAIAAAA//////////8="/>
              </a:ext>
            </a:extLst>
          </p:cNvSpPr>
          <p:nvPr/>
        </p:nvSpPr>
        <p:spPr>
          <a:xfrm>
            <a:off x="253365" y="1769110"/>
            <a:ext cx="3928745" cy="1241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spcBef>
                <a:spcPts val="1080"/>
              </a:spcBef>
              <a:defRPr lang="ru-ru"/>
            </a:pPr>
            <a:r>
              <a:rPr lang="ru-ru" b="1"/>
              <a:t>Уровень ощущения </a:t>
            </a:r>
            <a:r>
              <a:rPr lang="en-us" b="1"/>
              <a:t>L </a:t>
            </a:r>
            <a:r>
              <a:rPr lang="ru-ru" b="1"/>
              <a:t>пропорционален логарифму относительной величины интенсивности </a:t>
            </a:r>
            <a:r>
              <a:rPr lang="en-us" b="1"/>
              <a:t>I</a:t>
            </a:r>
            <a:r>
              <a:rPr lang="ru-ru" b="1"/>
              <a:t> раздражителя. </a:t>
            </a:r>
            <a:endParaRPr lang="ru-ru" b="1"/>
          </a:p>
        </p:txBody>
      </p:sp>
      <p:graphicFrame>
        <p:nvGraphicFramePr>
          <p:cNvPr id="4" name="Object 12"/>
          <p:cNvGraphicFramePr>
            <a:graphicFrameLocks noChangeAspect="1"/>
            <a:extLst>
              <a:ext uri="smNativeData">
                <pr:smNativeData xmlns:pr="smNativeData" val="SMDATA_15_YCVuYxMAAAAlAAAANw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EAAAAjAAAABAAAAGQAAAAXAAAAFAAAAAAAAAAAAAAA/38AAP9/AAAAAAAACQAAAAQAAABnAGgADAAAABAAAAAAAAAAAAAAAAAAAAAAAAAAHgAAAGgAAAAAAAAAAAAAAAAAAAAAAAAAAAAAABAnAAAQJwAAAAAAAAAAAAAAAAAAAAAAAAAAAAAAAAAAAAAAAAAAAAAUAAAAAAAAAMDA/wAAAAAAZAAAADIAAAAAAAAAZAAAAAAAAAB/f38AAAAAAB8AAABUAAAA////AP///wEAAAAAAAAAAAAAAAAAAAAAAAAAAAAAAAAAAAAAAAAAAAAAAAB/f38A7uzhA8zMzADAwP8Af39/AAAAAAAAAAAAAAAAAP///wAAAAAAIQAAABgAAAAUAAAAfwUAAEsUAADGFgAAHBsAABAAAAAmAAAACAAAAP//////////"/>
              </a:ext>
            </a:extLst>
          </p:cNvGraphicFramePr>
          <p:nvPr/>
        </p:nvGraphicFramePr>
        <p:xfrm>
          <a:off x="893445" y="3298825"/>
          <a:ext cx="2808605" cy="1108075"/>
        </p:xfrm>
        <a:graphic>
          <a:graphicData uri="http://schemas.openxmlformats.org/presentationml/2006/ole">
            <p:oleObj spid="_x0000_s1028" name="Microsoft Equation 3.0" r:id="rId3" imgW="15801975" imgH="6019800" progId="Microsoft Equation 3.0">
              <p:embed/>
            </p:oleObj>
          </a:graphicData>
        </a:graphic>
      </p:graphicFrame>
      <p:sp>
        <p:nvSpPr>
          <p:cNvPr id="5" name="Text Box 13"/>
          <p:cNvSpPr>
            <a:extLst>
              <a:ext uri="smNativeData">
                <pr:smNativeData xmlns:pr="smNativeData" val="SMDATA_13_YCVuYx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xAwAAjRwAAL0YAADdIwAAECAAACYAAAAIAAAA//////////8="/>
              </a:ext>
            </a:extLst>
          </p:cNvSpPr>
          <p:nvPr/>
        </p:nvSpPr>
        <p:spPr>
          <a:xfrm>
            <a:off x="559435" y="4641215"/>
            <a:ext cx="3462020" cy="1188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l">
              <a:spcBef>
                <a:spcPts val="1080"/>
              </a:spcBef>
              <a:defRPr lang="ru-ru"/>
            </a:pPr>
            <a:r>
              <a:t>где    </a:t>
            </a:r>
            <a:r>
              <a:rPr lang="en-us"/>
              <a:t>I</a:t>
            </a:r>
            <a:r>
              <a:rPr lang="en-us" baseline="-24000"/>
              <a:t>0</a:t>
            </a:r>
            <a:r>
              <a:rPr lang="en-us"/>
              <a:t> - </a:t>
            </a:r>
            <a:r>
              <a:t>интенсивность на нижнем пороге чувствительности;</a:t>
            </a:r>
            <a:br/>
            <a:r>
              <a:t>     К и С - некоторые константы.</a:t>
            </a:r>
          </a:p>
        </p:txBody>
      </p:sp>
      <p:pic>
        <p:nvPicPr>
          <p:cNvPr id="6" name="Рисунок 5" descr="Рис. 35. Логарифмическая кривая зависимости величины ощущения от силы раздражителя, иллюстрирующая закон Вебера-Фехнера"/>
          <p:cNvPicPr>
            <a:extLst>
              <a:ext uri="smNativeData">
                <pr:smNativeData xmlns:pr="smNativeData" val="SMDATA_15_YCVuYx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B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HxkAAAELAAAxNwAA+ygAAB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4083685" y="1788795"/>
            <a:ext cx="4888230" cy="487299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 3" descr="Соседи.jpg"/>
          <p:cNvPicPr>
            <a:picLocks noChangeAspect="1"/>
            <a:extLst>
              <a:ext uri="smNativeData">
                <pr:smNativeData xmlns:pr="smNativeData" val="SMDATA_15_YCVuYx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AAAAAEYBAABAOAAACik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010"/>
            <a:ext cx="9144000" cy="6464300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3" name="Объект 6">
            <a:hlinkClick r:id="" action="ppaction://ole?verb=0"/>
          </p:cNvPr>
          <p:cNvGraphicFramePr>
            <a:graphicFrameLocks noChangeAspect="1"/>
            <a:extLst>
              <a:ext uri="smNativeData">
                <pr:smNativeData xmlns:pr="smNativeData" val="SMDATA_15_YCVuYxMAAAAlAAAANw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EAAAAjAAAABAAAAGQAAAAXAAAAFAAAAAAAAAAAAAAA/38AAP9/AAAAAAAACQAAAAQAAAAAAAAADAAAABAAAAAAAAAAAAAAAAAAAAAAAAAAHgAAAGgAAAAAAAAAAAAAAAAAAAAAAAAAAAAAABAnAAAQJwAAAAAAAAAAAAAAAAAAAAAAAAAAAAAAAAAAAAAAAAAAAAAUAAAAAAAAAMDA/wAAAAAAZAAAADIAAAAAAAAAZAAAAAAAAAB/f38AAAAAAB8AAABUAAAA////AP///wEAAAAAAAAAAAAAAAAAAAAAAAAAAAAAAAAAAAAAAAAAAAAAAAB/f38A7uzhA8zMzADAwP8Af39/AAAAAAAAAAAAAAAAAP///wAAAAAAIQAAABgAAAAUAAAATxAAAKwIAACgJgAAGBAAABAAAAAmAAAACAAAAP//////////"/>
              </a:ext>
            </a:extLst>
          </p:cNvGraphicFramePr>
          <p:nvPr/>
        </p:nvGraphicFramePr>
        <p:xfrm>
          <a:off x="2651125" y="1409700"/>
          <a:ext cx="3627755" cy="1206500"/>
        </p:xfrm>
        <a:graphic>
          <a:graphicData uri="http://schemas.openxmlformats.org/presentationml/2006/ole">
            <p:oleObj spid="_x0000_s1027" name="MathType 5.0 Equation" r:id="rId4" imgW="17802225" imgH="5343525" progId="MathType 5.0 Equation">
              <p:embed/>
            </p:oleObj>
          </a:graphicData>
        </a:graphic>
      </p:graphicFrame>
      <p:sp>
        <p:nvSpPr>
          <p:cNvPr id="4" name="TextBox 4"/>
          <p:cNvSpPr>
            <a:extLst>
              <a:ext uri="smNativeData">
                <pr:smNativeData xmlns:pr="smNativeData" val="SMDATA_13_YCVuYx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B////AQAAAAAAAAAAAAAAAAAAAAAAAAAAAAAAAAAAAAAAAAAAAAAAAH9/fwDu7OEDzMzMAMDA/wB/f38AAAAAAAAAAAAAAAAAAAAAAAAAAAAhAAAAGAAAABQAAACACQAA0iUAAIMRAAACKQAAECAAACYAAAAIAAAA//////////8="/>
              </a:ext>
            </a:extLst>
          </p:cNvSpPr>
          <p:nvPr/>
        </p:nvSpPr>
        <p:spPr>
          <a:xfrm>
            <a:off x="1544320" y="6148070"/>
            <a:ext cx="1302385" cy="5181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r>
              <a:rPr lang="ru-ru" sz="2800"/>
              <a:t>50 дБА</a:t>
            </a:r>
            <a:endParaRPr lang="ru-ru" sz="2800"/>
          </a:p>
        </p:txBody>
      </p:sp>
      <p:sp>
        <p:nvSpPr>
          <p:cNvPr id="5" name="TextBox 5"/>
          <p:cNvSpPr>
            <a:extLst>
              <a:ext uri="smNativeData">
                <pr:smNativeData xmlns:pr="smNativeData" val="SMDATA_13_YCVuYx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B////AQAAAAAAAAAAAAAAAAAAAAAAAAAAAAAAAAAAAAAAAAAAAAAAAH9/fwDu7OEDzMzMAMDA/wB/f38AAAAAAAAAAAAAAAAAAAAAAAAAAAAhAAAAGAAAABQAAAD/EgAAYR8AAEA4AACZIgAAECAAACYAAAAIAAAA//////////8="/>
              </a:ext>
            </a:extLst>
          </p:cNvSpPr>
          <p:nvPr/>
        </p:nvSpPr>
        <p:spPr>
          <a:xfrm>
            <a:off x="3088005" y="5100955"/>
            <a:ext cx="6055995" cy="5232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r>
              <a:rPr lang="ru-ru" sz="2800"/>
              <a:t>            Соответствует  ли шум </a:t>
            </a:r>
            <a:endParaRPr lang="ru-ru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  <a:extLst>
              <a:ext uri="smNativeData">
                <pr:smNativeData xmlns:pr="smNativeData" val="SMDATA_15_YCVuYx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tAQ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AAAAAJgaAABAOAAAwCQ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23080"/>
            <a:ext cx="9144000" cy="16510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Picture 3"/>
          <p:cNvPicPr>
            <a:picLocks noChangeAspect="1"/>
            <a:extLst>
              <a:ext uri="smNativeData">
                <pr:smNativeData xmlns:pr="smNativeData" val="SMDATA_15_YCVuYx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BAkY91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VQAAACsIAABAOAAA5Rk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53975" y="1327785"/>
            <a:ext cx="9090025" cy="28816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YCVuY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E6cHI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CJAgAABAUAABEoAAAsCQAAEAAAACYAAAAIAAAAfXD///////8="/>
              </a:ext>
            </a:extLst>
          </p:cNvSpPr>
          <p:nvPr>
            <p:ph type="title"/>
          </p:nvPr>
        </p:nvSpPr>
        <p:spPr>
          <a:xfrm>
            <a:off x="412115" y="815340"/>
            <a:ext cx="6101080" cy="67564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ru-ru" sz="3600"/>
            </a:pPr>
            <a:r>
              <a:t>Определение дозы шума</a:t>
            </a: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val="SMDATA_13_YCVuY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CGAQAAcAoAAIMyAADDKgAAEAAAACYAAAAIAAAAfXD///////8="/>
              </a:ext>
            </a:extLst>
          </p:cNvSpPr>
          <p:nvPr>
            <p:ph type="body" idx="1"/>
          </p:nvPr>
        </p:nvSpPr>
        <p:spPr>
          <a:xfrm>
            <a:off x="247650" y="1696720"/>
            <a:ext cx="7963535" cy="525462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just">
              <a:lnSpc>
                <a:spcPct val="90000"/>
              </a:lnSpc>
              <a:buNone/>
              <a:defRPr lang="ru-ru"/>
            </a:pPr>
            <a:r>
              <a:rPr lang="ru-ru" sz="2400"/>
              <a:t>Доза шума - интегральная величина, учитывающая акустическую энергию, воздействующую на человека, за определенный период времени.</a:t>
            </a:r>
            <a:endParaRPr lang="ru-ru" sz="2400"/>
          </a:p>
          <a:p>
            <a:pPr marL="0" indent="0" algn="just">
              <a:lnSpc>
                <a:spcPct val="90000"/>
              </a:lnSpc>
              <a:buNone/>
              <a:defRPr lang="ru-ru"/>
            </a:pPr>
            <a:endParaRPr lang="ru-ru" sz="2400"/>
          </a:p>
          <a:p>
            <a:pPr marL="0" indent="0" algn="just">
              <a:lnSpc>
                <a:spcPct val="90000"/>
              </a:lnSpc>
              <a:buNone/>
              <a:defRPr lang="ru-ru"/>
            </a:pPr>
            <a:endParaRPr lang="ru-ru" sz="2400"/>
          </a:p>
          <a:p>
            <a:pPr marL="0" indent="0" algn="just">
              <a:lnSpc>
                <a:spcPct val="90000"/>
              </a:lnSpc>
              <a:buNone/>
              <a:defRPr lang="ru-ru"/>
            </a:pPr>
            <a:endParaRPr lang="ru-ru" sz="2400"/>
          </a:p>
          <a:p>
            <a:pPr algn="just">
              <a:lnSpc>
                <a:spcPct val="90000"/>
              </a:lnSpc>
              <a:defRPr lang="ru-ru"/>
            </a:pPr>
            <a:r>
              <a:rPr lang="ru-ru" sz="2400" i="1"/>
              <a:t>P</a:t>
            </a:r>
            <a:r>
              <a:rPr lang="ru-ru" sz="2400" i="1" baseline="-30000"/>
              <a:t>А</a:t>
            </a:r>
            <a:r>
              <a:rPr lang="ru-ru" sz="2400" i="1"/>
              <a:t>(t)</a:t>
            </a:r>
            <a:r>
              <a:rPr lang="ru-ru" sz="2400"/>
              <a:t> – текущее значение среднеквадратического звукового давления с учетом коррекции А шумомера, Па</a:t>
            </a:r>
            <a:endParaRPr lang="ru-ru" sz="2400"/>
          </a:p>
          <a:p>
            <a:pPr algn="just">
              <a:lnSpc>
                <a:spcPct val="90000"/>
              </a:lnSpc>
              <a:defRPr lang="ru-ru"/>
            </a:pPr>
            <a:r>
              <a:rPr lang="ru-ru" sz="2400" i="1"/>
              <a:t>Т</a:t>
            </a:r>
            <a:r>
              <a:rPr lang="ru-ru" sz="2400"/>
              <a:t> – продолжительность воздействия шума, ч</a:t>
            </a:r>
            <a:endParaRPr lang="ru-ru" sz="2400"/>
          </a:p>
        </p:txBody>
      </p:sp>
      <p:graphicFrame>
        <p:nvGraphicFramePr>
          <p:cNvPr id="4" name="Object 4"/>
          <p:cNvGraphicFramePr>
            <a:graphicFrameLocks noChangeAspect="1"/>
            <a:extLst>
              <a:ext uri="smNativeData">
                <pr:smNativeData xmlns:pr="smNativeData" val="SMDATA_15_YCVuYxMAAAAlAAAANw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EAAAAjAAAABAAAAGQAAAAXAAAAFAAAAAAAAAAAAAAA/38AAP9/AAAAAAAACQAAAAQAAACiAAAADAAAABAAAAAAAAAAAAAAAAAAAAAAAAAAHgAAAGgAAAAAAAAAAAAAAAAAAAAAAAAAAAAAABAnAAAQJwAAAAAAAAAAAAAAAAAAAAAAAAAAAAAAAAAAAAAAAAAAAAAUAAAAAAAAAMDA/wAAAAAAZAAAADIAAAAAAAAAZAAAAAAAAAB/f38AAAAAAB8AAABUAAAA////AP///wEAAAAAAAAAAAAAAAAAAAAAAAAAAAAAAAAAAAAAAAAAAAAAAAB/f38A7uzhA8zMzADAwP8Af39/AAAAAAAAAAAAAAAAAP///wAAAAAAIQAAABgAAAAUAAAASx4AAAoRAABLLQAAAhkAABAAAAAmAAAACAAAAP//////////"/>
              </a:ext>
            </a:extLst>
          </p:cNvGraphicFramePr>
          <p:nvPr/>
        </p:nvGraphicFramePr>
        <p:xfrm>
          <a:off x="4924425" y="2769870"/>
          <a:ext cx="2438400" cy="1295400"/>
        </p:xfrm>
        <a:graphic>
          <a:graphicData uri="http://schemas.openxmlformats.org/presentationml/2006/ole">
            <p:oleObj spid="_x0000_s1028" name="Microsoft Equation 3.0" r:id="rId3" imgW="914400" imgH="485775" progId="Microsoft Equation 3.0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YCVuY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ICAgI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BL+///QQQAAOstAABUCAAAEAAAACYAAAAIAAAA/XD///////8="/>
              </a:ext>
            </a:extLst>
          </p:cNvSpPr>
          <p:nvPr>
            <p:ph type="title"/>
          </p:nvPr>
        </p:nvSpPr>
        <p:spPr>
          <a:xfrm>
            <a:off x="-765175" y="691515"/>
            <a:ext cx="8229600" cy="66230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Допустимая доза шума</a:t>
            </a: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val="SMDATA_13_YCVuYxMAAAAlAAAAZAAAAK0AAAAAkAAAAEgAAACQAAAASAAAAAAAAAAAAAAAAAAAAAEAAABQAAAAAAAAAAAA4D8AAAAAAADgPwAAAAAAAOA/AAAAAAAA4D8AAAAAAADgPwAAAAAAAOA/AAAAAAAA4D8AAAAAAADgPwAAAAAAAOA/AAAAAAAA4D8CAAAAjAAAAAEAAAACAAAAT4G9DP///wgAAAAAAAAAAKbNuAavQJtCpmSm6X0qUKgBAAAAZAAAAAEAAABAAAAAAAAAAAAAAAAAAAAAAAAAAAAAAAAAAAAAAAAAAAAAAAAAAAAAAAAAAAAAAAAAAAAAAAAAAAAAAAAAAAAAAAAAAAAAAAAAAAAAAAAAAAAAAAAAAAAAFAAAADwAAAAAAAAAAAAAAAAAAAAAAAAAAQAAABQAAAAUAAAAFAAAAAEAAAAAAAAAZAAAAGQAAAAAAAAAZAAAAGQAAAAVAAAAYAAAAAAAAAAAAAAADwAAACADAAAAAAAAAAAAAAEAAACgMgAAAAAAAAAAAAABAAAAf39/AAEAAABkAAAAAAAAABQAAABAHwAAAAAAACYAAAAAAAAAwOD//wAAAAAmAAAAZAAAABYAAABMAAAAAAAAAAAAAAAEAAAAAAAAAAEAAADu7OEKAAAAACgAAAAoAAAAZAAAAGQAAAAAAAAAzMzMAAAAAABQAAAAUAAAAGQAAABkAAAAAAAAABcAAAAUAAAAAAAAAAAAAAD/fwAA/38AAAAAAAAJAAAABAAAAAICAgIMAAAAEAAAAAAAAAAAAAAAAAAAAAAAAAAeAAAAaAAAAAAAAACX////lf///53///8AAAAAECcAABAnAAAAAAAAAAAAAAAAAAAAAAAAAAAAAAAAAAAAAAAAAAAAABQAAAAAAAAAwMD/AAAAAABkAAAAMgAAAAAAAABkAAAAAAAAAH9/fwAKAAAAHwAAAFQAAABPgb0F////AQAAAAAAAAAAAAAAAAAAAAAAAAAAAAAAAAAAAAAAAAAAAAAAAH9/fwDu7OEDzMzMAMDA/wB/f38AAAAAAAAAAAAAAAAAAAAAAAAAAAAhAAAAGAAAABQAAAA4AgAASg0AAIg2AADZLQAAAAAAACYAAAAIAAAAfXD///////8="/>
              </a:ext>
            </a:extLst>
          </p:cNvSpPr>
          <p:nvPr>
            <p:ph type="body" idx="1"/>
          </p:nvPr>
        </p:nvSpPr>
        <p:spPr>
          <a:xfrm>
            <a:off x="360680" y="2160270"/>
            <a:ext cx="8503920" cy="5292725"/>
          </a:xfrm>
          <a:blipFill>
            <a:blip r:embed="rId2"/>
            <a:srcRect/>
            <a:stretch>
              <a:fillRect l="-1050" t="-1070" r="-990" b="0"/>
            </a:stretch>
          </a:blipFill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YCVuY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AS/v//+AMAANAqAACdCgAAEAAAACYAAAAIAAAAffD///////8="/>
              </a:ext>
            </a:extLst>
          </p:cNvSpPr>
          <p:nvPr>
            <p:ph type="title"/>
          </p:nvPr>
        </p:nvSpPr>
        <p:spPr>
          <a:xfrm>
            <a:off x="-313690" y="645160"/>
            <a:ext cx="7273290" cy="108013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algn="ctr">
              <a:defRPr lang="ru-ru"/>
            </a:pPr>
            <a:r>
              <a:t>Относительная доза шума</a:t>
            </a:r>
          </a:p>
        </p:txBody>
      </p:sp>
      <p:sp>
        <p:nvSpPr>
          <p:cNvPr id="3" name="Текст 2"/>
          <p:cNvSpPr>
            <a:spLocks noGrp="1" noChangeArrowheads="1"/>
            <a:extLst>
              <a:ext uri="smNativeData">
                <pr:smNativeData xmlns:pr="smNativeData" val="SMDATA_13_YCVuY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BxBgAALwcAAB8dAADUDQAAEAAAACYAAAAIAAAA/fD///////8="/>
              </a:ext>
            </a:extLst>
          </p:cNvSpPr>
          <p:nvPr>
            <p:ph type="body" idx="1"/>
          </p:nvPr>
        </p:nvSpPr>
        <p:spPr>
          <a:xfrm>
            <a:off x="1047115" y="1167765"/>
            <a:ext cx="3686810" cy="108013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 marL="0" marR="0" indent="0" algn="l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lang="ru-ru" sz="2400">
                <a:solidFill>
                  <a:srgbClr val="3F3F3F"/>
                </a:solidFill>
                <a:latin typeface="Century Gothic" pitchFamily="2" charset="-52"/>
                <a:ea typeface="Century Gothic" pitchFamily="2" charset="-52"/>
                <a:cs typeface="Century Gothic" pitchFamily="2" charset="-52"/>
              </a:defRPr>
            </a:pPr>
            <a:r>
              <a:rPr lang="ru-ru" b="1"/>
              <a:t>Доза шума</a:t>
            </a:r>
            <a:endParaRPr lang="ru-ru" b="1"/>
          </a:p>
        </p:txBody>
      </p:sp>
      <p:sp>
        <p:nvSpPr>
          <p:cNvPr id="4" name="Текст 4"/>
          <p:cNvSpPr>
            <a:spLocks noGrp="1" noChangeArrowheads="1"/>
            <a:extLst>
              <a:ext uri="smNativeData">
                <pr:smNativeData xmlns:pr="smNativeData" val="SMDATA_13_YCVuY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CEGgAAAgcAAJc1AACnDQAAEAAAACYAAAAIAAAA/fD///////8="/>
              </a:ext>
            </a:extLst>
          </p:cNvSpPr>
          <p:nvPr>
            <p:ph type="body" idx="3"/>
          </p:nvPr>
        </p:nvSpPr>
        <p:spPr>
          <a:xfrm>
            <a:off x="4310380" y="1139190"/>
            <a:ext cx="4401185" cy="108013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 marL="0" marR="0" indent="0" algn="l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lang="ru-ru" sz="2400">
                <a:solidFill>
                  <a:srgbClr val="3F3F3F"/>
                </a:solidFill>
                <a:latin typeface="Century Gothic" pitchFamily="2" charset="-52"/>
                <a:ea typeface="Century Gothic" pitchFamily="2" charset="-52"/>
                <a:cs typeface="Century Gothic" pitchFamily="2" charset="-52"/>
              </a:defRPr>
            </a:pPr>
            <a:r>
              <a:rPr lang="ru-ru" b="1"/>
              <a:t>Допустимая доза шума</a:t>
            </a:r>
            <a:endParaRPr lang="ru-ru" b="1"/>
          </a:p>
        </p:txBody>
      </p:sp>
      <p:sp>
        <p:nvSpPr>
          <p:cNvPr id="5" name="Объект 5"/>
          <p:cNvSpPr>
            <a:spLocks noGrp="1" noChangeArrowheads="1"/>
            <a:extLst>
              <a:ext uri="smNativeData">
                <pr:smNativeData xmlns:pr="smNativeData" val="SMDATA_13_YCVuYxMAAAAlAAAAZAAAAK0AAAAAkAAAAEgAAACQAAAASAAAAAAAAAAAAAAAAAAAAAEAAABQAAAAAAAAAAAA4D8AAAAAAADgPwAAAAAAAOA/AAAAAAAA4D8AAAAAAADgPwAAAAAAAOA/AAAAAAAA4D8AAAAAAADgPwAAAAAAAOA/AAAAAAAA4D8CAAAAjAAAAAEAAAACAAAAT4G9DP///wgAAAAAAAAAAPn36SFxX05CkzjCeiRvmB8BAAAAZAAAAAEAAABAAAAAAAAAAAAAAAAAAAAAAAAAAAAAAAAAAAAAAAAAAAAAAAAAAAAAAAAAAAAAAAAAAAAAAAAAAAAAAAAAAAAAAAAAAAAAAAAAAAAAAAAAAAAAAAAAAAAAFAAAADwAAAAAAAAAAAAAAAAAAAAAAAAAAQAAABQAAAAUAAAAFAAAAAEAAAAAAAAAZAAAAGQAAAAAAAAAZAAAAGQAAAAVAAAAYAAAAAAAAAAAAAAADwAAACADAAAAAAAAAAAAAAEAAACgMgAAAAAAAAAAAAA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H9/fwDu7OEDzMzMAMDA/wB/f38AAAAAAAAAAAAAAAAAAAAAAAAAAAAhAAAAGAAAABQAAACTGgAASw0AADkzAAAtGAAAAAAAACYAAAAIAAAAffD///////8="/>
              </a:ext>
            </a:extLst>
          </p:cNvSpPr>
          <p:nvPr>
            <p:ph type="body" idx="4"/>
          </p:nvPr>
        </p:nvSpPr>
        <p:spPr>
          <a:xfrm>
            <a:off x="4319905" y="2160905"/>
            <a:ext cx="4006850" cy="1769110"/>
          </a:xfrm>
          <a:blipFill>
            <a:blip r:embed="rId2"/>
            <a:srcRect/>
            <a:stretch/>
          </a:blipFill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graphicFrame>
        <p:nvGraphicFramePr>
          <p:cNvPr id="6" name="Object 4"/>
          <p:cNvGraphicFramePr>
            <a:graphicFrameLocks noGrp="1" noChangeArrowheads="1" noChangeAspect="1"/>
            <a:extLst>
              <a:ext uri="smNativeData">
                <pr:smNativeData xmlns:pr="smNativeData" val="SMDATA_15_YCVuYxMAAAAlAAAANw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EAAAAjAAAABAAAAGQAAAAXAAAAFAAAAAAAAAAAAAAA/38AAP9/AAAAAAAACQAAAAQAAAAAAAAADAAAABAAAAAAAAAAAAAAAAAAAAAAAAAAHgAAAGgAAAAAAAAAAAAAAAAAAAAAAAAAAAAAABAnAAAQJwAAAAAAAAAAAAAAAAAAAAAAAAAAAAAAAAAAAAAAAAAAAAAUAAAAAAAAAMDA/wAAAAAAZAAAADIAAAAAAAAAZAAAAAAAAAB/f38AAAAAAB8AAABUAAAA////AP///wEAAAAAAAAAAAAAAAAAAAAAAAAAAAAAAAAAAAAAAAAAAAAAAAB/f38A7uzhA8zMzADAwP8Af39/AAAAAAAAAAAAAAAAAP///wAAAAAAIQAAABgAAAAUAAAAgQMAAHcOAABVFQAAHBUAABAAAAAmAAAACAAAAH3x////////"/>
              </a:ext>
            </a:extLst>
          </p:cNvGraphicFramePr>
          <p:nvPr>
            <p:ph type="obj" idx="2"/>
          </p:nvPr>
        </p:nvGraphicFramePr>
        <p:xfrm>
          <a:off x="569595" y="2351405"/>
          <a:ext cx="2898140" cy="1080135"/>
        </p:xfrm>
        <a:graphic>
          <a:graphicData uri="http://schemas.openxmlformats.org/presentationml/2006/ole">
            <p:oleObj spid="_x0000_s1030" name="Microsoft Equation 3.0" r:id="rId4" imgW="914400" imgH="485775" progId="Microsoft Equation 3.0">
              <p:embed/>
            </p:oleObj>
          </a:graphicData>
        </a:graphic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graphicFrame>
      <p:sp>
        <p:nvSpPr>
          <p:cNvPr id="7" name="Прямоугольник 3"/>
          <p:cNvSpPr>
            <a:extLst>
              <a:ext uri="smNativeData">
                <pr:smNativeData xmlns:pr="smNativeData" val="SMDATA_13_YCVuYxMAAAAlAAAAZAAAAK0AAAAAkAAAAEgAAACQAAAASAAAAAAAAAAAAAAAAAAAAAEAAABQAAAAAAAAAAAA4D8AAAAAAADgPwAAAAAAAOA/AAAAAAAA4D8AAAAAAADgPwAAAAAAAOA/AAAAAAAA4D8AAAAAAADgPwAAAAAAAOA/AAAAAAAA4D8CAAAAjAAAAAEAAAACAAAAT4G9DP///wgAAAAAAAAAAO/SJmgAD+hGpChsGcUCfbABAAAAZAAAAAEAAABAAAAAAAAAAAAAAAAAAAAAAAAAAAAAAAAAAAAAAAAAAAAAAAAAAAAAAAAAAAAAAAAAAAAAAAAAAAAAAAAAAAAAAAAAAAAAAAAAAAAAAAAAAAAAAAAAAAAAFAAAADwAAAAAAAAAAAAAAAAAAAAAAAAAAQAAABQAAAAUAAAAFAAAAAEAAAAAAAAAZAAAAGQAAAAAAAAAZAAAAGQAAAAVAAAAYAAAAAAAAAAAAAAADwAAACADAAAAAAAAAAAAAAEAAACgMgAAAAAAAAAAAAABAAAAf39/AAEAAABkAAAAAAAAABQAAABAHwAAAAAAACYAAAAAAAAAwOD//wAAAAAmAAAAZAAAABYAAABMAAAAAAAAAAAAAAAEAAAAAAAAAAEAAADu7OEKAAAAACgAAAAoAAAAZAAAAGQAAAAAAAAAzMzMAAAAAABQAAAAUAAAAGQAAABkAAAAAAAAABcAAAAUAAAAAAAAAAAAAAD/fwAA/38AAAAAAAAJAAAABAAAACYAAAAMAAAAEAAAAAAAAAAAAAAAAAAAAAAAAAAeAAAAaAAAAAAAAAAAAAAAAAAAAAAAAADa/v//ECcAABAnAAAAAAAAAAAAAAAAAAAAAAAAAAAAAAAAAAAAAAAAAAAAABQAAAAAAAAAwMD/AAAAAABkAAAAMgAAAAAAAABkAAAAAAAAAH9/fwAKAAAAHwAAAFQAAABPgb0F////AQAAAAAAAAAAAAAAAAAAAAAAAAAAAAAAAAAAAAAAAAAAAAAAAH9/fwDu7OEDzMzMAMDA/wB/f38AAAAAAAAAAAAAAAAAAAAAAAAAAAAhAAAAGAAAABQAAABvIwAACxUAAD46AAD9HQAAEAAAACYAAAAIAAAA//////////8="/>
              </a:ext>
            </a:extLst>
          </p:cNvSpPr>
          <p:nvPr/>
        </p:nvSpPr>
        <p:spPr>
          <a:xfrm>
            <a:off x="5760085" y="3420745"/>
            <a:ext cx="3707765" cy="1454150"/>
          </a:xfrm>
          <a:prstGeom prst="rect">
            <a:avLst/>
          </a:prstGeom>
          <a:blipFill>
            <a:blip r:embed="rId5"/>
            <a:srcRect/>
            <a:stretch>
              <a:fillRect l="0" t="0" r="0" b="-2940"/>
            </a:stretch>
          </a:blipFill>
          <a:ln>
            <a:noFill/>
          </a:ln>
          <a:effectLst/>
        </p:spPr>
      </p:sp>
      <p:sp>
        <p:nvSpPr>
          <p:cNvPr id="8" name="Прямоугольник1"/>
          <p:cNvSpPr>
            <a:extLst>
              <a:ext uri="smNativeData">
                <pr:smNativeData xmlns:pr="smNativeData" val="SMDATA_13_YCVuY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D/BAAAURgAAEchAADdGwAAEAAAACYAAAAIAAAA//////////8="/>
              </a:ext>
            </a:extLst>
          </p:cNvSpPr>
          <p:nvPr/>
        </p:nvSpPr>
        <p:spPr>
          <a:xfrm>
            <a:off x="812165" y="3952875"/>
            <a:ext cx="4597400" cy="5765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b"/>
          <a:lstStyle/>
          <a:p>
            <a:pPr marL="0" marR="0" indent="0" algn="l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lang="ru-ru" sz="2400">
                <a:solidFill>
                  <a:srgbClr val="3F3F3F"/>
                </a:solidFill>
                <a:latin typeface="Century Gothic" pitchFamily="2" charset="-52"/>
                <a:ea typeface="Century Gothic" pitchFamily="2" charset="-52"/>
                <a:cs typeface="Century Gothic" pitchFamily="2" charset="-52"/>
              </a:defRPr>
            </a:pPr>
            <a:r>
              <a:rPr lang="ru-ru" b="1"/>
              <a:t>Относительная доза шума</a:t>
            </a:r>
            <a:endParaRPr lang="ru-ru" b="1"/>
          </a:p>
        </p:txBody>
      </p:sp>
      <p:sp>
        <p:nvSpPr>
          <p:cNvPr id="9" name="Текст 2"/>
          <p:cNvSpPr>
            <a:extLst>
              <a:ext uri="smNativeData">
                <pr:smNativeData xmlns:pr="smNativeData" val="SMDATA_13_YCVuY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AdAQAAth4AAEY2AACBJQAAEAAAACYAAAAIAAAA//////////8="/>
              </a:ext>
            </a:extLst>
          </p:cNvSpPr>
          <p:nvPr/>
        </p:nvSpPr>
        <p:spPr>
          <a:xfrm>
            <a:off x="180975" y="4992370"/>
            <a:ext cx="8641715" cy="11042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b"/>
          <a:lstStyle/>
          <a:p>
            <a:pPr marL="0" marR="0" indent="0" algn="just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lang="ru-ru" sz="2400">
                <a:solidFill>
                  <a:srgbClr val="3F3F3F"/>
                </a:solidFill>
                <a:latin typeface="Century Gothic" pitchFamily="2" charset="-52"/>
                <a:ea typeface="Century Gothic" pitchFamily="2" charset="-52"/>
                <a:cs typeface="Century Gothic" pitchFamily="2" charset="-52"/>
              </a:defRPr>
            </a:pPr>
            <a:r>
              <a:rPr lang="ru-ru" sz="2000"/>
              <a:t>	При работе с дозой шума удобнее работать с ее относительной величиной, которая отражает отношение дозы шума к ее допустимому значению. Может быть выражена как и в долях, так и в процентах.</a:t>
            </a:r>
            <a:endParaRPr lang="ru-ru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YCVuY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ACAQAA+QQAAI8lAABYCQAAEAAAACYAAAAIAAAA/XD///////8="/>
              </a:ext>
            </a:extLst>
          </p:cNvSpPr>
          <p:nvPr>
            <p:ph type="title"/>
          </p:nvPr>
        </p:nvSpPr>
        <p:spPr>
          <a:xfrm>
            <a:off x="163830" y="808355"/>
            <a:ext cx="5941695" cy="71056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Нормирование шума</a:t>
            </a:r>
          </a:p>
        </p:txBody>
      </p:sp>
      <p:sp>
        <p:nvSpPr>
          <p:cNvPr id="3" name="Прямоугольник 3"/>
          <p:cNvSpPr>
            <a:extLst>
              <a:ext uri="smNativeData">
                <pr:smNativeData xmlns:pr="smNativeData" val="SMDATA_13_YCVuYxMAAAAlAAAAZAAAAK0AAAAAkAAAAEgAAACQAAAASAAAAAAAAAAAAAAAAAAAAAEAAABQAAAAAAAAAAAA4D8AAAAAAADgPwAAAAAAAOA/AAAAAAAA4D8AAAAAAADgPwAAAAAAAOA/AAAAAAAA4D8AAAAAAADgPwAAAAAAAOA/AAAAAAAA4D8CAAAAjAAAAAEAAAACAAAAT4G9DP///wgAAAAAAAAAAFoRl4gxIiROmxW44I+KC1kBAAAAZAAAAAEAAABAAAAAAAAAAAAAAAAAAAAAAAAAAAAAAAAAAAAAAAAAAAAAAAAAAAAAAAAAAAAAAAAAAAAAAAAAAAAAAAAAAAAAAAAAAAAAAAAAAAAAAAAAAAAAAAAAAAAAFAAAADwAAAAAAAAAAAAAAAAAAAAAAAAAAQAAABQAAAAUAAAAFAAAAAEAAAAAAAAAZAAAAGQAAAAAAAAAZAAAAGQAAAAVAAAAYAAAAAAAAAAAAAAADwAAACADAAAAAAAAAAAAAAEAAACgMgAAAAAAAAAAAAABAAAAf39/AAEAAABkAAAAAAAAABQAAABAHwAAAAAAACYAAAAAAAAAwOD//wAAAAAmAAAAZAAAABYAAABMAAAAAAAAAAAAAAAEAAAAAAAAAAEAAADu7OEKAAAAACgAAAAoAAAAZAAAAGQAAAAAAAAAzMzMAAAAAABQAAAAUAAAAGQAAABkAAAAAAAAABcAAAAUAAAAAAAAAAAAAAD/fwAA/38AAAAAAAAJAAAABAAAALifIQ4MAAAAEAAAAAAAAAAAAAAAAAAAAAAAAAAeAAAAaAAAAAAAAACo////iP///wAAAAAAAAAAECcAABAnAAAAAAAAAAAAAAAAAAAAAAAAAAAAAAAAAAAAAAAAAAAAABQAAAAAAAAAwMD/AAAAAABkAAAAMgAAAAAAAABkAAAAAAAAAH9/fwAKAAAAHwAAAFQAAABPgb0F////AQAAAAAAAAAAAAAAAAAAAAAAAAAAAAAAAAAAAAAAAAAAAAAAAH9/fwDu7OEDzMzMAMDA/wB/f38AAAAAAAAAAAAAAAAAAAAAAAAAAAAhAAAAGAAAABQAAAABAAAAmAwAALs5AAC3IQAAEAAAACYAAAAIAAAA//////////8="/>
              </a:ext>
            </a:extLst>
          </p:cNvSpPr>
          <p:nvPr/>
        </p:nvSpPr>
        <p:spPr>
          <a:xfrm>
            <a:off x="635" y="2047240"/>
            <a:ext cx="9384030" cy="3433445"/>
          </a:xfrm>
          <a:prstGeom prst="rect">
            <a:avLst/>
          </a:prstGeom>
          <a:blipFill>
            <a:blip r:embed="rId2"/>
            <a:srcRect/>
            <a:stretch>
              <a:fillRect l="-880" t="-1200" r="0" b="0"/>
            </a:stretch>
          </a:blipFill>
          <a:ln>
            <a:noFill/>
          </a:ln>
          <a:effectLst/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YCVuYx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AAAkgIAAKQdAACNCQAAAAAAACYAAAAIAAAA/fD///////8="/>
              </a:ext>
            </a:extLst>
          </p:cNvSpPr>
          <p:nvPr>
            <p:ph type="title"/>
          </p:nvPr>
        </p:nvSpPr>
        <p:spPr>
          <a:xfrm>
            <a:off x="0" y="417830"/>
            <a:ext cx="4818380" cy="113474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800" b="0" i="0" u="none" strike="noStrike" kern="1" cap="all" spc="0" baseline="0">
                <a:solidFill>
                  <a:schemeClr val="tx1"/>
                </a:solidFill>
                <a:effectLst/>
                <a:latin typeface="Century Gothic" pitchFamily="2" charset="-52"/>
                <a:ea typeface="Century Gothic" pitchFamily="2" charset="-52"/>
                <a:cs typeface="Century Gothic" pitchFamily="2" charset="-52"/>
              </a:defRPr>
            </a:pPr>
            <a:r>
              <a:t>Метод 1</a:t>
            </a:r>
          </a:p>
        </p:txBody>
      </p:sp>
      <p:graphicFrame>
        <p:nvGraphicFramePr>
          <p:cNvPr id="3" name="Таблица1"/>
          <p:cNvGraphicFramePr>
            <a:graphicFrameLocks noGrp="1"/>
          </p:cNvGraphicFramePr>
          <p:nvPr/>
        </p:nvGraphicFramePr>
        <p:xfrm>
          <a:off x="1330325" y="1945640"/>
          <a:ext cx="6251575" cy="1991995"/>
        </p:xfrm>
        <a:graphic>
          <a:graphicData uri="http://schemas.openxmlformats.org/drawingml/2006/table">
            <a:tbl>
              <a:tblPr>
                <a:gradFill flip="none" rotWithShape="0">
                  <a:gsLst>
                    <a:gs pos="0">
                      <a:srgbClr val="49D38B"/>
                    </a:gs>
                    <a:gs pos="100000">
                      <a:schemeClr val="accent1"/>
                    </a:gs>
                  </a:gsLst>
                  <a:lin ang="5400000" scaled="0"/>
                  <a:tileRect/>
                </a:gradFill>
              </a:tblPr>
              <a:tblGrid>
                <a:gridCol w="791210"/>
                <a:gridCol w="518795"/>
                <a:gridCol w="394970"/>
                <a:gridCol w="568325"/>
                <a:gridCol w="568325"/>
                <a:gridCol w="568325"/>
                <a:gridCol w="568325"/>
                <a:gridCol w="568325"/>
                <a:gridCol w="568325"/>
                <a:gridCol w="568325"/>
                <a:gridCol w="568325"/>
              </a:tblGrid>
              <a:tr h="249555">
                <a:tc rowSpan="2"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FFFFFF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rPr lang="ru-ru" sz="1500"/>
                        <a:t>Десятки дБ</a:t>
                      </a:r>
                      <a:endParaRPr lang="ru-ru" sz="1500">
                        <a:solidFill>
                          <a:schemeClr val="accent1"/>
                        </a:solidFill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 gridSpan="10"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FFFFFF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rPr lang="ru-ru" sz="1500"/>
                        <a:t>Единицы дБ</a:t>
                      </a:r>
                      <a:endParaRPr lang="ru-ru" sz="1500">
                        <a:solidFill>
                          <a:schemeClr val="accent1"/>
                        </a:solidFill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extLst>
                  <a:ext uri="smNativeData">
                    <pr:rowheight xmlns="" xmlns:pr="smNativeData" dt="1668162912" type="min" val="249555"/>
                  </a:ext>
                </a:extLst>
              </a:tr>
              <a:tr h="241300"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FFFFFF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rPr lang="ru-ru" sz="1500"/>
                        <a:t>0</a:t>
                      </a:r>
                      <a:endParaRPr lang="ru-ru" sz="1500">
                        <a:solidFill>
                          <a:schemeClr val="accent1"/>
                        </a:solidFill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FFFFFF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rPr lang="ru-ru" sz="1500"/>
                        <a:t>1</a:t>
                      </a:r>
                      <a:endParaRPr lang="ru-ru" sz="1500">
                        <a:solidFill>
                          <a:schemeClr val="accent1"/>
                        </a:solidFill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FFFFFF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rPr lang="ru-ru" sz="1500"/>
                        <a:t>2</a:t>
                      </a:r>
                      <a:endParaRPr lang="ru-ru" sz="1500">
                        <a:solidFill>
                          <a:schemeClr val="accent1"/>
                        </a:solidFill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FFFFFF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rPr lang="ru-ru" sz="1500"/>
                        <a:t>3</a:t>
                      </a:r>
                      <a:endParaRPr lang="ru-ru" sz="1500">
                        <a:solidFill>
                          <a:schemeClr val="accent1"/>
                        </a:solidFill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FFFFFF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rPr lang="ru-ru" sz="1500"/>
                        <a:t>4</a:t>
                      </a:r>
                      <a:endParaRPr lang="ru-ru" sz="1500">
                        <a:solidFill>
                          <a:schemeClr val="accent1"/>
                        </a:solidFill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FFFFFF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rPr lang="ru-ru" sz="1500"/>
                        <a:t>5</a:t>
                      </a:r>
                      <a:endParaRPr lang="ru-ru" sz="1500">
                        <a:solidFill>
                          <a:schemeClr val="accent1"/>
                        </a:solidFill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FFFFFF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rPr lang="ru-ru" sz="1500"/>
                        <a:t>6</a:t>
                      </a:r>
                      <a:endParaRPr lang="ru-ru" sz="1500">
                        <a:solidFill>
                          <a:schemeClr val="accent1"/>
                        </a:solidFill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FFFFFF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rPr lang="ru-ru" sz="1500"/>
                        <a:t>7</a:t>
                      </a:r>
                      <a:endParaRPr lang="ru-ru" sz="1500">
                        <a:solidFill>
                          <a:schemeClr val="accent1"/>
                        </a:solidFill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FFFFFF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rPr lang="ru-ru" sz="1500"/>
                        <a:t>8</a:t>
                      </a:r>
                      <a:endParaRPr lang="ru-ru" sz="1500">
                        <a:solidFill>
                          <a:schemeClr val="accent1"/>
                        </a:solidFill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FFFFFF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rPr lang="ru-ru" sz="1500"/>
                        <a:t>9</a:t>
                      </a:r>
                      <a:endParaRPr lang="ru-ru" sz="1500">
                        <a:solidFill>
                          <a:schemeClr val="accent1"/>
                        </a:solidFill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extLst>
                  <a:ext uri="smNativeData">
                    <pr:rowheight xmlns="" xmlns:pr="smNativeData" dt="1668162912" type="min" val="241300"/>
                  </a:ext>
                </a:extLst>
              </a:tr>
              <a:tr h="375285"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FFFFFF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rPr lang="ru-ru" sz="1500"/>
                        <a:t>80</a:t>
                      </a:r>
                      <a:endParaRPr lang="ru-ru" sz="1500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FFFFFF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rPr lang="ru-ru" sz="1500"/>
                        <a:t>0,04</a:t>
                      </a:r>
                      <a:endParaRPr lang="ru-ru" sz="1500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FFFFFF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rPr lang="ru-ru" sz="1500"/>
                        <a:t>0,05</a:t>
                      </a:r>
                      <a:endParaRPr lang="ru-ru" sz="1500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FFFFFF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rPr lang="ru-ru" sz="1500"/>
                        <a:t>0,063</a:t>
                      </a:r>
                      <a:endParaRPr lang="ru-ru" sz="1500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FFFFFF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rPr lang="ru-ru" sz="1500"/>
                        <a:t>0,08</a:t>
                      </a:r>
                      <a:endParaRPr lang="ru-ru" sz="1500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FFFFFF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rPr lang="ru-ru" sz="1500"/>
                        <a:t>0,1</a:t>
                      </a:r>
                      <a:endParaRPr lang="ru-ru" sz="1500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FFFFFF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rPr lang="ru-ru" sz="1500"/>
                        <a:t>0,125</a:t>
                      </a:r>
                      <a:endParaRPr lang="ru-ru" sz="1500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FFFFFF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rPr lang="ru-ru" sz="1500"/>
                        <a:t>0,16</a:t>
                      </a:r>
                      <a:endParaRPr lang="ru-ru" sz="1500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FFFFFF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rPr lang="ru-ru" sz="1500"/>
                        <a:t>0,2</a:t>
                      </a:r>
                      <a:endParaRPr lang="ru-ru" sz="1500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FFFFFF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rPr lang="ru-ru" sz="1500"/>
                        <a:t>0,25</a:t>
                      </a:r>
                      <a:endParaRPr lang="ru-ru" sz="1500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FFFFFF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rPr lang="ru-ru" sz="1500"/>
                        <a:t>0,32</a:t>
                      </a:r>
                      <a:endParaRPr lang="ru-ru" sz="1500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extLst>
                  <a:ext uri="smNativeData">
                    <pr:rowheight xmlns="" xmlns:pr="smNativeData" dt="1668162912" type="min" val="375285"/>
                  </a:ext>
                </a:extLst>
              </a:tr>
              <a:tr h="375285"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FFFFFF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rPr lang="ru-ru" sz="1500"/>
                        <a:t>90</a:t>
                      </a:r>
                      <a:endParaRPr lang="ru-ru" sz="1500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FFFFFF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rPr lang="ru-ru" sz="1500"/>
                        <a:t>0,4</a:t>
                      </a:r>
                      <a:endParaRPr lang="ru-ru" sz="1500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FFFFFF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rPr lang="ru-ru" sz="1500"/>
                        <a:t>0,5</a:t>
                      </a:r>
                      <a:endParaRPr lang="ru-ru" sz="1500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FFFFFF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rPr lang="ru-ru" sz="1500"/>
                        <a:t>0,63</a:t>
                      </a:r>
                      <a:endParaRPr lang="ru-ru" sz="1500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FFFFFF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rPr lang="ru-ru" sz="1500"/>
                        <a:t>0,8</a:t>
                      </a:r>
                      <a:endParaRPr lang="ru-ru" sz="1500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FFFFFF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rPr lang="ru-ru" sz="1500"/>
                        <a:t>1,0</a:t>
                      </a:r>
                      <a:endParaRPr lang="ru-ru" sz="1500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FFFFFF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rPr lang="ru-ru" sz="1500"/>
                        <a:t>1,25</a:t>
                      </a:r>
                      <a:endParaRPr lang="ru-ru" sz="1500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FFFFFF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rPr lang="ru-ru" sz="1500"/>
                        <a:t>1,6</a:t>
                      </a:r>
                      <a:endParaRPr lang="ru-ru" sz="1500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FFFFFF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rPr lang="ru-ru" sz="1500"/>
                        <a:t>2,0</a:t>
                      </a:r>
                      <a:endParaRPr lang="ru-ru" sz="1500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FFFFFF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rPr lang="ru-ru" sz="1500"/>
                        <a:t>2,5</a:t>
                      </a:r>
                      <a:endParaRPr lang="ru-ru" sz="1500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FFFFFF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rPr lang="ru-ru" sz="1500"/>
                        <a:t>3,2</a:t>
                      </a:r>
                      <a:endParaRPr lang="ru-ru" sz="1500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extLst>
                  <a:ext uri="smNativeData">
                    <pr:rowheight xmlns="" xmlns:pr="smNativeData" dt="1668162912" type="min" val="375285"/>
                  </a:ext>
                </a:extLst>
              </a:tr>
              <a:tr h="375285"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FFFFFF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rPr lang="ru-ru" sz="1500"/>
                        <a:t>100</a:t>
                      </a:r>
                      <a:endParaRPr lang="ru-ru" sz="1500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FFFFFF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rPr lang="ru-ru" sz="1500"/>
                        <a:t>4,0</a:t>
                      </a:r>
                      <a:endParaRPr lang="ru-ru" sz="1500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FFFFFF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rPr lang="ru-ru" sz="1500"/>
                        <a:t>5,0</a:t>
                      </a:r>
                      <a:endParaRPr lang="ru-ru" sz="1500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FFFFFF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rPr lang="ru-ru" sz="1500"/>
                        <a:t>6,3</a:t>
                      </a:r>
                      <a:endParaRPr lang="ru-ru" sz="1500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FFFFFF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rPr lang="ru-ru" sz="1500"/>
                        <a:t>8,0</a:t>
                      </a:r>
                      <a:endParaRPr lang="ru-ru" sz="1500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FFFFFF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rPr lang="ru-ru" sz="1500"/>
                        <a:t>10</a:t>
                      </a:r>
                      <a:endParaRPr lang="ru-ru" sz="1500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FFFFFF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rPr lang="ru-ru" sz="1500"/>
                        <a:t>12,5</a:t>
                      </a:r>
                      <a:endParaRPr lang="ru-ru" sz="1500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FFFFFF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rPr lang="ru-ru" sz="1500"/>
                        <a:t>16</a:t>
                      </a:r>
                      <a:endParaRPr lang="ru-ru" sz="1500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FFFFFF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rPr lang="ru-ru" sz="1500"/>
                        <a:t>20</a:t>
                      </a:r>
                      <a:endParaRPr lang="ru-ru" sz="1500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FFFFFF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rPr lang="ru-ru" sz="1500"/>
                        <a:t>25</a:t>
                      </a:r>
                      <a:endParaRPr lang="ru-ru" sz="1500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FFFFFF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rPr lang="ru-ru" sz="1500"/>
                        <a:t>32</a:t>
                      </a:r>
                      <a:endParaRPr lang="ru-ru" sz="1500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extLst>
                  <a:ext uri="smNativeData">
                    <pr:rowheight xmlns="" xmlns:pr="smNativeData" dt="1668162912" type="min" val="375285"/>
                  </a:ext>
                </a:extLst>
              </a:tr>
              <a:tr h="375285"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FFFFFF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rPr lang="ru-ru" sz="1500"/>
                        <a:t>110</a:t>
                      </a:r>
                      <a:endParaRPr lang="ru-ru" sz="1500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FFFFFF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rPr lang="ru-ru" sz="1500"/>
                        <a:t>40</a:t>
                      </a:r>
                      <a:endParaRPr lang="ru-ru" sz="1500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FFFFFF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rPr lang="ru-ru" sz="1500"/>
                        <a:t>50</a:t>
                      </a:r>
                      <a:endParaRPr lang="ru-ru" sz="1500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FFFFFF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rPr lang="ru-ru" sz="1500"/>
                        <a:t>63</a:t>
                      </a:r>
                      <a:endParaRPr lang="ru-ru" sz="1500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FFFFFF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rPr lang="ru-ru" sz="1500"/>
                        <a:t>80</a:t>
                      </a:r>
                      <a:endParaRPr lang="ru-ru" sz="1500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FFFFFF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rPr lang="ru-ru" sz="1500"/>
                        <a:t>100</a:t>
                      </a:r>
                      <a:endParaRPr lang="ru-ru" sz="1500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FFFFFF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rPr lang="ru-ru" sz="1500"/>
                        <a:t>125</a:t>
                      </a:r>
                      <a:endParaRPr lang="ru-ru" sz="1500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FFFFFF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rPr lang="ru-ru" sz="1500"/>
                        <a:t>160</a:t>
                      </a:r>
                      <a:endParaRPr lang="ru-ru" sz="1500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FFFFFF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rPr lang="ru-ru" sz="1500"/>
                        <a:t>200</a:t>
                      </a:r>
                      <a:endParaRPr lang="ru-ru" sz="1500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FFFFFF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rPr lang="ru-ru" sz="1500"/>
                        <a:t>250</a:t>
                      </a:r>
                      <a:endParaRPr lang="ru-ru" sz="1500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FFFFFF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rPr lang="ru-ru" sz="1500"/>
                        <a:t>320</a:t>
                      </a:r>
                      <a:endParaRPr lang="ru-ru" sz="1500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extLst>
                  <a:ext uri="smNativeData">
                    <pr:rowheight xmlns="" xmlns:pr="smNativeData" dt="1668162912" type="min" val="375285"/>
                  </a:ext>
                </a:extLst>
              </a:tr>
            </a:tbl>
          </a:graphicData>
        </a:graphic>
      </p:graphicFrame>
      <p:sp>
        <p:nvSpPr>
          <p:cNvPr id="4" name="Текст 3"/>
          <p:cNvSpPr>
            <a:spLocks noGrp="1" noChangeArrowheads="1"/>
            <a:extLst>
              <a:ext uri="smNativeData">
                <pr:smNativeData xmlns:pr="smNativeData" val="SMDATA_13_YCVuY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rAgAA2RgAAPo0AACnKwAAAAAAACYAAAAIAAAAffD///////8="/>
              </a:ext>
            </a:extLst>
          </p:cNvSpPr>
          <p:nvPr>
            <p:ph type="body" idx="2"/>
          </p:nvPr>
        </p:nvSpPr>
        <p:spPr>
          <a:xfrm>
            <a:off x="393065" y="4039235"/>
            <a:ext cx="8218805" cy="305689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marR="0" indent="51943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rgbClr val="000000"/>
                </a:solidFill>
                <a:effectLst/>
                <a:latin typeface="Century Gothic" pitchFamily="2" charset="-52"/>
                <a:ea typeface="Century Gothic" pitchFamily="2" charset="-52"/>
                <a:cs typeface="Century Gothic" pitchFamily="2" charset="-52"/>
              </a:defRPr>
            </a:pPr>
            <a:r>
              <a:t>Например, если в течение 2 ч действовал шум с уровнем 85 дБ, 15 мин - 100 дБ и остальное время смены - 80 дБ, то </a:t>
            </a: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rgbClr val="000000"/>
                </a:solidFill>
                <a:effectLst/>
                <a:latin typeface="Century Gothic" pitchFamily="2" charset="-52"/>
                <a:ea typeface="Century Gothic" pitchFamily="2" charset="-52"/>
                <a:cs typeface="Century Gothic" pitchFamily="2" charset="-52"/>
              </a:defRPr>
            </a:pPr>
            <a:r>
              <a:t>Д = (0,125·2 + 4,0· 0,25 + 0,04· 5,75) = 1,5 </a:t>
            </a:r>
            <a:r>
              <a:rPr>
                <a:latin typeface="Calibri" pitchFamily="2" charset="-52"/>
                <a:ea typeface="Century Gothic" pitchFamily="2" charset="-52"/>
                <a:cs typeface="Century Gothic" pitchFamily="2" charset="-52"/>
              </a:rPr>
              <a:t>Па</a:t>
            </a:r>
            <a:r>
              <a:rPr baseline="30000">
                <a:latin typeface="Calibri" pitchFamily="2" charset="-52"/>
                <a:ea typeface="Century Gothic" pitchFamily="2" charset="-52"/>
                <a:cs typeface="Century Gothic" pitchFamily="2" charset="-52"/>
              </a:rPr>
              <a:t>2</a:t>
            </a:r>
            <a:r>
              <a:rPr>
                <a:latin typeface="Calibri" pitchFamily="2" charset="-52"/>
                <a:ea typeface="Century Gothic" pitchFamily="2" charset="-52"/>
                <a:cs typeface="Century Gothic" pitchFamily="2" charset="-52"/>
              </a:rPr>
              <a:t>×ч</a:t>
            </a:r>
            <a:r>
              <a:t>, т.е. больше допустимой дозы в 1,5 раза (при вычислениях в минутах частные дозы следует делить на 60, либо переводить минуты в часы).</a:t>
            </a:r>
          </a:p>
          <a:p>
            <a:pPr marL="0" marR="0" indent="51943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rgbClr val="000000"/>
                </a:solidFill>
                <a:effectLst/>
                <a:latin typeface="Century Gothic" pitchFamily="2" charset="-52"/>
                <a:ea typeface="Century Gothic" pitchFamily="2" charset="-52"/>
                <a:cs typeface="Century Gothic" pitchFamily="2" charset="-52"/>
              </a:defRPr>
            </a:pPr>
            <a:r>
              <a:t>По суммарной дозе можно определить Lэкв за смену, для чего ее следует разделить на 8 ч и по таблице найти соответствующий уровень шума. В данном примере 1,55 </a:t>
            </a:r>
            <a:r>
              <a:rPr>
                <a:latin typeface="Calibri" pitchFamily="2" charset="-52"/>
                <a:ea typeface="Century Gothic" pitchFamily="2" charset="-52"/>
                <a:cs typeface="Century Gothic" pitchFamily="2" charset="-52"/>
              </a:rPr>
              <a:t>Па</a:t>
            </a:r>
            <a:r>
              <a:rPr baseline="30000">
                <a:latin typeface="Calibri" pitchFamily="2" charset="-52"/>
                <a:ea typeface="Century Gothic" pitchFamily="2" charset="-52"/>
                <a:cs typeface="Century Gothic" pitchFamily="2" charset="-52"/>
              </a:rPr>
              <a:t>2</a:t>
            </a:r>
            <a:r>
              <a:rPr>
                <a:latin typeface="Calibri" pitchFamily="2" charset="-52"/>
                <a:ea typeface="Century Gothic" pitchFamily="2" charset="-52"/>
                <a:cs typeface="Century Gothic" pitchFamily="2" charset="-52"/>
              </a:rPr>
              <a:t>×ч</a:t>
            </a:r>
            <a:r>
              <a:t> / 8 ч = 0,187 </a:t>
            </a:r>
            <a:r>
              <a:rPr>
                <a:latin typeface="Calibri" pitchFamily="2" charset="-52"/>
                <a:ea typeface="Century Gothic" pitchFamily="2" charset="-52"/>
                <a:cs typeface="Century Gothic" pitchFamily="2" charset="-52"/>
              </a:rPr>
              <a:t>Па</a:t>
            </a:r>
            <a:r>
              <a:rPr baseline="30000">
                <a:latin typeface="Calibri" pitchFamily="2" charset="-52"/>
                <a:ea typeface="Century Gothic" pitchFamily="2" charset="-52"/>
                <a:cs typeface="Century Gothic" pitchFamily="2" charset="-52"/>
              </a:rPr>
              <a:t>2</a:t>
            </a:r>
            <a:r>
              <a:t> и по таблице получаем Lэкв = 86-87 дБ.</a:t>
            </a:r>
          </a:p>
        </p:txBody>
      </p:sp>
      <p:sp>
        <p:nvSpPr>
          <p:cNvPr id="5" name="Прямоугольник 5"/>
          <p:cNvSpPr>
            <a:extLst>
              <a:ext uri="smNativeData">
                <pr:smNativeData xmlns:pr="smNativeData" val="SMDATA_13_YCVuYx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DIDQAAcwgAAD00AABtDAAAECAAACYAAAAIAAAA//////////8="/>
              </a:ext>
            </a:extLst>
          </p:cNvSpPr>
          <p:nvPr/>
        </p:nvSpPr>
        <p:spPr>
          <a:xfrm>
            <a:off x="2240280" y="1373505"/>
            <a:ext cx="6251575" cy="646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ru-ru"/>
            </a:pPr>
            <a:r>
              <a:rPr lang="ru-ru" b="1">
                <a:latin typeface="Arial" pitchFamily="2" charset="-52"/>
                <a:ea typeface="Calibri" pitchFamily="2" charset="-52"/>
                <a:cs typeface="Calibri" pitchFamily="2" charset="-52"/>
              </a:rPr>
              <a:t>Перевод уровней звукового давления в дБ в величины квадратов давлений в Па</a:t>
            </a:r>
            <a:r>
              <a:rPr lang="ru-ru" b="1" baseline="30000">
                <a:latin typeface="inherit" pitchFamily="0" charset="0"/>
                <a:ea typeface="Calibri" pitchFamily="2" charset="-52"/>
                <a:cs typeface="Calibri" pitchFamily="2" charset="-52"/>
              </a:rPr>
              <a:t>2</a:t>
            </a:r>
          </a:p>
        </p:txBody>
      </p:sp>
    </p:spTree>
  </p:cSld>
  <p:clrMapOvr>
    <a:masterClrMapping/>
  </p:clrMapOvr>
  <p:transition spd="slow" p14:dur="1800">
    <p:push dir="u"/>
    <p:extLst>
      <p:ext uri="smNativeData">
        <pr:smNativeData xmlns:pr="smNativeData" val="YCVuYwAAAAAIBwAAAAAAABQAAAABAAAAAAAAAAAAAAAAAAAAAQAAAAAAAAAAAAAAAAAAAAAAAAAAAAAA"/>
      </p:ext>
    </p:extLst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YCVuYx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4A/w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AAA7wIAAKQdAABfCQAAAAAAACYAAAAIAAAA/fD///////8="/>
              </a:ext>
            </a:extLst>
          </p:cNvSpPr>
          <p:nvPr>
            <p:ph type="title"/>
          </p:nvPr>
        </p:nvSpPr>
        <p:spPr>
          <a:xfrm>
            <a:off x="0" y="476885"/>
            <a:ext cx="4818380" cy="104648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800" b="0" i="0" u="none" strike="noStrike" kern="1" cap="all" spc="0" baseline="0">
                <a:solidFill>
                  <a:schemeClr val="tx1"/>
                </a:solidFill>
                <a:effectLst/>
                <a:latin typeface="Century Gothic" pitchFamily="2" charset="-52"/>
                <a:ea typeface="Century Gothic" pitchFamily="2" charset="-52"/>
                <a:cs typeface="Century Gothic" pitchFamily="2" charset="-52"/>
              </a:defRPr>
            </a:pPr>
            <a:r>
              <a:t>Метод 2</a:t>
            </a:r>
          </a:p>
        </p:txBody>
      </p:sp>
      <p:sp>
        <p:nvSpPr>
          <p:cNvPr id="3" name="Текст 3"/>
          <p:cNvSpPr>
            <a:spLocks noGrp="1" noChangeArrowheads="1"/>
            <a:extLst>
              <a:ext uri="smNativeData">
                <pr:smNativeData xmlns:pr="smNativeData" val="SMDATA_13_YCVuYx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vAAAAugoAABgWAABfJAAAAAAAACYAAAAIAAAAffD///////8="/>
              </a:ext>
            </a:extLst>
          </p:cNvSpPr>
          <p:nvPr>
            <p:ph type="body" idx="2"/>
          </p:nvPr>
        </p:nvSpPr>
        <p:spPr>
          <a:xfrm>
            <a:off x="151765" y="1743710"/>
            <a:ext cx="3439795" cy="416877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marR="0" indent="46355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600" b="0" i="0" u="none" strike="noStrike" kern="1" spc="0" baseline="0">
                <a:solidFill>
                  <a:srgbClr val="000000"/>
                </a:solidFill>
                <a:effectLst/>
                <a:latin typeface="Century Gothic" pitchFamily="2" charset="-52"/>
                <a:ea typeface="Century Gothic" pitchFamily="2" charset="-52"/>
                <a:cs typeface="Century Gothic" pitchFamily="2" charset="-52"/>
              </a:defRPr>
            </a:pPr>
            <a:r>
              <a:rPr sz="2000"/>
              <a:t>По таблице в колонке 2 ч против уровня 85 дБ находим частную дозу 0,25</a:t>
            </a:r>
            <a:endParaRPr sz="2000"/>
          </a:p>
          <a:p>
            <a:pPr marL="0" marR="0" indent="46355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600" b="0" i="0" u="none" strike="noStrike" kern="1" spc="0" baseline="0">
                <a:solidFill>
                  <a:srgbClr val="000000"/>
                </a:solidFill>
                <a:effectLst/>
                <a:latin typeface="Century Gothic" pitchFamily="2" charset="-52"/>
                <a:ea typeface="Century Gothic" pitchFamily="2" charset="-52"/>
                <a:cs typeface="Century Gothic" pitchFamily="2" charset="-52"/>
              </a:defRPr>
            </a:pPr>
            <a:r>
              <a:rPr sz="2000"/>
              <a:t>В колонке 15 мин против 100 дБ – 1 и в колонке 8 ч между 79 и 82 дБ - приближенно 0,3; </a:t>
            </a:r>
            <a:endParaRPr sz="2000"/>
          </a:p>
          <a:p>
            <a:pPr marL="0" marR="0" indent="46355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600" b="0" i="0" u="none" strike="noStrike" kern="1" spc="0" baseline="0">
                <a:solidFill>
                  <a:srgbClr val="000000"/>
                </a:solidFill>
                <a:effectLst/>
                <a:latin typeface="Century Gothic" pitchFamily="2" charset="-52"/>
                <a:ea typeface="Century Gothic" pitchFamily="2" charset="-52"/>
                <a:cs typeface="Century Gothic" pitchFamily="2" charset="-52"/>
              </a:defRPr>
            </a:pPr>
            <a:r>
              <a:rPr sz="2000"/>
              <a:t>Затем, складывая их, получаем приближенно Д</a:t>
            </a:r>
            <a:r>
              <a:rPr sz="1200"/>
              <a:t>ш</a:t>
            </a:r>
            <a:r>
              <a:rPr sz="2000"/>
              <a:t> = 1,55. </a:t>
            </a:r>
            <a:endParaRPr sz="2000"/>
          </a:p>
          <a:p>
            <a:pPr marL="0" marR="0" indent="46355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600" b="0" i="0" u="none" strike="noStrike" kern="1" spc="0" baseline="0">
                <a:solidFill>
                  <a:srgbClr val="000000"/>
                </a:solidFill>
                <a:effectLst/>
                <a:latin typeface="Century Gothic" pitchFamily="2" charset="-52"/>
                <a:ea typeface="Century Gothic" pitchFamily="2" charset="-52"/>
                <a:cs typeface="Century Gothic" pitchFamily="2" charset="-52"/>
              </a:defRPr>
            </a:pPr>
            <a:r>
              <a:rPr sz="2000"/>
              <a:t>По таблице этой дозе шума приближенно соответствует L</a:t>
            </a:r>
            <a:r>
              <a:rPr sz="1300"/>
              <a:t>экв</a:t>
            </a:r>
            <a:r>
              <a:rPr sz="2000"/>
              <a:t> = 86 -88 дБ</a:t>
            </a:r>
            <a:endParaRPr sz="2000"/>
          </a:p>
        </p:txBody>
      </p:sp>
      <p:sp>
        <p:nvSpPr>
          <p:cNvPr id="4" name="Прямоугольник 5"/>
          <p:cNvSpPr>
            <a:extLst>
              <a:ext uri="smNativeData">
                <pr:smNativeData xmlns:pr="smNativeData" val="SMDATA_13_YCVuYx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CvEwAArQkAAHk6AACdDQAAACAAACYAAAAIAAAA//////////8="/>
              </a:ext>
            </a:extLst>
          </p:cNvSpPr>
          <p:nvPr/>
        </p:nvSpPr>
        <p:spPr>
          <a:xfrm>
            <a:off x="3199765" y="1572895"/>
            <a:ext cx="6305550" cy="640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ru-ru">
                <a:solidFill>
                  <a:srgbClr val="000000"/>
                </a:solidFill>
              </a:defRPr>
            </a:pPr>
            <a:r>
              <a:rPr lang="ru-ru" b="1">
                <a:latin typeface="Arial" pitchFamily="2" charset="-52"/>
                <a:ea typeface="Calibri" pitchFamily="2" charset="-52"/>
                <a:cs typeface="Calibri" pitchFamily="2" charset="-52"/>
              </a:rPr>
              <a:t>Связь между длительностью шума, его уровнем </a:t>
            </a:r>
            <a:endParaRPr lang="ru-ru" b="1">
              <a:latin typeface="Arial" pitchFamily="2" charset="-52"/>
              <a:ea typeface="Calibri" pitchFamily="2" charset="-52"/>
              <a:cs typeface="Calibri" pitchFamily="2" charset="-52"/>
            </a:endParaRPr>
          </a:p>
          <a:p>
            <a:pPr algn="ctr">
              <a:defRPr lang="ru-ru">
                <a:solidFill>
                  <a:srgbClr val="000000"/>
                </a:solidFill>
              </a:defRPr>
            </a:pPr>
            <a:r>
              <a:rPr lang="ru-ru" b="1">
                <a:latin typeface="Arial" pitchFamily="2" charset="-52"/>
                <a:ea typeface="Calibri" pitchFamily="2" charset="-52"/>
                <a:cs typeface="Calibri" pitchFamily="2" charset="-52"/>
              </a:rPr>
              <a:t>и дозой шума ДШ (в долях от допустимой)</a:t>
            </a:r>
          </a:p>
        </p:txBody>
      </p:sp>
      <p:graphicFrame>
        <p:nvGraphicFramePr>
          <p:cNvPr id="5" name="Таблица1"/>
          <p:cNvGraphicFramePr>
            <a:graphicFrameLocks noGrp="1"/>
          </p:cNvGraphicFramePr>
          <p:nvPr/>
        </p:nvGraphicFramePr>
        <p:xfrm>
          <a:off x="3795395" y="2426970"/>
          <a:ext cx="5348605" cy="52355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68655"/>
                <a:gridCol w="668655"/>
                <a:gridCol w="668655"/>
                <a:gridCol w="668655"/>
                <a:gridCol w="668655"/>
                <a:gridCol w="668655"/>
                <a:gridCol w="668655"/>
                <a:gridCol w="668020"/>
              </a:tblGrid>
              <a:tr h="324485">
                <a:tc rowSpan="3"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000000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t>Доза шума, кол-во раз</a:t>
                      </a:r>
                      <a:endParaRPr lang="ru-ru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 gridSpan="7"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000000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t>Длительность действия шума</a:t>
                      </a:r>
                      <a:endParaRPr lang="ru-ru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extLst>
                  <a:ext uri="smNativeData">
                    <pr:rowheight xmlns="" xmlns:pr="smNativeData" dt="1668162912" type="min" val="324485"/>
                  </a:ext>
                </a:extLst>
              </a:tr>
              <a:tr h="324485"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000000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t>8 ч</a:t>
                      </a:r>
                      <a:endParaRPr lang="ru-ru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000000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t>4 ч</a:t>
                      </a:r>
                      <a:endParaRPr lang="ru-ru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000000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t>2 ч</a:t>
                      </a:r>
                      <a:endParaRPr lang="ru-ru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000000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t>1 ч</a:t>
                      </a:r>
                      <a:endParaRPr lang="ru-ru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000000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t>30 мин</a:t>
                      </a:r>
                      <a:endParaRPr lang="ru-ru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000000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t>15 мин</a:t>
                      </a:r>
                      <a:endParaRPr lang="ru-ru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000000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t>7 мин</a:t>
                      </a:r>
                      <a:endParaRPr lang="ru-ru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extLst>
                  <a:ext uri="smNativeData">
                    <pr:rowheight xmlns="" xmlns:pr="smNativeData" dt="1668162912" type="min" val="324485"/>
                  </a:ext>
                </a:extLst>
              </a:tr>
              <a:tr h="324485">
                <a:tc vMerge="1">
                  <a:txBody>
                    <a:bodyPr/>
                    <a:lstStyle/>
                    <a:p/>
                  </a:txBody>
                  <a:tcPr/>
                </a:tc>
                <a:tc gridSpan="7"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000000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t>Эквивалентные уровни, дБА</a:t>
                      </a:r>
                      <a:endParaRPr lang="ru-ru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extLst>
                  <a:ext uri="smNativeData">
                    <pr:rowheight xmlns="" xmlns:pr="smNativeData" dt="1668162912" type="min" val="324485"/>
                  </a:ext>
                </a:extLst>
              </a:tr>
              <a:tr h="324485"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  <a:defRPr lang="ru-ru">
                          <a:solidFill>
                            <a:srgbClr val="000000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t>0,032</a:t>
                      </a:r>
                      <a:endParaRPr lang="ru-ru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000000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t>70</a:t>
                      </a:r>
                      <a:endParaRPr lang="ru-ru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000000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t>73</a:t>
                      </a:r>
                      <a:endParaRPr lang="ru-ru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000000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t>76</a:t>
                      </a:r>
                      <a:endParaRPr lang="ru-ru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000000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t>79</a:t>
                      </a:r>
                      <a:endParaRPr lang="ru-ru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000000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t>82</a:t>
                      </a:r>
                      <a:endParaRPr lang="ru-ru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000000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t>85</a:t>
                      </a:r>
                      <a:endParaRPr lang="ru-ru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000000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t>88</a:t>
                      </a:r>
                      <a:endParaRPr lang="ru-ru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extLst>
                  <a:ext uri="smNativeData">
                    <pr:rowheight xmlns="" xmlns:pr="smNativeData" dt="1668162912" type="min" val="324485"/>
                  </a:ext>
                </a:extLst>
              </a:tr>
              <a:tr h="324485"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  <a:defRPr lang="ru-ru">
                          <a:solidFill>
                            <a:srgbClr val="000000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t>0,063</a:t>
                      </a:r>
                      <a:endParaRPr lang="ru-ru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000000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t>73</a:t>
                      </a:r>
                      <a:endParaRPr lang="ru-ru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000000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t>76</a:t>
                      </a:r>
                      <a:endParaRPr lang="ru-ru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000000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t>79</a:t>
                      </a:r>
                      <a:endParaRPr lang="ru-ru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000000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t>82</a:t>
                      </a:r>
                      <a:endParaRPr lang="ru-ru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000000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t>85</a:t>
                      </a:r>
                      <a:endParaRPr lang="ru-ru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000000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t>88</a:t>
                      </a:r>
                      <a:endParaRPr lang="ru-ru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000000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t>91</a:t>
                      </a:r>
                      <a:endParaRPr lang="ru-ru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extLst>
                  <a:ext uri="smNativeData">
                    <pr:rowheight xmlns="" xmlns:pr="smNativeData" dt="1668162912" type="min" val="324485"/>
                  </a:ext>
                </a:extLst>
              </a:tr>
              <a:tr h="324485"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  <a:defRPr lang="ru-ru">
                          <a:solidFill>
                            <a:srgbClr val="000000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t>0,125</a:t>
                      </a:r>
                      <a:endParaRPr lang="ru-ru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000000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t>76</a:t>
                      </a:r>
                      <a:endParaRPr lang="ru-ru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000000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t>79</a:t>
                      </a:r>
                      <a:endParaRPr lang="ru-ru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000000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t>82</a:t>
                      </a:r>
                      <a:endParaRPr lang="ru-ru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000000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t>85</a:t>
                      </a:r>
                      <a:endParaRPr lang="ru-ru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000000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t>88</a:t>
                      </a:r>
                      <a:endParaRPr lang="ru-ru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000000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t>91</a:t>
                      </a:r>
                      <a:endParaRPr lang="ru-ru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000000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t>94</a:t>
                      </a:r>
                      <a:endParaRPr lang="ru-ru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extLst>
                  <a:ext uri="smNativeData">
                    <pr:rowheight xmlns="" xmlns:pr="smNativeData" dt="1668162912" type="min" val="324485"/>
                  </a:ext>
                </a:extLst>
              </a:tr>
              <a:tr h="324485"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  <a:defRPr lang="ru-ru">
                          <a:solidFill>
                            <a:srgbClr val="000000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t>0,25</a:t>
                      </a:r>
                      <a:endParaRPr lang="ru-ru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000000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t>79</a:t>
                      </a:r>
                      <a:endParaRPr lang="ru-ru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000000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t>82</a:t>
                      </a:r>
                      <a:endParaRPr lang="ru-ru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000000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t>85</a:t>
                      </a:r>
                      <a:endParaRPr lang="ru-ru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000000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t>88</a:t>
                      </a:r>
                      <a:endParaRPr lang="ru-ru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000000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t>91</a:t>
                      </a:r>
                      <a:endParaRPr lang="ru-ru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000000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t>94</a:t>
                      </a:r>
                      <a:endParaRPr lang="ru-ru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000000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t>97</a:t>
                      </a:r>
                      <a:endParaRPr lang="ru-ru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extLst>
                  <a:ext uri="smNativeData">
                    <pr:rowheight xmlns="" xmlns:pr="smNativeData" dt="1668162912" type="min" val="324485"/>
                  </a:ext>
                </a:extLst>
              </a:tr>
              <a:tr h="324485"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  <a:defRPr lang="ru-ru">
                          <a:solidFill>
                            <a:srgbClr val="000000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t>0,5</a:t>
                      </a:r>
                      <a:endParaRPr lang="ru-ru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000000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t>82</a:t>
                      </a:r>
                      <a:endParaRPr lang="ru-ru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000000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t>85</a:t>
                      </a:r>
                      <a:endParaRPr lang="ru-ru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000000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t>88</a:t>
                      </a:r>
                      <a:endParaRPr lang="ru-ru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000000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t>91</a:t>
                      </a:r>
                      <a:endParaRPr lang="ru-ru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000000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t>94</a:t>
                      </a:r>
                      <a:endParaRPr lang="ru-ru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000000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t>97</a:t>
                      </a:r>
                      <a:endParaRPr lang="ru-ru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000000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t>100</a:t>
                      </a:r>
                      <a:endParaRPr lang="ru-ru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extLst>
                  <a:ext uri="smNativeData">
                    <pr:rowheight xmlns="" xmlns:pr="smNativeData" dt="1668162912" type="min" val="324485"/>
                  </a:ext>
                </a:extLst>
              </a:tr>
              <a:tr h="324485"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  <a:defRPr lang="ru-ru">
                          <a:solidFill>
                            <a:srgbClr val="000000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rPr lang="ru-ru" u="sng"/>
                        <a:t>1,0</a:t>
                      </a:r>
                      <a:endParaRPr lang="ru-ru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000000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rPr lang="ru-ru" u="sng"/>
                        <a:t>85</a:t>
                      </a:r>
                      <a:endParaRPr lang="ru-ru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000000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t>88</a:t>
                      </a:r>
                      <a:endParaRPr lang="ru-ru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000000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t>91</a:t>
                      </a:r>
                      <a:endParaRPr lang="ru-ru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000000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t>94</a:t>
                      </a:r>
                      <a:endParaRPr lang="ru-ru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000000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t>97</a:t>
                      </a:r>
                      <a:endParaRPr lang="ru-ru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000000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t>100</a:t>
                      </a:r>
                      <a:endParaRPr lang="ru-ru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000000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t>103</a:t>
                      </a:r>
                      <a:endParaRPr lang="ru-ru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extLst>
                  <a:ext uri="smNativeData">
                    <pr:rowheight xmlns="" xmlns:pr="smNativeData" dt="1668162912" type="min" val="324485"/>
                  </a:ext>
                </a:extLst>
              </a:tr>
              <a:tr h="324485"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  <a:defRPr lang="ru-ru">
                          <a:solidFill>
                            <a:srgbClr val="000000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t>2,0</a:t>
                      </a:r>
                      <a:endParaRPr lang="ru-ru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000000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t>88</a:t>
                      </a:r>
                      <a:endParaRPr lang="ru-ru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000000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t>91</a:t>
                      </a:r>
                      <a:endParaRPr lang="ru-ru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000000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t>94</a:t>
                      </a:r>
                      <a:endParaRPr lang="ru-ru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000000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t>97</a:t>
                      </a:r>
                      <a:endParaRPr lang="ru-ru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000000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t>100</a:t>
                      </a:r>
                      <a:endParaRPr lang="ru-ru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000000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t>103</a:t>
                      </a:r>
                      <a:endParaRPr lang="ru-ru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000000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t>106</a:t>
                      </a:r>
                      <a:endParaRPr lang="ru-ru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extLst>
                  <a:ext uri="smNativeData">
                    <pr:rowheight xmlns="" xmlns:pr="smNativeData" dt="1668162912" type="min" val="324485"/>
                  </a:ext>
                </a:extLst>
              </a:tr>
              <a:tr h="324485"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  <a:defRPr lang="ru-ru">
                          <a:solidFill>
                            <a:srgbClr val="000000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t>4,0</a:t>
                      </a:r>
                      <a:endParaRPr lang="ru-ru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000000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t>91</a:t>
                      </a:r>
                      <a:endParaRPr lang="ru-ru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000000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t>94</a:t>
                      </a:r>
                      <a:endParaRPr lang="ru-ru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000000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t>97</a:t>
                      </a:r>
                      <a:endParaRPr lang="ru-ru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000000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t>100</a:t>
                      </a:r>
                      <a:endParaRPr lang="ru-ru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000000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t>103</a:t>
                      </a:r>
                      <a:endParaRPr lang="ru-ru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000000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t>106</a:t>
                      </a:r>
                      <a:endParaRPr lang="ru-ru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000000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t>109</a:t>
                      </a:r>
                      <a:endParaRPr lang="ru-ru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extLst>
                  <a:ext uri="smNativeData">
                    <pr:rowheight xmlns="" xmlns:pr="smNativeData" dt="1668162912" type="min" val="324485"/>
                  </a:ext>
                </a:extLst>
              </a:tr>
              <a:tr h="324485"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  <a:defRPr lang="ru-ru">
                          <a:solidFill>
                            <a:srgbClr val="000000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t>8,0</a:t>
                      </a:r>
                      <a:endParaRPr lang="ru-ru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000000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t>94</a:t>
                      </a:r>
                      <a:endParaRPr lang="ru-ru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000000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t>97</a:t>
                      </a:r>
                      <a:endParaRPr lang="ru-ru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000000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t>100</a:t>
                      </a:r>
                      <a:endParaRPr lang="ru-ru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000000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t>103</a:t>
                      </a:r>
                      <a:endParaRPr lang="ru-ru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000000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t>106</a:t>
                      </a:r>
                      <a:endParaRPr lang="ru-ru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000000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t>109</a:t>
                      </a:r>
                      <a:endParaRPr lang="ru-ru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000000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t>112</a:t>
                      </a:r>
                      <a:endParaRPr lang="ru-ru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extLst>
                  <a:ext uri="smNativeData">
                    <pr:rowheight xmlns="" xmlns:pr="smNativeData" dt="1668162912" type="min" val="324485"/>
                  </a:ext>
                </a:extLst>
              </a:tr>
              <a:tr h="324485"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  <a:defRPr lang="ru-ru">
                          <a:solidFill>
                            <a:srgbClr val="000000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t>16</a:t>
                      </a:r>
                      <a:endParaRPr lang="ru-ru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000000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t>97</a:t>
                      </a:r>
                      <a:endParaRPr lang="ru-ru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000000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t>100</a:t>
                      </a:r>
                      <a:endParaRPr lang="ru-ru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000000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t>103</a:t>
                      </a:r>
                      <a:endParaRPr lang="ru-ru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000000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t>106</a:t>
                      </a:r>
                      <a:endParaRPr lang="ru-ru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000000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t>109</a:t>
                      </a:r>
                      <a:endParaRPr lang="ru-ru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000000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t>112</a:t>
                      </a:r>
                      <a:endParaRPr lang="ru-ru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000000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t>115</a:t>
                      </a:r>
                      <a:endParaRPr lang="ru-ru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extLst>
                  <a:ext uri="smNativeData">
                    <pr:rowheight xmlns="" xmlns:pr="smNativeData" dt="1668162912" type="min" val="324485"/>
                  </a:ext>
                </a:extLst>
              </a:tr>
              <a:tr h="332105">
                <a:tc>
                  <a:txBody>
                    <a:bodyPr vert="horz" wrap="square" numCol="1"/>
                    <a:lstStyle/>
                    <a:p>
                      <a:pPr marL="0" marR="0" indent="0" algn="l">
                        <a:buNone/>
                        <a:defRPr lang="ru-ru">
                          <a:solidFill>
                            <a:srgbClr val="000000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t>32</a:t>
                      </a:r>
                      <a:endParaRPr lang="ru-ru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000000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t>100</a:t>
                      </a:r>
                      <a:endParaRPr lang="ru-ru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000000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t>103</a:t>
                      </a:r>
                      <a:endParaRPr lang="ru-ru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000000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t>106</a:t>
                      </a:r>
                      <a:endParaRPr lang="ru-ru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000000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t>109</a:t>
                      </a:r>
                      <a:endParaRPr lang="ru-ru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000000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t>112</a:t>
                      </a:r>
                      <a:endParaRPr lang="ru-ru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000000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t>115</a:t>
                      </a:r>
                      <a:endParaRPr lang="ru-ru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>
                        <a:buNone/>
                        <a:defRPr lang="ru-ru">
                          <a:solidFill>
                            <a:srgbClr val="000000"/>
                          </a:solidFill>
                          <a:latin typeface="Century Gothic" pitchFamily="2" charset="-52"/>
                          <a:ea typeface="Calibri" pitchFamily="2" charset="-52"/>
                          <a:cs typeface="Calibri" pitchFamily="2" charset="-52"/>
                        </a:defRPr>
                      </a:pPr>
                      <a:r>
                        <a:t>118</a:t>
                      </a:r>
                      <a:endParaRPr lang="ru-ru">
                        <a:latin typeface="inherit" pitchFamily="0" charset="0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extLst>
                  <a:ext uri="smNativeData">
                    <pr:rowheight xmlns="" xmlns:pr="smNativeData" dt="1668162912" type="min" val="3321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 p14:dur="1800">
    <p:push dir="u"/>
    <p:extLst>
      <p:ext uri="smNativeData">
        <pr:smNativeData xmlns:pr="smNativeData" val="YCVuYwAAAAAIBwAAAAAAABQAAAABAAAAAAAAAAAAAAAAAAAAAQAAAAAAAAAAAAAAAAAAAAAAAAAAAAAA"/>
      </p:ext>
    </p:extLst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>
            <a:extLst>
              <a:ext uri="smNativeData">
                <pr:smNativeData xmlns:pr="smNativeData" val="SMDATA_13_YCVuYx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qAgAAPhIAAL02AAAEGAAAECAAACYAAAAIAAAA//////////8="/>
              </a:ext>
            </a:extLst>
          </p:cNvSpPr>
          <p:nvPr/>
        </p:nvSpPr>
        <p:spPr>
          <a:xfrm>
            <a:off x="473710" y="2965450"/>
            <a:ext cx="8424545" cy="9385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spcBef>
                <a:spcPts val="1680"/>
              </a:spcBef>
              <a:defRPr lang="ru-ru"/>
            </a:pPr>
            <a:r>
              <a:t> </a:t>
            </a:r>
            <a:r>
              <a:rPr lang="ru-ru" sz="2800"/>
              <a:t>звуковое давление </a:t>
            </a:r>
            <a:r>
              <a:rPr lang="en-us" sz="2800" b="1"/>
              <a:t>p</a:t>
            </a:r>
            <a:r>
              <a:rPr lang="ru-ru" sz="2800"/>
              <a:t> (Па)  </a:t>
            </a:r>
            <a:endParaRPr lang="ru-ru" sz="2800"/>
          </a:p>
          <a:p>
            <a:pPr>
              <a:spcBef>
                <a:spcPts val="1080"/>
              </a:spcBef>
              <a:defRPr lang="ru-ru"/>
            </a:pPr>
            <a:r>
              <a:t>-   переменная составляющая давления воздуха; </a:t>
            </a:r>
          </a:p>
        </p:txBody>
      </p:sp>
      <p:sp>
        <p:nvSpPr>
          <p:cNvPr id="3" name="Text Box 6"/>
          <p:cNvSpPr>
            <a:extLst>
              <a:ext uri="smNativeData">
                <pr:smNativeData xmlns:pr="smNativeData" val="SMDATA_13_YCVuYx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CIAwAAQgwAAHg2AAAIEgAAECAAACYAAAAIAAAA//////////8="/>
              </a:ext>
            </a:extLst>
          </p:cNvSpPr>
          <p:nvPr/>
        </p:nvSpPr>
        <p:spPr>
          <a:xfrm>
            <a:off x="574040" y="1992630"/>
            <a:ext cx="8280400" cy="9385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spcBef>
                <a:spcPts val="1680"/>
              </a:spcBef>
              <a:defRPr lang="ru-ru"/>
            </a:pPr>
            <a:r>
              <a:t> </a:t>
            </a:r>
            <a:r>
              <a:rPr lang="ru-ru" sz="2800"/>
              <a:t>интенсивность  звука </a:t>
            </a:r>
            <a:r>
              <a:rPr lang="en-us" sz="2800" b="1"/>
              <a:t>I</a:t>
            </a:r>
            <a:r>
              <a:rPr lang="en-us" sz="2800"/>
              <a:t> </a:t>
            </a:r>
            <a:r>
              <a:rPr lang="ru-ru" sz="2800"/>
              <a:t>(вт/м</a:t>
            </a:r>
            <a:r>
              <a:rPr lang="ru-ru" sz="2800" baseline="30000"/>
              <a:t>2</a:t>
            </a:r>
            <a:r>
              <a:rPr lang="ru-ru" sz="2800"/>
              <a:t>) </a:t>
            </a:r>
            <a:endParaRPr lang="ru-ru" sz="2800"/>
          </a:p>
          <a:p>
            <a:pPr>
              <a:spcBef>
                <a:spcPts val="1080"/>
              </a:spcBef>
              <a:defRPr lang="ru-ru"/>
            </a:pPr>
            <a:r>
              <a:t>- поток звуковой энергии, проходящей в единицу времени через 1м</a:t>
            </a:r>
            <a:r>
              <a:rPr lang="ru-ru" baseline="30000"/>
              <a:t>2</a:t>
            </a:r>
            <a:r>
              <a:t> площади. </a:t>
            </a:r>
          </a:p>
        </p:txBody>
      </p:sp>
      <p:sp>
        <p:nvSpPr>
          <p:cNvPr id="4" name="Text Box 7"/>
          <p:cNvSpPr>
            <a:extLst>
              <a:ext uri="smNativeData">
                <pr:smNativeData xmlns:pr="smNativeData" val="SMDATA_13_YCVuYxMAAAAlAAAAZAAAAA0AAAAAkAAAAEgAAACQAAAASAAAAAAAAAAAAAAAAAAAAAEAAABQAAAAAAAAAAAA4D8AAAAAAADgPwAAAAAAAOA/AAAAAAAA4D8AAAAAAADgPwAAAAAAAOA/AAAAAAAA4D8AAAAAAADgPwAAAAAAAOA/AAAAAAAA4D8CAAAAjAAAAAEAAAAAAAAA//8AAP///wgAAAAAAAAAAAAAAAAAAAAAAAAAAAAAAAAAAAAAeAAAAAEAAABAAAAAAAAAAAAAAAB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wAA////AQAAAAAAAAAAAAAAAAAAAAAAAAAAAAAAAAAAAAAAAAAAAAAAAn9/fwDu7OEDzMzMAMDA/wB/f38AAAAAAAAAAAAAAAAAAAAAAAAAAAAhAAAAGAAAABQAAADQAAAA7QgAABAMAABJDAAAEAAAACYAAAAIAAAA//////////8="/>
              </a:ext>
            </a:extLst>
          </p:cNvSpPr>
          <p:nvPr/>
        </p:nvSpPr>
        <p:spPr>
          <a:xfrm>
            <a:off x="132080" y="1450975"/>
            <a:ext cx="1828800" cy="5461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spcBef>
                <a:spcPts val="1080"/>
              </a:spcBef>
              <a:defRPr lang="ru-ru" b="1"/>
            </a:pPr>
            <a:r>
              <a:rPr lang="ru-ru"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</a:rPr>
              <a:t>Инфразвук</a:t>
            </a:r>
            <a:endParaRPr lang="ru-ru">
              <a:effectLst>
                <a:outerShdw dist="63500" dir="36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Text Box 8"/>
          <p:cNvSpPr>
            <a:extLst>
              <a:ext uri="smNativeData">
                <pr:smNativeData xmlns:pr="smNativeData" val="SMDATA_13_YCVuYxMAAAAlAAAAZAAAAE0AAAAAkAAAAEgAAACQAAAASAAAAAAAAAAAAAAAAAAAAAEAAABQAAAAAAAAAAAA4D8AAAAAAADgPwAAAAAAAOA/AAAAAAAA4D8AAAAAAADgPwAAAAAAAOA/AAAAAAAA4D8AAAAAAADgPwAAAAAAAOA/AAAAAAAA4D8CAAAAjAAAAAEAAAAAAAAAAP8AAP///wgAAAAAAAAAAAAAAAAAAAAAAAAAAAAAAAAAAAAAeAAAAAEAAABAAAAAAAAAAAAAAAB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/wAA////AQAAAAAAAAAAAAAAAAAAAAAAAAAAAAAAAAAAAAAAAAAAAAAAAn9/fwDu7OEDzMzMAMDA/wB/f38AAAAAAAAAAAAAAAAAAAAAAAAAAAAhAAAAGAAAABQAAADQEgAASwkAAEgiAACLCwAAECAAACYAAAAIAAAA//////////8="/>
              </a:ext>
            </a:extLst>
          </p:cNvSpPr>
          <p:nvPr/>
        </p:nvSpPr>
        <p:spPr>
          <a:xfrm>
            <a:off x="3058160" y="1510665"/>
            <a:ext cx="2514600" cy="365760"/>
          </a:xfrm>
          <a:prstGeom prst="rect">
            <a:avLst/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spcBef>
                <a:spcPts val="1080"/>
              </a:spcBef>
              <a:defRPr lang="ru-ru" b="1"/>
            </a:pPr>
            <a:r>
              <a:rPr lang="ru-ru"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</a:rPr>
              <a:t>Слышимый звук</a:t>
            </a:r>
            <a:endParaRPr lang="ru-ru">
              <a:effectLst>
                <a:outerShdw dist="63500" dir="36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ext Box 9"/>
          <p:cNvSpPr>
            <a:extLst>
              <a:ext uri="smNativeData">
                <pr:smNativeData xmlns:pr="smNativeData" val="SMDATA_13_YCVuYxMAAAAlAAAAZAAAAA0AAAAAkAAAAEgAAACQAAAASAAAAAAAAAAAAAAAAAAAAAEAAABQAAAAAAAAAAAA4D8AAAAAAADgPwAAAAAAAOA/AAAAAAAA4D8AAAAAAADgPwAAAAAAAOA/AAAAAAAA4D8AAAAAAADgPwAAAAAAAOA/AAAAAAAA4D8CAAAAjAAAAAEAAAAAAAAAzP/MAP///wgAAAAAAAAAAAAAAAAAAAAAAAAAAAAAAAAAAAAAeAAAAAEAAABAAAAAAAAAAAAAAAB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M/8wA////AQAAAAAAAAAAAAAAAAAAAAAAAAAAAAAAAAAAAAAAAAAAAAAAAn9/fwDu7OEDzMzMAMDA/wB/f38AAAAAAAAAAAAAAAAAAAAAAAAAAAAhAAAAGAAAABQAAABoLAAAGwkAADA3AABhDAAAEAAAACYAAAAIAAAA//////////8="/>
              </a:ext>
            </a:extLst>
          </p:cNvSpPr>
          <p:nvPr/>
        </p:nvSpPr>
        <p:spPr>
          <a:xfrm>
            <a:off x="7218680" y="1480185"/>
            <a:ext cx="1752600" cy="53213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spcBef>
                <a:spcPts val="1080"/>
              </a:spcBef>
              <a:defRPr lang="ru-ru" b="1"/>
            </a:pPr>
            <a:r>
              <a:rPr lang="ru-ru"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</a:rPr>
              <a:t>Ультразвук</a:t>
            </a:r>
            <a:endParaRPr lang="ru-ru">
              <a:effectLst>
                <a:outerShdw dist="63500" dir="36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Text Box 10"/>
          <p:cNvSpPr>
            <a:extLst>
              <a:ext uri="smNativeData">
                <pr:smNativeData xmlns:pr="smNativeData" val="SMDATA_13_YCVuYx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zDAAAHQkAAIsSAABPDAAAECAAACYAAAAIAAAA//////////8="/>
              </a:ext>
            </a:extLst>
          </p:cNvSpPr>
          <p:nvPr/>
        </p:nvSpPr>
        <p:spPr>
          <a:xfrm>
            <a:off x="2023745" y="1481455"/>
            <a:ext cx="990600" cy="519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spcBef>
                <a:spcPts val="1680"/>
              </a:spcBef>
              <a:defRPr lang="ru-ru"/>
            </a:pPr>
            <a:r>
              <a:rPr lang="ru-ru" sz="2800" b="1"/>
              <a:t>20Гц</a:t>
            </a:r>
            <a:endParaRPr lang="ru-ru" sz="2800" b="1"/>
          </a:p>
        </p:txBody>
      </p:sp>
      <p:sp>
        <p:nvSpPr>
          <p:cNvPr id="8" name="Text Box 11"/>
          <p:cNvSpPr>
            <a:extLst>
              <a:ext uri="smNativeData">
                <pr:smNativeData xmlns:pr="smNativeData" val="SMDATA_13_YCVuYx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MIgAAHAkAACQsAABODAAAECAAACYAAAAIAAAA//////////8="/>
              </a:ext>
            </a:extLst>
          </p:cNvSpPr>
          <p:nvPr/>
        </p:nvSpPr>
        <p:spPr>
          <a:xfrm>
            <a:off x="5575300" y="1480820"/>
            <a:ext cx="1600200" cy="519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spcBef>
                <a:spcPts val="1680"/>
              </a:spcBef>
              <a:defRPr lang="ru-ru"/>
            </a:pPr>
            <a:r>
              <a:rPr lang="ru-ru" sz="2800" b="1"/>
              <a:t>20000Гц</a:t>
            </a:r>
            <a:endParaRPr lang="ru-ru" sz="2800" b="1"/>
          </a:p>
        </p:txBody>
      </p:sp>
      <p:sp>
        <p:nvSpPr>
          <p:cNvPr id="9" name="Прямоугольник 10"/>
          <p:cNvSpPr>
            <a:extLst>
              <a:ext uri="smNativeData">
                <pr:smNativeData xmlns:pr="smNativeData" val="SMDATA_13_YCVuYx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BRAQAAZiEAAH42AACDJgAAECAAACYAAAAIAAAA//////////8="/>
              </a:ext>
            </a:extLst>
          </p:cNvSpPr>
          <p:nvPr/>
        </p:nvSpPr>
        <p:spPr>
          <a:xfrm>
            <a:off x="213995" y="5429250"/>
            <a:ext cx="8644255" cy="8312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just">
              <a:defRPr lang="ru-ru"/>
            </a:pPr>
            <a:r>
              <a:t>где      </a:t>
            </a:r>
            <a:r>
              <a:rPr lang="el-gr"/>
              <a:t>ρ</a:t>
            </a:r>
            <a:r>
              <a:t> - плотность среды (кг/м</a:t>
            </a:r>
            <a:r>
              <a:rPr lang="ru-ru" baseline="30000"/>
              <a:t>3</a:t>
            </a:r>
            <a:r>
              <a:t>),</a:t>
            </a:r>
          </a:p>
          <a:p>
            <a:pPr algn="just">
              <a:defRPr lang="ru-ru"/>
            </a:pPr>
            <a:r>
              <a:t>           c - скорость распространения (м/с), 340 м/с - для воздуха. </a:t>
            </a:r>
          </a:p>
        </p:txBody>
      </p:sp>
      <p:graphicFrame>
        <p:nvGraphicFramePr>
          <p:cNvPr id="10" name="Object 1"/>
          <p:cNvGraphicFramePr>
            <a:graphicFrameLocks noChangeAspect="1"/>
            <a:extLst>
              <a:ext uri="smNativeData">
                <pr:smNativeData xmlns:pr="smNativeData" val="SMDATA_15_YCVuYxMAAAAlAAAANw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EAAAAjAAAABAAAAGQAAAAXAAAAFAAAAAAAAAAAAAAA/38AAP9/AAAAAAAACQAAAAQAAABnAGgADAAAABAAAAAAAAAAAAAAAAAAAAAAAAAAHgAAAGgAAAAAAAAAAAAAAAAAAAAAAAAAAAAAABAnAAAQJwAAAAAAAAAAAAAAAAAAAAAAAAAAAAAAAAAAAAAAAAAAAAAUAAAAAAAAAMDA/wAAAAAAZAAAADIAAAAAAAAAZAAAAAAAAAB/f38AAAAAAB8AAABUAAAA////AP///wEAAAAAAAAAAAAAAAAAAAAAAAAAAAAAAAAAAAAAAAAAAAAAAAB/f38A7uzhA8zMzADAwP8Af39/AAAAAAAAAAAAAAAAAP///wAAAAAAIQAAABgAAAAUAAAA2hYAACwYAAAbIAAAaiAAABAAAAAmAAAACAAAAP//////////"/>
              </a:ext>
            </a:extLst>
          </p:cNvGraphicFramePr>
          <p:nvPr/>
        </p:nvGraphicFramePr>
        <p:xfrm>
          <a:off x="3714750" y="3929380"/>
          <a:ext cx="1504315" cy="1339850"/>
        </p:xfrm>
        <a:graphic>
          <a:graphicData uri="http://schemas.openxmlformats.org/presentationml/2006/ole">
            <p:oleObj spid="_x0000_s1034" name="Microsoft Equation 2.0" r:id="rId3" imgW="10563225" imgH="9001125" progId="Microsoft Equation 2.0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extLst>
              <a:ext uri="smNativeData">
                <pr:smNativeData xmlns:pr="smNativeData" val="SMDATA_13_YCVuYx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AAA4AYAAEA4AAD/GQAAECAAACYAAAAIAAAA//////////8="/>
              </a:ext>
            </a:extLst>
          </p:cNvSpPr>
          <p:nvPr/>
        </p:nvSpPr>
        <p:spPr>
          <a:xfrm>
            <a:off x="0" y="1117600"/>
            <a:ext cx="9144000" cy="31083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just">
              <a:defRPr lang="ru-ru"/>
            </a:pPr>
            <a:r>
              <a:rPr lang="ru-ru" sz="2800"/>
              <a:t> </a:t>
            </a:r>
            <a:r>
              <a:rPr lang="ru-ru" sz="2800" b="1"/>
              <a:t>Уровень интенсивности звука, дБ</a:t>
            </a:r>
            <a:endParaRPr lang="ru-ru" sz="2800"/>
          </a:p>
          <a:p>
            <a:pPr algn="ctr">
              <a:defRPr lang="ru-ru"/>
            </a:pPr>
            <a:endParaRPr lang="ru-ru" sz="2800"/>
          </a:p>
          <a:p>
            <a:pPr algn="ctr">
              <a:defRPr lang="ru-ru"/>
            </a:pPr>
            <a:endParaRPr lang="ru-ru" sz="2800"/>
          </a:p>
          <a:p>
            <a:pPr algn="ctr">
              <a:defRPr lang="ru-ru"/>
            </a:pPr>
            <a:r>
              <a:rPr lang="ru-ru" sz="2800"/>
              <a:t>  </a:t>
            </a:r>
            <a:endParaRPr lang="ru-ru" sz="2800"/>
          </a:p>
          <a:p>
            <a:pPr algn="just">
              <a:defRPr lang="ru-ru"/>
            </a:pPr>
            <a:r>
              <a:rPr lang="ru-ru" sz="2800"/>
              <a:t>где                                  Вт/м</a:t>
            </a:r>
            <a:r>
              <a:rPr lang="ru-ru" sz="2800" baseline="30000"/>
              <a:t>2  </a:t>
            </a:r>
            <a:r>
              <a:rPr lang="ru-ru" sz="2800"/>
              <a:t>-  пороговая (нулевая)  интенсивность звука, соответствующая интенсивности едва слышимого звука на f=1000 Гц.</a:t>
            </a:r>
            <a:endParaRPr lang="ru-ru" sz="2800"/>
          </a:p>
        </p:txBody>
      </p:sp>
      <p:graphicFrame>
        <p:nvGraphicFramePr>
          <p:cNvPr id="3" name="Object 6"/>
          <p:cNvGraphicFramePr>
            <a:graphicFrameLocks noChangeAspect="1"/>
            <a:extLst>
              <a:ext uri="smNativeData">
                <pr:smNativeData xmlns:pr="smNativeData" val="SMDATA_15_YCVuYxMAAAAlAAAANw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EAAAAjAAAABAAAAGQAAAAXAAAAFAAAAAAAAAAAAAAA/38AAP9/AAAAAAAACQAAAAQAAAAAAAAADAAAABAAAAAAAAAAAAAAAAAAAAAAAAAAHgAAAGgAAAAAAAAAAAAAAAAAAAAAAAAAAAAAABAnAAAQJwAAAAAAAAAAAAAAAAAAAAAAAAAAAAAAAAAAAAAAAAAAAAAUAAAAAAAAAMDA/wAAAAAAZAAAADIAAAAAAAAAZAAAAAAAAAB/f38AAAAAAB8AAABUAAAA////AP///wEAAAAAAAAAAAAAAAAAAAAAAAAAAAAAAAAAAAAAAAAAAAAAAAB/f38A7uzhA8zMzADAwP8Af39/AAAAAAAAAAAAAAAAAP///wAAAAAAIQAAABgAAAAUAAAAeyMAAI0JAAAQNQAArREAABAAAAAmAAAACAAAAP//////////"/>
              </a:ext>
            </a:extLst>
          </p:cNvGraphicFramePr>
          <p:nvPr/>
        </p:nvGraphicFramePr>
        <p:xfrm>
          <a:off x="5767705" y="1552575"/>
          <a:ext cx="2858135" cy="1320800"/>
        </p:xfrm>
        <a:graphic>
          <a:graphicData uri="http://schemas.openxmlformats.org/presentationml/2006/ole">
            <p:oleObj spid="_x0000_s1027" name="Microsoft Equation 2.0" r:id="rId3" imgW="14449425" imgH="6581775" progId="Microsoft Equation 2.0">
              <p:embed/>
            </p:oleObj>
          </a:graphicData>
        </a:graphic>
      </p:graphicFrame>
      <p:graphicFrame>
        <p:nvGraphicFramePr>
          <p:cNvPr id="4" name="Object 5"/>
          <p:cNvGraphicFramePr>
            <a:graphicFrameLocks noChangeAspect="1"/>
            <a:extLst>
              <a:ext uri="smNativeData">
                <pr:smNativeData xmlns:pr="smNativeData" val="SMDATA_15_YCVuYxMAAAAlAAAANw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EAAAAjAAAABAAAAGQAAAAXAAAAFAAAAAAAAAAAAAAA/38AAP9/AAAAAAAACQAAAAQAAAAAAAAADAAAABAAAAAAAAAAAAAAAAAAAAAAAAAAHgAAAGgAAAAAAAAAAAAAAAAAAAAAAAAAAAAAABAnAAAQJwAAAAAAAAAAAAAAAAAAAAAAAAAAAAAAAAAAAAAAAAAAAAAUAAAAAAAAAMDA/wAAAAAAZAAAADIAAAAAAAAAZAAAAAAAAAB/f38AAAAAAB8AAABUAAAA////AP///wEAAAAAAAAAAAAAAAAAAAAAAAAAAAAAAAAAAAAAAAAAAAAAAAB/f38A7uzhA8zMzADAwP8Af39/AAAAAAAAAAAAAAAAAP///wAAAAAAIQAAABgAAAAUAAAAYwkAAMIQAACTFQAAXRQAABAAAAAmAAAACAAAAP//////////"/>
              </a:ext>
            </a:extLst>
          </p:cNvGraphicFramePr>
          <p:nvPr/>
        </p:nvGraphicFramePr>
        <p:xfrm>
          <a:off x="1525905" y="2724150"/>
          <a:ext cx="1981200" cy="586105"/>
        </p:xfrm>
        <a:graphic>
          <a:graphicData uri="http://schemas.openxmlformats.org/presentationml/2006/ole">
            <p:oleObj spid="_x0000_s1028" name="Microsoft Equation 2.0" r:id="rId4" imgW="15344775" imgH="4714875" progId="Microsoft Equation 2.0">
              <p:embed/>
            </p:oleObj>
          </a:graphicData>
        </a:graphic>
      </p:graphicFrame>
      <p:sp>
        <p:nvSpPr>
          <p:cNvPr id="5" name="Прямоугольник 4"/>
          <p:cNvSpPr>
            <a:extLst>
              <a:ext uri="smNativeData">
                <pr:smNativeData xmlns:pr="smNativeData" val="SMDATA_13_YCVuY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BRAQAAGBUAAH42AAB7KQAAEAAAACYAAAAIAAAA//////////8="/>
              </a:ext>
            </a:extLst>
          </p:cNvSpPr>
          <p:nvPr/>
        </p:nvSpPr>
        <p:spPr>
          <a:xfrm>
            <a:off x="213995" y="3429000"/>
            <a:ext cx="8644255" cy="33140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endParaRPr lang="ru-ru" sz="2800" b="1"/>
          </a:p>
          <a:p>
            <a:pPr>
              <a:defRPr lang="ru-ru"/>
            </a:pPr>
          </a:p>
          <a:p>
            <a:pPr>
              <a:defRPr lang="ru-ru"/>
            </a:pPr>
          </a:p>
          <a:p>
            <a:pPr>
              <a:defRPr lang="ru-ru"/>
            </a:pPr>
          </a:p>
          <a:p>
            <a:pPr>
              <a:defRPr lang="ru-ru"/>
            </a:pPr>
          </a:p>
          <a:p>
            <a:pPr algn="l">
              <a:defRPr lang="ru-ru"/>
            </a:pPr>
            <a:r>
              <a:rPr lang="ru-ru" sz="2800" b="1"/>
              <a:t>	Уровень звукового </a:t>
            </a:r>
            <a:endParaRPr lang="ru-ru" sz="2800" b="1"/>
          </a:p>
          <a:p>
            <a:pPr algn="l">
              <a:defRPr lang="ru-ru"/>
            </a:pPr>
            <a:r>
              <a:rPr lang="ru-ru" sz="2800" b="1"/>
              <a:t>	давления, дБ:</a:t>
            </a:r>
            <a:r>
              <a:rPr lang="ru-ru" sz="2800"/>
              <a:t>       </a:t>
            </a:r>
            <a:endParaRPr lang="ru-ru" sz="2800"/>
          </a:p>
          <a:p>
            <a:pPr algn="ctr">
              <a:defRPr lang="ru-ru"/>
            </a:pPr>
            <a:r>
              <a:rPr lang="ru-ru" sz="2800"/>
              <a:t>                                                         </a:t>
            </a:r>
            <a:endParaRPr lang="ru-ru" sz="2800"/>
          </a:p>
          <a:p>
            <a:pPr>
              <a:defRPr lang="ru-ru"/>
            </a:pPr>
            <a:r>
              <a:rPr lang="ru-ru" sz="2800"/>
              <a:t>       где                                           Па</a:t>
            </a:r>
            <a:endParaRPr lang="ru-ru" sz="2800"/>
          </a:p>
          <a:p>
            <a:pPr>
              <a:defRPr lang="ru-ru"/>
            </a:pPr>
            <a:endParaRPr lang="ru-ru" sz="2800"/>
          </a:p>
          <a:p>
            <a:pPr>
              <a:defRPr lang="ru-ru"/>
            </a:pPr>
            <a:endParaRPr lang="ru-ru" sz="2800"/>
          </a:p>
          <a:p>
            <a:pPr>
              <a:defRPr lang="ru-ru"/>
            </a:pPr>
            <a:r>
              <a:rPr lang="ru-ru" sz="2800">
                <a:solidFill>
                  <a:srgbClr val="000000"/>
                </a:solidFill>
              </a:rPr>
              <a:t> </a:t>
            </a:r>
            <a:endParaRPr lang="ru-ru" sz="2800"/>
          </a:p>
        </p:txBody>
      </p:sp>
      <p:graphicFrame>
        <p:nvGraphicFramePr>
          <p:cNvPr id="6" name="Object 7"/>
          <p:cNvGraphicFramePr>
            <a:graphicFrameLocks noChangeAspect="1"/>
            <a:extLst>
              <a:ext uri="smNativeData">
                <pr:smNativeData xmlns:pr="smNativeData" val="SMDATA_15_YCVuYxMAAAAlAAAANw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EAAAAjAAAABAAAAGQAAAAXAAAAFAAAAAAAAAAAAAAA/38AAP9/AAAAAAAACQAAAAQAAAAAAAAADAAAABAAAAAAAAAAAAAAAAAAAAAAAAAAHgAAAGgAAAAAAAAAAAAAAAAAAAAAAAAAAAAAABAnAAAQJwAAAAAAAAAAAAAAAAAAAAAAAAAAAAAAAAAAAAAAAAAAAAAUAAAAAAAAAMDA/wAAAAAAZAAAADIAAAAAAAAAZAAAAAAAAAB/f38AAAAAAB8AAABUAAAA////AP///wEAAAAAAAAAAAAAAAAAAAAAAAAAAAAAAAAAAAAAAAAAAAAAAAB/f38A7uzhA8zMzADAwP8Af39/AAAAAAAAAAAAAAAAAP///wAAAAAAIQAAABgAAAAUAAAAUh4AAKIbAAAYMgAAwiQAABAAAAAmAAAACAAAAP//////////"/>
              </a:ext>
            </a:extLst>
          </p:cNvGraphicFramePr>
          <p:nvPr/>
        </p:nvGraphicFramePr>
        <p:xfrm>
          <a:off x="4928870" y="4491990"/>
          <a:ext cx="3214370" cy="1483360"/>
        </p:xfrm>
        <a:graphic>
          <a:graphicData uri="http://schemas.openxmlformats.org/presentationml/2006/ole">
            <p:oleObj spid="_x0000_s1030" name="Microsoft Equation 3.0" r:id="rId5" imgW="14620875" imgH="6505575" progId="Microsoft Equation 3.0">
              <p:embed/>
            </p:oleObj>
          </a:graphicData>
        </a:graphic>
      </p:graphicFrame>
      <p:graphicFrame>
        <p:nvGraphicFramePr>
          <p:cNvPr id="7" name="Object 8"/>
          <p:cNvGraphicFramePr>
            <a:graphicFrameLocks noChangeAspect="1"/>
            <a:extLst>
              <a:ext uri="smNativeData">
                <pr:smNativeData xmlns:pr="smNativeData" val="SMDATA_15_YCVuYxMAAAAlAAAANw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EAAAAjAAAABAAAAGQAAAAXAAAAFAAAAAAAAAAAAAAA/38AAP9/AAAAAAAACQAAAAQAAABnAGgADAAAABAAAAAAAAAAAAAAAAAAAAAAAAAAHgAAAGgAAAAAAAAAAAAAAAAAAAAAAAAAAAAAABAnAAAQJwAAAAAAAAAAAAAAAAAAAAAAAAAAAAAAAAAAAAAAAAAAAAAUAAAAAAAAAMDA/wAAAAAAZAAAADIAAAAAAAAAZAAAAAAAAAB/f38AAAAAAB8AAABUAAAA////AP///wEAAAAAAAAAAAAAAAAAAAAAAAAAAAAAAAAAAAAAAAAAAAAAAAB/f38A7uzhA8zMzADAwP8Af39/AAAAAAAAAAAAAAAAAP///wAAAAAAIQAAABgAAAAUAAAA9AoAANAkAAD4HAAAKikAABAAAAAmAAAACAAAAP//////////"/>
              </a:ext>
            </a:extLst>
          </p:cNvGraphicFramePr>
          <p:nvPr/>
        </p:nvGraphicFramePr>
        <p:xfrm>
          <a:off x="1780540" y="5984240"/>
          <a:ext cx="2928620" cy="707390"/>
        </p:xfrm>
        <a:graphic>
          <a:graphicData uri="http://schemas.openxmlformats.org/presentationml/2006/ole">
            <p:oleObj spid="_x0000_s1031" name="Microsoft Equation 2.0" r:id="rId6" imgW="19126200" imgH="4714875" progId="Microsoft Equation 2.0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 3" descr="Колонка на даче.jpg"/>
          <p:cNvPicPr>
            <a:picLocks noChangeAspect="1"/>
            <a:extLst>
              <a:ext uri="smNativeData">
                <pr:smNativeData xmlns:pr="smNativeData" val="SMDATA_15_YCVuYx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AAAAAAIDAABAOAAAxCo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8950"/>
            <a:ext cx="9144000" cy="64630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 3" descr="Колонка на даче.jpg"/>
          <p:cNvPicPr>
            <a:picLocks noChangeAspect="1"/>
            <a:extLst>
              <a:ext uri="smNativeData">
                <pr:smNativeData xmlns:pr="smNativeData" val="SMDATA_15_YCVuYx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DqABVG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/////2oCAABAOAAAMCo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-635" y="392430"/>
            <a:ext cx="9144635" cy="6465570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3" name="Объект 1">
            <a:hlinkClick r:id="" action="ppaction://ole?verb=0"/>
          </p:cNvPr>
          <p:cNvGraphicFramePr>
            <a:graphicFrameLocks noChangeAspect="1"/>
            <a:extLst>
              <a:ext uri="smNativeData">
                <pr:smNativeData xmlns:pr="smNativeData" val="SMDATA_15_YCVuYxMAAAAlAAAAMg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EAAAAjAAAABAAAAGQAAAAXAAAAFAAAAAAAAAAAAAAA/38AAP9/AAAAAAAACQAAAAQAAABnAGgADAAAABAAAAAAAAAAAAAAAAAAAAAAAAAAHgAAAGgAAAAAAAAAAAAAAAAAAAAAAAAAAAAAABAnAAAQJwAAAAAAAAAAAAAAAAAAAAAAAAAAAAAAAAAAAAAAAAAAAAAUAAAAAAAAAMDA/wAAAAAAZAAAADIAAAAAAAAAZAAAAAAAAAB/f38AAAAAAB8AAABUAAAA////AP///wEAAAAAAAAAAAAAAAAAAAAAAAAAAAAAAAAAAAAAAAAAAAAAAAB/f38A7uzhA8zMzADAwP8Af39/AAAAAAAAAAAAAAAAAP///wAAAAAAIQAAABgAAAAUAAAAeQMAACEKAADyGQAAzBAAABAAAAAmAAAACAAAAP//////////"/>
              </a:ext>
            </a:extLst>
          </p:cNvGraphicFramePr>
          <p:nvPr/>
        </p:nvGraphicFramePr>
        <p:xfrm>
          <a:off x="564515" y="1646555"/>
          <a:ext cx="3653155" cy="1083945"/>
        </p:xfrm>
        <a:graphic>
          <a:graphicData uri="http://schemas.openxmlformats.org/presentationml/2006/ole">
            <p:oleObj spid="_x0000_s1027" name="Unknown" r:id="rId4" imgW="1552575" imgH="447675" progId="Unknown">
              <p:embed/>
            </p:oleObj>
          </a:graphicData>
        </a:graphic>
      </p:graphicFrame>
      <p:sp>
        <p:nvSpPr>
          <p:cNvPr id="4" name="TextBox 4"/>
          <p:cNvSpPr>
            <a:extLst>
              <a:ext uri="smNativeData">
                <pr:smNativeData xmlns:pr="smNativeData" val="SMDATA_13_YCVuYx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BPgb0F////AQAAAAAAAAAAAAAAAAAAAAAAAAAAAAAAAAAAAAAAAAAAAAAAAH9/fwDu7OEDzMzMAMDA/wB/f38AAAAAAAAAAAAAAAAAAAAAAAAAAAAhAAAAGAAAABQAAAAoGgAAaQsAAFMjAAChDgAAECAAACYAAAAIAAAA//////////8="/>
              </a:ext>
            </a:extLst>
          </p:cNvSpPr>
          <p:nvPr/>
        </p:nvSpPr>
        <p:spPr>
          <a:xfrm>
            <a:off x="4251960" y="1854835"/>
            <a:ext cx="1490345" cy="523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ru-ru"/>
            </a:pPr>
            <a:r>
              <a:rPr lang="ru-ru" sz="2800"/>
              <a:t>= 44 дБА</a:t>
            </a:r>
            <a:endParaRPr lang="ru-ru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1"/>
          </p:cNvGraphicFramePr>
          <p:nvPr/>
        </p:nvGraphicFramePr>
        <p:xfrm>
          <a:off x="0" y="2526665"/>
          <a:ext cx="9144000" cy="50260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707255"/>
                <a:gridCol w="1664970"/>
                <a:gridCol w="1295400"/>
                <a:gridCol w="1476375"/>
              </a:tblGrid>
              <a:tr h="1297305">
                <a:tc>
                  <a:txBody>
                    <a:bodyPr vert="horz" wrap="square" numCol="1"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400">
                          <a:latin typeface="Times New Roman" pitchFamily="1" charset="-52"/>
                          <a:ea typeface="Calibri" pitchFamily="2" charset="-52"/>
                          <a:cs typeface="Times New Roman" pitchFamily="1" charset="-52"/>
                        </a:rPr>
                        <a:t>Вид трудовой деятельности, рабочее место</a:t>
                      </a:r>
                      <a:endParaRPr lang="ru-ru" sz="2400">
                        <a:latin typeface="Times New Roman" pitchFamily="1" charset="-52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90170" marR="90170" marT="45085" marB="45085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400">
                          <a:latin typeface="Times New Roman" pitchFamily="1" charset="-52"/>
                          <a:ea typeface="Calibri" pitchFamily="2" charset="-52"/>
                          <a:cs typeface="Times New Roman" pitchFamily="1" charset="-52"/>
                        </a:rPr>
                        <a:t>Время суток</a:t>
                      </a:r>
                      <a:endParaRPr lang="ru-ru" sz="2400">
                        <a:latin typeface="Times New Roman" pitchFamily="1" charset="-52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90170" marR="90170" marT="45085" marB="45085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400">
                          <a:latin typeface="Times New Roman" pitchFamily="1" charset="-52"/>
                          <a:ea typeface="Calibri" pitchFamily="2" charset="-52"/>
                          <a:cs typeface="Times New Roman" pitchFamily="1" charset="-52"/>
                        </a:rPr>
                        <a:t>Уровни звука,  дБА</a:t>
                      </a:r>
                      <a:endParaRPr lang="ru-ru" sz="2400">
                        <a:latin typeface="Times New Roman" pitchFamily="1" charset="-52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90170" marR="90170" marT="45085" marB="45085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FF4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000">
                          <a:latin typeface="Times New Roman" pitchFamily="1" charset="-52"/>
                          <a:ea typeface="Calibri" pitchFamily="2" charset="-52"/>
                          <a:cs typeface="Times New Roman" pitchFamily="1" charset="-52"/>
                        </a:rPr>
                        <a:t>Макси-мальные уровни звука, дБА</a:t>
                      </a:r>
                      <a:endParaRPr lang="ru-ru" sz="2000">
                        <a:latin typeface="Times New Roman" pitchFamily="1" charset="-52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90170" marR="90170" marT="45085" marB="45085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68162912" type="min" val="1297305"/>
                  </a:ext>
                </a:extLst>
              </a:tr>
              <a:tr h="701675">
                <a:tc rowSpan="2">
                  <a:txBody>
                    <a:bodyPr vert="horz" wrap="square" numCol="1"/>
                    <a:lstStyle/>
                    <a:p>
                      <a:pPr marL="0" marR="0" indent="0" algn="just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400">
                          <a:latin typeface="Times New Roman" pitchFamily="1" charset="-52"/>
                          <a:ea typeface="Calibri" pitchFamily="2" charset="-52"/>
                          <a:cs typeface="Times New Roman" pitchFamily="1" charset="-52"/>
                        </a:rPr>
                        <a:t>Жилые комнаты квартир</a:t>
                      </a:r>
                      <a:endParaRPr lang="ru-ru" sz="2400">
                        <a:latin typeface="Times New Roman" pitchFamily="1" charset="-52"/>
                        <a:ea typeface="Calibri" pitchFamily="2" charset="-52"/>
                        <a:cs typeface="Times New Roman" pitchFamily="1" charset="-52"/>
                      </a:endParaRPr>
                    </a:p>
                    <a:p>
                      <a:pPr marL="0" marR="0" indent="0" algn="just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400">
                          <a:latin typeface="Times New Roman" pitchFamily="1" charset="-52"/>
                          <a:ea typeface="Calibri" pitchFamily="2" charset="-52"/>
                          <a:cs typeface="Times New Roman" pitchFamily="1" charset="-52"/>
                        </a:rPr>
                        <a:t>Категории А (высококомфортные)</a:t>
                      </a:r>
                      <a:endParaRPr lang="ru-ru" sz="2400">
                        <a:latin typeface="Times New Roman" pitchFamily="1" charset="-52"/>
                        <a:ea typeface="Calibri" pitchFamily="2" charset="-52"/>
                        <a:cs typeface="Times New Roman" pitchFamily="1" charset="-52"/>
                      </a:endParaRPr>
                    </a:p>
                    <a:p>
                      <a:pPr marL="0" marR="0" indent="0" algn="just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endParaRPr lang="ru-ru" sz="2400">
                        <a:latin typeface="Times New Roman" pitchFamily="1" charset="-52"/>
                        <a:ea typeface="Calibri" pitchFamily="2" charset="-52"/>
                        <a:cs typeface="Times New Roman" pitchFamily="1" charset="-52"/>
                      </a:endParaRPr>
                    </a:p>
                  </a:txBody>
                  <a:tcPr marL="90170" marR="90170" marT="45085" marB="45085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200">
                          <a:latin typeface="Times New Roman" pitchFamily="1" charset="-52"/>
                          <a:ea typeface="Calibri" pitchFamily="2" charset="-52"/>
                          <a:cs typeface="Times New Roman" pitchFamily="1" charset="-52"/>
                        </a:rPr>
                        <a:t>Д</a:t>
                      </a:r>
                      <a:endParaRPr lang="ru-ru" sz="2200">
                        <a:latin typeface="Times New Roman" pitchFamily="1" charset="-52"/>
                        <a:ea typeface="Calibri" pitchFamily="2" charset="-52"/>
                        <a:cs typeface="Times New Roman" pitchFamily="1" charset="-52"/>
                      </a:endParaRPr>
                    </a:p>
                  </a:txBody>
                  <a:tcPr marL="90170" marR="90170" marT="45085" marB="45085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200">
                          <a:latin typeface="Times New Roman" pitchFamily="1" charset="-52"/>
                          <a:ea typeface="Calibri" pitchFamily="2" charset="-52"/>
                          <a:cs typeface="Times New Roman" pitchFamily="1" charset="-52"/>
                        </a:rPr>
                        <a:t>35</a:t>
                      </a:r>
                      <a:endParaRPr lang="ru-ru" sz="2200">
                        <a:latin typeface="Times New Roman" pitchFamily="1" charset="-52"/>
                        <a:ea typeface="Calibri" pitchFamily="2" charset="-52"/>
                        <a:cs typeface="Times New Roman" pitchFamily="1" charset="-52"/>
                      </a:endParaRPr>
                    </a:p>
                  </a:txBody>
                  <a:tcPr marL="90170" marR="90170" marT="45085" marB="45085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FF4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200">
                          <a:latin typeface="Times New Roman" pitchFamily="1" charset="-52"/>
                          <a:ea typeface="Calibri" pitchFamily="2" charset="-52"/>
                          <a:cs typeface="Times New Roman" pitchFamily="1" charset="-52"/>
                        </a:rPr>
                        <a:t>50</a:t>
                      </a:r>
                      <a:endParaRPr lang="ru-ru" sz="2200">
                        <a:latin typeface="Times New Roman" pitchFamily="1" charset="-52"/>
                        <a:ea typeface="Calibri" pitchFamily="2" charset="-52"/>
                        <a:cs typeface="Times New Roman" pitchFamily="1" charset="-52"/>
                      </a:endParaRPr>
                    </a:p>
                  </a:txBody>
                  <a:tcPr marL="90170" marR="90170" marT="45085" marB="45085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68162912" type="min" val="701675"/>
                  </a:ext>
                </a:extLst>
              </a:tr>
              <a:tr h="339725">
                <a:tc vMerge="1">
                  <a:txBody>
                    <a:bodyPr/>
                    <a:lstStyle/>
                    <a:p/>
                  </a:txBody>
                  <a:tcPr/>
                </a:tc>
                <a:tc rowSpan="2">
                  <a:txBody>
                    <a:bodyPr vert="horz" wrap="square" numCol="1"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200">
                          <a:solidFill>
                            <a:schemeClr val="bg1"/>
                          </a:solidFill>
                          <a:latin typeface="Times New Roman" pitchFamily="1" charset="-52"/>
                          <a:ea typeface="Calibri" pitchFamily="2" charset="-52"/>
                          <a:cs typeface="Times New Roman" pitchFamily="1" charset="-52"/>
                        </a:rPr>
                        <a:t>Н</a:t>
                      </a:r>
                      <a:endParaRPr lang="ru-ru" sz="2200">
                        <a:solidFill>
                          <a:schemeClr val="bg1"/>
                        </a:solidFill>
                        <a:latin typeface="Times New Roman" pitchFamily="1" charset="-52"/>
                        <a:ea typeface="Calibri" pitchFamily="2" charset="-52"/>
                        <a:cs typeface="Times New Roman" pitchFamily="1" charset="-52"/>
                      </a:endParaRPr>
                    </a:p>
                  </a:txBody>
                  <a:tcPr marL="90170" marR="90170" marT="45085" marB="45085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rowSpan="2">
                  <a:txBody>
                    <a:bodyPr vert="horz" wrap="square" numCol="1"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200">
                          <a:solidFill>
                            <a:schemeClr val="bg1"/>
                          </a:solidFill>
                          <a:latin typeface="Times New Roman" pitchFamily="1" charset="-52"/>
                          <a:ea typeface="Calibri" pitchFamily="2" charset="-52"/>
                          <a:cs typeface="Times New Roman" pitchFamily="1" charset="-52"/>
                        </a:rPr>
                        <a:t>25</a:t>
                      </a:r>
                      <a:endParaRPr lang="ru-ru" sz="2200">
                        <a:solidFill>
                          <a:schemeClr val="bg1"/>
                        </a:solidFill>
                        <a:latin typeface="Times New Roman" pitchFamily="1" charset="-52"/>
                        <a:ea typeface="Calibri" pitchFamily="2" charset="-52"/>
                        <a:cs typeface="Times New Roman" pitchFamily="1" charset="-52"/>
                      </a:endParaRPr>
                    </a:p>
                  </a:txBody>
                  <a:tcPr marL="90170" marR="90170" marT="45085" marB="45085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375E"/>
                    </a:solidFill>
                  </a:tcPr>
                </a:tc>
                <a:tc rowSpan="2">
                  <a:txBody>
                    <a:bodyPr vert="horz" wrap="square" numCol="1"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200">
                          <a:solidFill>
                            <a:schemeClr val="bg1"/>
                          </a:solidFill>
                          <a:latin typeface="Times New Roman" pitchFamily="1" charset="-52"/>
                          <a:ea typeface="Calibri" pitchFamily="2" charset="-52"/>
                          <a:cs typeface="Times New Roman" pitchFamily="1" charset="-52"/>
                        </a:rPr>
                        <a:t>40</a:t>
                      </a:r>
                      <a:endParaRPr lang="ru-ru" sz="2200">
                        <a:solidFill>
                          <a:schemeClr val="bg1"/>
                        </a:solidFill>
                        <a:latin typeface="Times New Roman" pitchFamily="1" charset="-52"/>
                        <a:ea typeface="Calibri" pitchFamily="2" charset="-52"/>
                        <a:cs typeface="Times New Roman" pitchFamily="1" charset="-52"/>
                      </a:endParaRPr>
                    </a:p>
                  </a:txBody>
                  <a:tcPr marL="90170" marR="90170" marT="45085" marB="45085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smNativeData">
                    <pr:rowheight xmlns="" xmlns:pr="smNativeData" dt="1668162912" type="min" val="339725"/>
                  </a:ext>
                </a:extLst>
              </a:tr>
              <a:tr h="0">
                <a:tc rowSpan="3">
                  <a:txBody>
                    <a:bodyPr vert="horz" wrap="square" numCol="1"/>
                    <a:lstStyle/>
                    <a:p>
                      <a:pPr marL="0" marR="0" indent="0" algn="just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400">
                          <a:latin typeface="Times New Roman" pitchFamily="1" charset="-52"/>
                          <a:ea typeface="Calibri" pitchFamily="2" charset="-52"/>
                          <a:cs typeface="Times New Roman" pitchFamily="1" charset="-52"/>
                        </a:rPr>
                        <a:t>Категории Б,В (пред.допустимые) </a:t>
                      </a:r>
                      <a:endParaRPr lang="ru-ru" sz="2400">
                        <a:latin typeface="Times New Roman" pitchFamily="1" charset="-52"/>
                        <a:ea typeface="Calibri" pitchFamily="2" charset="-52"/>
                        <a:cs typeface="Times New Roman" pitchFamily="1" charset="-52"/>
                      </a:endParaRPr>
                    </a:p>
                    <a:p>
                      <a:pPr marL="0" marR="0" indent="0" algn="just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endParaRPr lang="ru-ru" sz="2400">
                        <a:latin typeface="Times New Roman" pitchFamily="1" charset="-52"/>
                        <a:ea typeface="Calibri" pitchFamily="2" charset="-52"/>
                        <a:cs typeface="Times New Roman" pitchFamily="1" charset="-52"/>
                      </a:endParaRPr>
                    </a:p>
                  </a:txBody>
                  <a:tcPr marL="90170" marR="90170" marT="45085" marB="45085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extLst>
                  <a:ext uri="smNativeData">
                    <pr:rowheight xmlns="" xmlns:pr="smNativeData" dt="1668162912" type="min" val="0"/>
                  </a:ext>
                </a:extLst>
              </a:tr>
              <a:tr h="288925"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 vert="horz" wrap="square" numCol="1"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200">
                          <a:latin typeface="Times New Roman" pitchFamily="1" charset="-52"/>
                          <a:ea typeface="Calibri" pitchFamily="2" charset="-52"/>
                          <a:cs typeface="Times New Roman" pitchFamily="1" charset="-52"/>
                        </a:rPr>
                        <a:t>Д</a:t>
                      </a:r>
                      <a:endParaRPr lang="ru-ru" sz="2200">
                        <a:latin typeface="Times New Roman" pitchFamily="1" charset="-52"/>
                        <a:ea typeface="Calibri" pitchFamily="2" charset="-52"/>
                        <a:cs typeface="Times New Roman" pitchFamily="1" charset="-52"/>
                      </a:endParaRPr>
                    </a:p>
                  </a:txBody>
                  <a:tcPr marL="90170" marR="90170" marT="45085" marB="45085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200">
                          <a:latin typeface="Times New Roman" pitchFamily="1" charset="-52"/>
                          <a:ea typeface="Calibri" pitchFamily="2" charset="-52"/>
                          <a:cs typeface="Times New Roman" pitchFamily="1" charset="-52"/>
                        </a:rPr>
                        <a:t>40</a:t>
                      </a:r>
                      <a:endParaRPr lang="ru-ru" sz="2200">
                        <a:latin typeface="Times New Roman" pitchFamily="1" charset="-52"/>
                        <a:ea typeface="Calibri" pitchFamily="2" charset="-52"/>
                        <a:cs typeface="Times New Roman" pitchFamily="1" charset="-52"/>
                      </a:endParaRPr>
                    </a:p>
                  </a:txBody>
                  <a:tcPr marL="90170" marR="90170" marT="45085" marB="45085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FF4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200">
                          <a:latin typeface="Times New Roman" pitchFamily="1" charset="-52"/>
                          <a:ea typeface="Calibri" pitchFamily="2" charset="-52"/>
                          <a:cs typeface="Times New Roman" pitchFamily="1" charset="-52"/>
                        </a:rPr>
                        <a:t>55</a:t>
                      </a:r>
                      <a:endParaRPr lang="ru-ru" sz="2200">
                        <a:latin typeface="Times New Roman" pitchFamily="1" charset="-52"/>
                        <a:ea typeface="Calibri" pitchFamily="2" charset="-52"/>
                        <a:cs typeface="Times New Roman" pitchFamily="1" charset="-52"/>
                      </a:endParaRPr>
                    </a:p>
                  </a:txBody>
                  <a:tcPr marL="90170" marR="90170" marT="45085" marB="45085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68162912" type="min" val="288925"/>
                  </a:ext>
                </a:extLst>
              </a:tr>
              <a:tr h="294005">
                <a:tc vMerge="1">
                  <a:txBody>
                    <a:bodyPr/>
                    <a:lstStyle/>
                    <a:p/>
                  </a:txBody>
                  <a:tcPr/>
                </a:tc>
                <a:tc rowSpan="2">
                  <a:txBody>
                    <a:bodyPr vert="horz" wrap="square" numCol="1"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200">
                          <a:solidFill>
                            <a:schemeClr val="bg1"/>
                          </a:solidFill>
                          <a:latin typeface="Times New Roman" pitchFamily="1" charset="-52"/>
                          <a:ea typeface="Calibri" pitchFamily="2" charset="-52"/>
                          <a:cs typeface="Times New Roman" pitchFamily="1" charset="-52"/>
                        </a:rPr>
                        <a:t>Н</a:t>
                      </a:r>
                      <a:endParaRPr lang="ru-ru" sz="2200">
                        <a:solidFill>
                          <a:schemeClr val="bg1"/>
                        </a:solidFill>
                        <a:latin typeface="Times New Roman" pitchFamily="1" charset="-52"/>
                        <a:ea typeface="Calibri" pitchFamily="2" charset="-52"/>
                        <a:cs typeface="Times New Roman" pitchFamily="1" charset="-52"/>
                      </a:endParaRPr>
                    </a:p>
                  </a:txBody>
                  <a:tcPr marL="90170" marR="90170" marT="45085" marB="45085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rowSpan="2">
                  <a:txBody>
                    <a:bodyPr vert="horz" wrap="square" numCol="1"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200">
                          <a:solidFill>
                            <a:schemeClr val="bg1"/>
                          </a:solidFill>
                          <a:latin typeface="Times New Roman" pitchFamily="1" charset="-52"/>
                          <a:ea typeface="Calibri" pitchFamily="2" charset="-52"/>
                          <a:cs typeface="Times New Roman" pitchFamily="1" charset="-52"/>
                        </a:rPr>
                        <a:t>30</a:t>
                      </a:r>
                      <a:endParaRPr lang="ru-ru" sz="2200">
                        <a:solidFill>
                          <a:schemeClr val="bg1"/>
                        </a:solidFill>
                        <a:latin typeface="Times New Roman" pitchFamily="1" charset="-52"/>
                        <a:ea typeface="Calibri" pitchFamily="2" charset="-52"/>
                        <a:cs typeface="Times New Roman" pitchFamily="1" charset="-52"/>
                      </a:endParaRPr>
                    </a:p>
                  </a:txBody>
                  <a:tcPr marL="90170" marR="90170" marT="45085" marB="45085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375E"/>
                    </a:solidFill>
                  </a:tcPr>
                </a:tc>
                <a:tc rowSpan="2">
                  <a:txBody>
                    <a:bodyPr vert="horz" wrap="square" numCol="1"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200">
                          <a:solidFill>
                            <a:schemeClr val="bg1"/>
                          </a:solidFill>
                          <a:latin typeface="Times New Roman" pitchFamily="1" charset="-52"/>
                          <a:ea typeface="Calibri" pitchFamily="2" charset="-52"/>
                          <a:cs typeface="Times New Roman" pitchFamily="1" charset="-52"/>
                        </a:rPr>
                        <a:t>45</a:t>
                      </a:r>
                      <a:endParaRPr lang="ru-ru" sz="2200">
                        <a:solidFill>
                          <a:schemeClr val="bg1"/>
                        </a:solidFill>
                        <a:latin typeface="Times New Roman" pitchFamily="1" charset="-52"/>
                        <a:ea typeface="Calibri" pitchFamily="2" charset="-52"/>
                        <a:cs typeface="Times New Roman" pitchFamily="1" charset="-52"/>
                      </a:endParaRPr>
                    </a:p>
                  </a:txBody>
                  <a:tcPr marL="90170" marR="90170" marT="45085" marB="45085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smNativeData">
                    <pr:rowheight xmlns="" xmlns:pr="smNativeData" dt="1668162912" type="min" val="294005"/>
                  </a:ext>
                </a:extLst>
              </a:tr>
              <a:tr h="155575">
                <a:tc rowSpan="3">
                  <a:txBody>
                    <a:bodyPr vert="horz" wrap="square" numCol="1"/>
                    <a:lstStyle/>
                    <a:p>
                      <a:pPr marL="0" marR="0" indent="0" algn="just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400">
                          <a:latin typeface="Times New Roman" pitchFamily="1" charset="-52"/>
                          <a:ea typeface="Calibri" pitchFamily="2" charset="-52"/>
                          <a:cs typeface="Times New Roman" pitchFamily="1" charset="-52"/>
                        </a:rPr>
                        <a:t>Общежития</a:t>
                      </a:r>
                      <a:endParaRPr lang="ru-ru" sz="2400">
                        <a:latin typeface="Times New Roman" pitchFamily="1" charset="-52"/>
                        <a:ea typeface="Calibri" pitchFamily="2" charset="-52"/>
                        <a:cs typeface="Times New Roman" pitchFamily="1" charset="-52"/>
                      </a:endParaRPr>
                    </a:p>
                    <a:p>
                      <a:pPr marL="0" marR="0" indent="0" algn="just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endParaRPr lang="ru-ru" sz="2400">
                        <a:latin typeface="Times New Roman" pitchFamily="1" charset="-52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90170" marR="90170" marT="45085" marB="45085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extLst>
                  <a:ext uri="smNativeData">
                    <pr:rowheight xmlns="" xmlns:pr="smNativeData" dt="1668162912" type="min" val="155575"/>
                  </a:ext>
                </a:extLst>
              </a:tr>
              <a:tr h="339725"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 vert="horz" wrap="square" numCol="1"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200">
                          <a:latin typeface="Times New Roman" pitchFamily="1" charset="-52"/>
                          <a:ea typeface="Calibri" pitchFamily="2" charset="-52"/>
                          <a:cs typeface="Times New Roman" pitchFamily="1" charset="-52"/>
                        </a:rPr>
                        <a:t>Д</a:t>
                      </a:r>
                      <a:endParaRPr lang="ru-ru" sz="2200">
                        <a:latin typeface="Times New Roman" pitchFamily="1" charset="-52"/>
                        <a:ea typeface="Calibri" pitchFamily="2" charset="-52"/>
                        <a:cs typeface="Times New Roman" pitchFamily="1" charset="-52"/>
                      </a:endParaRPr>
                    </a:p>
                  </a:txBody>
                  <a:tcPr marL="90170" marR="90170" marT="45085" marB="45085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200">
                          <a:latin typeface="Times New Roman" pitchFamily="1" charset="-52"/>
                          <a:ea typeface="Calibri" pitchFamily="2" charset="-52"/>
                          <a:cs typeface="Times New Roman" pitchFamily="1" charset="-52"/>
                        </a:rPr>
                        <a:t>45</a:t>
                      </a:r>
                      <a:endParaRPr lang="ru-ru" sz="2200">
                        <a:latin typeface="Times New Roman" pitchFamily="1" charset="-52"/>
                        <a:ea typeface="Calibri" pitchFamily="2" charset="-52"/>
                        <a:cs typeface="Times New Roman" pitchFamily="1" charset="-52"/>
                      </a:endParaRPr>
                    </a:p>
                  </a:txBody>
                  <a:tcPr marL="90170" marR="90170" marT="45085" marB="45085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FF4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200">
                          <a:latin typeface="Times New Roman" pitchFamily="1" charset="-52"/>
                          <a:ea typeface="Calibri" pitchFamily="2" charset="-52"/>
                          <a:cs typeface="Times New Roman" pitchFamily="1" charset="-52"/>
                        </a:rPr>
                        <a:t>60</a:t>
                      </a:r>
                      <a:endParaRPr lang="ru-ru" sz="2200">
                        <a:latin typeface="Times New Roman" pitchFamily="1" charset="-52"/>
                        <a:ea typeface="Calibri" pitchFamily="2" charset="-52"/>
                        <a:cs typeface="Times New Roman" pitchFamily="1" charset="-52"/>
                      </a:endParaRPr>
                    </a:p>
                  </a:txBody>
                  <a:tcPr marL="90170" marR="90170" marT="45085" marB="45085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68162912" type="min" val="339725"/>
                  </a:ext>
                </a:extLst>
              </a:tr>
              <a:tr h="346075">
                <a:tc v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 vert="horz" wrap="square" numCol="1"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200">
                          <a:solidFill>
                            <a:schemeClr val="bg1"/>
                          </a:solidFill>
                          <a:latin typeface="Times New Roman" pitchFamily="1" charset="-52"/>
                          <a:ea typeface="Calibri" pitchFamily="2" charset="-52"/>
                          <a:cs typeface="Times New Roman" pitchFamily="1" charset="-52"/>
                        </a:rPr>
                        <a:t>Н</a:t>
                      </a:r>
                      <a:endParaRPr lang="ru-ru" sz="2200">
                        <a:solidFill>
                          <a:schemeClr val="bg1"/>
                        </a:solidFill>
                        <a:latin typeface="Times New Roman" pitchFamily="1" charset="-52"/>
                        <a:ea typeface="Calibri" pitchFamily="2" charset="-52"/>
                        <a:cs typeface="Times New Roman" pitchFamily="1" charset="-52"/>
                      </a:endParaRPr>
                    </a:p>
                  </a:txBody>
                  <a:tcPr marL="90170" marR="90170" marT="45085" marB="45085">
                    <a:lnL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200">
                          <a:solidFill>
                            <a:schemeClr val="bg1"/>
                          </a:solidFill>
                          <a:latin typeface="Times New Roman" pitchFamily="1" charset="-52"/>
                          <a:ea typeface="Calibri" pitchFamily="2" charset="-52"/>
                          <a:cs typeface="Times New Roman" pitchFamily="1" charset="-52"/>
                        </a:rPr>
                        <a:t>35</a:t>
                      </a:r>
                      <a:endParaRPr lang="ru-ru" sz="2200">
                        <a:solidFill>
                          <a:schemeClr val="bg1"/>
                        </a:solidFill>
                        <a:latin typeface="Times New Roman" pitchFamily="1" charset="-52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90170" marR="90170" marT="45085" marB="45085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7375E"/>
                    </a:solidFill>
                  </a:tcPr>
                </a:tc>
                <a:tc>
                  <a:txBody>
                    <a:bodyPr vert="horz" wrap="square" numCol="1"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ru-ru"/>
                      </a:pPr>
                      <a:r>
                        <a:rPr lang="ru-ru" sz="2200">
                          <a:solidFill>
                            <a:schemeClr val="bg1"/>
                          </a:solidFill>
                          <a:latin typeface="Times New Roman" pitchFamily="1" charset="-52"/>
                          <a:ea typeface="Calibri" pitchFamily="2" charset="-52"/>
                          <a:cs typeface="Times New Roman" pitchFamily="1" charset="-52"/>
                        </a:rPr>
                        <a:t>50</a:t>
                      </a:r>
                      <a:endParaRPr lang="ru-ru" sz="2200">
                        <a:solidFill>
                          <a:schemeClr val="bg1"/>
                        </a:solidFill>
                        <a:latin typeface="Times New Roman" pitchFamily="1" charset="-52"/>
                        <a:ea typeface="Calibri" pitchFamily="2" charset="-52"/>
                        <a:cs typeface="Calibri" pitchFamily="2" charset="-52"/>
                      </a:endParaRPr>
                    </a:p>
                  </a:txBody>
                  <a:tcPr marL="90170" marR="90170" marT="45085" marB="45085">
                    <a:lnL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smNativeData">
                    <pr:rowheight xmlns="" xmlns:pr="smNativeData" dt="1668162912" type="min" val="346075"/>
                  </a:ext>
                </a:extLst>
              </a:tr>
            </a:tbl>
          </a:graphicData>
        </a:graphic>
      </p:graphicFrame>
      <p:sp>
        <p:nvSpPr>
          <p:cNvPr id="3" name="Прямоугольник 4"/>
          <p:cNvSpPr>
            <a:extLst>
              <a:ext uri="smNativeData">
                <pr:smNativeData xmlns:pr="smNativeData" val="SMDATA_13_YCVuYxMAAAAlAAAAZAAAAE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u7OEDzMzMAMDA/wB/f38AAAAAAAAAAAAAAAAAAAAAAAAAAAAhAAAAGAAAABQAAAAAAAAA/gYAAEUzAAAVEAAAECAAACYAAAAIAAAA//////////8="/>
              </a:ext>
            </a:extLst>
          </p:cNvSpPr>
          <p:nvPr/>
        </p:nvSpPr>
        <p:spPr>
          <a:xfrm>
            <a:off x="0" y="1136650"/>
            <a:ext cx="8334375" cy="1477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r>
              <a:t>При пользовании членами садоводческого товарищества  телевизорами, радиоприемниками, магнитофонами и другими громкоговорящими устройствами  должны соблюдаться требования санитарных правил и норм. Шум не должен превышать допустимых уровней для дневного (с 7 до 23 часов) и ночного (с 23 до 7 часов) времени суток</a:t>
            </a:r>
          </a:p>
        </p:txBody>
      </p:sp>
      <p:sp>
        <p:nvSpPr>
          <p:cNvPr id="4" name="Овал 5"/>
          <p:cNvSpPr>
            <a:extLst>
              <a:ext uri="smNativeData">
                <pr:smNativeData xmlns:pr="smNativeData" val="SMDATA_13_YCVuYxMAAAAlAAAAZgAAAA0AAAAAkAAAAEgAAACQAAAASAAAAAAAAAABAAAAAAAAAAEAAABQAAAAAAAAAAAA8D8AAAAAAADwPwAAAAAAAOA/AAAAAAAA4D8AAAAAAADgPwAAAAAAAOA/AAAAAAAA4D8AAAAAAADgPwAAAAAAAOA/AAAAAAAA4D8CAAAAjAAAAAAAAAADAAAAP37NAKbC/wAAAAAAAAAAAAAAAAAAAAAAAAAAAAAAAAAAAAAAZAAAAAEAAABAAAAAAAAAAJz///9aAAAAAAAAAAAAAAAAAAAAAAAAAAAAAAAAAAAAAAAAAAAAAAAAAAAAAAAAAAAAAAAAAAAAAAAAAAAAAAAAAAAAAAAAAAAAAAAAAAAAFAAAADwAAAABAAAAAAAAAP8AAABaAAAAAQAAABQAAAAUAAAAFAAAAAEAAAAAAAAAZAAAAGQAAAAAAAAAZAAAAGQAAAAVAAAAYAAAAAAAAAAAAAAADwAAACADAAAAAAAAAAAAAAEAAACgMgAAVgcAAKr4//8BAAAAAAAACQEAAABkAAAAAAAAABQAAABAHwAAAAAAACYAAAAAAAAAwOD//wAAAAAmAAAAZAAAABYAAABMAAAAAQAAAAAAAAACAAAAAAAAAAEAAAAAAAAJQQAAAAAAAAAkAAAAZAAAAGQAAAAAAAAAzMzMAAAAAABQAAAAUAAAAGQAAABkAAAAAAAAABcAAAAUAAAAAAAAAAAAAAD/fwAA/38AAAAAAAAJAAAABAAAAAAAAAAMAAAAEAAAAAAAAAAAAAAAAAAAAAAAAAAeAAAAaAAAAAAAAAAAAAAAAAAAAAAAAAAAAAAAECcAABAnAAAAAAAAAAAAAAAAAAAAAAAAAAAAAAAAAAAAAAAAAAAAAD8AAAAAAAAAwMD/AAAAAABkAAAAMgAAAAAAAABkAAAAAAAAAH9/fwAKAAAAHwAAAFQAAAA/fs0ApsL/AAAAAAAAAAAAAAAAAAAAAAAAAAAAAAAAAAAAAAAAAAAA/wAAAAAAAAIAAAACzMzMAMDA/wB/f38AAAAAAAAAAAAAAAAAAAAAAAAAAAAhAAAAGAAAABQAAACiJgAAlyEAAAYwAABBJQAAEAAAACYAAAAIAAAA//////////8="/>
              </a:ext>
            </a:extLst>
          </p:cNvSpPr>
          <p:nvPr/>
        </p:nvSpPr>
        <p:spPr>
          <a:xfrm>
            <a:off x="6280150" y="5460365"/>
            <a:ext cx="1526540" cy="59563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>
            <a:outerShdw blurRad="40005" dist="22860" dir="5400000" algn="tr">
              <a:schemeClr val="tx1">
                <a:alpha val="35000"/>
              </a:schemeClr>
            </a:outerShdw>
          </a:effectLst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ru-ru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 3" descr="комары.jpg"/>
          <p:cNvPicPr>
            <a:picLocks noChangeAspect="1"/>
            <a:extLst>
              <a:ext uri="smNativeData">
                <pr:smNativeData xmlns:pr="smNativeData" val="SMDATA_15_YCVuYx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XAw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/////yMDAABAOAAA5yo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-635" y="509905"/>
            <a:ext cx="9144635" cy="64643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 spd="fast" p14:dur="800" advTm="60000">
    <p:extLst>
      <p:ext uri="smNativeData">
        <pr:smNativeData xmlns:pr="smNativeData" val="YCVuYwAAAAAgAwAAAAAAAAAAAAAAAAAAYOoAAAAAAAABAAAAAQAAAAAAAAAAAAAAAAAAAAAAAAAAAAAA"/>
      </p:ext>
    </p:extLst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 3" descr="комары.jpg"/>
          <p:cNvPicPr>
            <a:picLocks noChangeAspect="1"/>
            <a:extLst>
              <a:ext uri="smNativeData">
                <pr:smNativeData xmlns:pr="smNativeData" val="SMDATA_15_YCVuYx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CKoBMJ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/////1kDAABAOAAAHis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-635" y="544195"/>
            <a:ext cx="9144635" cy="6464935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3" name="Объект 1">
            <a:hlinkClick r:id="" action="ppaction://ole?verb=0"/>
          </p:cNvPr>
          <p:cNvGraphicFramePr>
            <a:graphicFrameLocks noChangeAspect="1"/>
            <a:extLst>
              <a:ext uri="smNativeData">
                <pr:smNativeData xmlns:pr="smNativeData" val="SMDATA_15_YCVuYxMAAAAlAAAAMg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EAAAAjAAAABAAAAGQAAAAXAAAAFAAAAAAAAAAAAAAA/38AAP9/AAAAAAAACQAAAAQAAAAAAAAADAAAABAAAAAAAAAAAAAAAAAAAAAAAAAAHgAAAGgAAAAAAAAAAAAAAAAAAAAAAAAAAAAAABAnAAAQJwAAAAAAAAAAAAAAAAAAAAAAAAAAAAAAAAAAAAAAAAAAAAAUAAAAAAAAAMDA/wAAAAAAZAAAADIAAAAAAAAAZAAAAAAAAAB/f38AAAAAAB8AAABUAAAA////AP///wEAAAAAAAAAAAAAAAAAAAAAAAAAAAAAAAAAAAAAAAAAAAAAAAB/f38A7uzhA8zMzADAwP8Af39/AAAAAAAAAAAAAAAAAP///wAAAAAAIQAAABgAAAAUAAAArQIAAIcRAACSFQAAlRUAABAAAAAmAAAACAAAAP//////////"/>
              </a:ext>
            </a:extLst>
          </p:cNvGraphicFramePr>
          <p:nvPr/>
        </p:nvGraphicFramePr>
        <p:xfrm>
          <a:off x="434975" y="2849245"/>
          <a:ext cx="3071495" cy="659130"/>
        </p:xfrm>
        <a:graphic>
          <a:graphicData uri="http://schemas.openxmlformats.org/presentationml/2006/ole">
            <p:oleObj spid="_x0000_s1027" name="Unknown" r:id="rId4" imgW="1019175" imgH="200025" progId="Unknown">
              <p:embed/>
            </p:oleObj>
          </a:graphicData>
        </a:graphic>
      </p:graphicFrame>
      <p:sp>
        <p:nvSpPr>
          <p:cNvPr id="4" name="TextBox 4"/>
          <p:cNvSpPr>
            <a:extLst>
              <a:ext uri="smNativeData">
                <pr:smNativeData xmlns:pr="smNativeData" val="SMDATA_13_YCVuYx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H9/fwDu7OEDzMzMAMDA/wB/f38AAAAAAAAAAAAAAAAAAAAAAAAAAAAhAAAAGAAAABQAAADuFQAAzREAAKwfAABmFQAAECAAACYAAAAIAAAA//////////8="/>
              </a:ext>
            </a:extLst>
          </p:cNvSpPr>
          <p:nvPr/>
        </p:nvSpPr>
        <p:spPr>
          <a:xfrm>
            <a:off x="3564890" y="2893695"/>
            <a:ext cx="158369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ru-ru"/>
            </a:pPr>
            <a:r>
              <a:rPr lang="ru-ru" sz="3200"/>
              <a:t>=30 дБА</a:t>
            </a:r>
            <a:endParaRPr lang="ru-ru" sz="3200"/>
          </a:p>
        </p:txBody>
      </p:sp>
    </p:spTree>
  </p:cSld>
  <p:clrMapOvr>
    <a:masterClrMapping/>
  </p:clrMapOvr>
  <p:transition spd="fast" p14:dur="800" advTm="60000">
    <p:extLst>
      <p:ext uri="smNativeData">
        <pr:smNativeData xmlns:pr="smNativeData" val="YCVuYwAAAAAgAwAAAAAAAAAAAAAAAAAAYOoAAAAAAAABAAAAAQAAAAAAAAAAAAAAAAAAAAAAAAAAAAAA"/>
      </p:ext>
    </p:extLst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 3" descr="Соседи.jpg"/>
          <p:cNvPicPr>
            <a:picLocks noChangeAspect="1"/>
            <a:extLst>
              <a:ext uri="smNativeData">
                <pr:smNativeData xmlns:pr="smNativeData" val="SMDATA_15_YCVuYx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CL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AAAAAGwCAABAOAAAMCo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3700"/>
            <a:ext cx="9144000" cy="64643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Box 4"/>
          <p:cNvSpPr>
            <a:extLst>
              <a:ext uri="smNativeData">
                <pr:smNativeData xmlns:pr="smNativeData" val="SMDATA_13_YCVuYx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B////AQAAAAAAAAAAAAAAAAAAAAAAAAAAAAAAAAAAAAAAAAAAAAAAAH9/fwDu7OEDzMzMAMDA/wB/f38AAAAAAAAAAAAAAAAAAAAAAAAAAAAhAAAAGAAAABQAAABSCgAAACcAAFUSAAAwKgAAECAAACYAAAAIAAAA//////////8="/>
              </a:ext>
            </a:extLst>
          </p:cNvSpPr>
          <p:nvPr/>
        </p:nvSpPr>
        <p:spPr>
          <a:xfrm>
            <a:off x="1677670" y="6339840"/>
            <a:ext cx="1302385" cy="5181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r>
              <a:rPr lang="ru-ru" sz="2800"/>
              <a:t>50 дБА</a:t>
            </a:r>
            <a:endParaRPr lang="ru-ru" sz="2800"/>
          </a:p>
        </p:txBody>
      </p:sp>
      <p:sp>
        <p:nvSpPr>
          <p:cNvPr id="4" name="TextBox 5"/>
          <p:cNvSpPr>
            <a:extLst>
              <a:ext uri="smNativeData">
                <pr:smNativeData xmlns:pr="smNativeData" val="SMDATA_13_YCVuYx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B////AQAAAAAAAAAAAAAAAAAAAAAAAAAAAAAAAAAAAAAAAAAAAAAAAH9/fwDu7OEDzMzMAMDA/wB/f38AAAAAAAAAAAAAAAAAAAAAAAAAAAAhAAAAGAAAABQAAAD/EgAAeiAAAEA4AACyIwAAECAAACYAAAAIAAAA//////////8="/>
              </a:ext>
            </a:extLst>
          </p:cNvSpPr>
          <p:nvPr/>
        </p:nvSpPr>
        <p:spPr>
          <a:xfrm>
            <a:off x="3088005" y="5279390"/>
            <a:ext cx="6055995" cy="5232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ru-ru"/>
            </a:pPr>
            <a:r>
              <a:rPr lang="ru-ru" sz="2800"/>
              <a:t>            Соответствует  ли шум </a:t>
            </a:r>
            <a:endParaRPr lang="ru-ru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Natali Smirnova</dc:creator>
  <cp:keywords/>
  <dc:description/>
  <cp:lastModifiedBy>Александр Трусов</cp:lastModifiedBy>
  <cp:revision>0</cp:revision>
  <dcterms:created xsi:type="dcterms:W3CDTF">2014-04-15T20:28:22Z</dcterms:created>
  <dcterms:modified xsi:type="dcterms:W3CDTF">2022-11-11T10:35:12Z</dcterms:modified>
</cp:coreProperties>
</file>