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326574C-ADC3-47E4-9582-D1F9B442F79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7"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8"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21B2013-2CAF-4783-BD3B-816575B6D14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0"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2"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3"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A22B968-4FFB-492F-B48E-D0F03E54863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5"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6"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7"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8"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9"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0"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0627CD6-A7B6-4829-A38C-93DD38157E6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3572C05-507C-47D9-991D-A844A4FE95B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C4FB172-4573-4BF7-8CCC-8EE6218295A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C6B0428-A0F0-4637-9F94-886F7C75EA3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EF9A6C5-F835-4BFD-BFAE-A636FC77B3B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1E98559-F744-499A-9AF5-6C79943B6B8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A966849-8184-4C00-A10C-FCB0ABEBB18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B9E61CE-8EAA-4FD7-9D0F-F96EB6E1A91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F935618-49CD-451F-9A28-1C131C38345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D95EF99-95BC-4317-B406-F59AB1698E8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9CD5AC3-EF0F-4A55-B021-FD8DA60E111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F6B386A-8285-44D9-B601-472CB334BAD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7642795-6FD7-4647-A60D-7FE675F5FB61}"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1E3AB95-2CBC-45ED-89E1-E3F75880817D}"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66740BF-2CC0-4100-8DD5-F4530615EE41}"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3C87BA4-91C5-4E3A-89A8-C19EADAA055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6612B06-E8EC-4AF9-99C0-4572551A6A4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F6E49EB-AD91-47D8-B010-123F06365B0F}"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37D838E-7FD9-4450-AAE5-048CB82E0AC2}"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A50BF44-5D05-4CA3-B50D-A8FB0ACD5AC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BA18A96-CB0B-4F0A-B92A-90505DDDF39F}"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2409180-FB2C-425E-9E72-EFA7F474BA7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48614F7-C72D-4790-A6D2-BE4DFFCD324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E371C21-17DC-4CD1-A301-40F6B9C692FB}"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46606F2-EA06-438C-B3C8-589ADC498878}"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E6BBD40A-1CBE-4ACA-B4F8-F3A228A2085E}"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BACF38C-E24E-477C-855A-73C798DAF471}"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9CE7864E-F05A-4430-8622-94219CF242A8}"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1D285D9-FD9E-4B67-979E-BB50ECDC5910}"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8334E76-25BC-493E-9FF9-FDA6029A9465}"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D9204D1-CE58-49CB-976C-6DD84B93E20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C99FBF7A-69A2-45C8-9DD0-43D8F626A281}"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A46F85D8-56CA-465C-A0AB-FF815311C11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890F27C2-C619-49D7-A3CF-4624E4D125EB}"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138FB6E-0F4B-431A-85F5-F7D896927879}"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679496F-D6F6-48FE-8486-C1985DB1E7BB}"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784CB94-5A02-465B-9FD0-0E8C6CE8BAC5}"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E0A039A-4254-47C3-9D49-E02A0B5F4B68}"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760B4A1-A89C-4CCF-8297-86EAC52B17C6}"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0C9FD29D-C0B0-4854-B0AB-182D07641B7D}"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5536696-9A70-4A69-B588-A891470235F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010D017-B295-470A-9479-C3DD3A5479B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7"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B0B2AD3-B5CB-4B3A-85AE-5EFE8A94BC7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9"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0"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1"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6FEC029-CC8D-42AE-821C-7B8AD4F7E33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5"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EACF8D3-1CEE-4C0B-A3F3-F4C9937EB3A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a:t>
            </a:r>
            <a:r>
              <a:rPr b="0" lang="en-US" sz="4400" spc="-1" strike="noStrike">
                <a:solidFill>
                  <a:srgbClr val="ffffff"/>
                </a:solidFill>
                <a:latin typeface="Arial"/>
              </a:rPr>
              <a:t>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31A5E2CC-EA59-4496-896C-08ED77E4AAE6}"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DCC32E92-6752-407B-AC4C-070C2D6FB30E}"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CCE3B12D-9D10-47D7-9C4C-19C018D9DF63}"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CCCEE5A0-8047-4FBF-BD97-380E95F1FA16}"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Ubuntu</a:t>
            </a:r>
            <a:endParaRPr b="0" lang="en-US" sz="4400" spc="-1" strike="noStrike">
              <a:solidFill>
                <a:srgbClr val="ffffff"/>
              </a:solidFill>
              <a:latin typeface="Arial"/>
            </a:endParaRPr>
          </a:p>
        </p:txBody>
      </p:sp>
      <p:sp>
        <p:nvSpPr>
          <p:cNvPr id="165"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r>
              <a:rPr b="0" lang="en-US" sz="2400" spc="-1" strike="noStrike">
                <a:solidFill>
                  <a:srgbClr val="ffffff"/>
                </a:solidFill>
                <a:latin typeface="Arial"/>
              </a:rPr>
              <a:t>Ubuntu Linux</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Ubuntu Linux</a:t>
            </a:r>
            <a:endParaRPr b="0" lang="en-US" sz="3300" spc="-1" strike="noStrike">
              <a:latin typeface="Arial"/>
            </a:endParaRPr>
          </a:p>
        </p:txBody>
      </p:sp>
      <p:sp>
        <p:nvSpPr>
          <p:cNvPr id="16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5000"/>
          </a:bodyPr>
          <a:p>
            <a:pPr marL="432000" indent="-324000">
              <a:spcBef>
                <a:spcPts val="1060"/>
              </a:spcBef>
              <a:buClr>
                <a:srgbClr val="000000"/>
              </a:buClr>
              <a:buSzPct val="45000"/>
              <a:buFont typeface="Wingdings" charset="2"/>
              <a:buChar char=""/>
            </a:pPr>
            <a:r>
              <a:rPr b="0" lang="en-US" sz="2400" spc="-1" strike="noStrike">
                <a:latin typeface="Arial"/>
              </a:rPr>
              <a:t>Linux (/ˈliːnʊks/ (listen) LEE-nuuks or /ˈlɪnʊks/ LIN-uuks)[11] is an open-source Unix-like operating system based on the Linux kernel,[12] an operating system kernel first released on September 17, 1991, by Linus Torvalds.[13][14][15] Linux is typically packaged as a Linux distribution.Distributions include the Linux kernel and supporting system software and libraries, many of which are provided by the GNU Project. Many Linux distributions use the word "Linux" in their name, but the Free Software Foundation uses the name "GNU/Linux" to emphasize the importance of GNU software, causing some controversy.[16][17]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 descr=""/>
          <p:cNvPicPr/>
          <p:nvPr/>
        </p:nvPicPr>
        <p:blipFill>
          <a:blip r:embed="rId1"/>
          <a:stretch/>
        </p:blipFill>
        <p:spPr>
          <a:xfrm>
            <a:off x="816120" y="2716200"/>
            <a:ext cx="837720" cy="294840"/>
          </a:xfrm>
          <a:prstGeom prst="rect">
            <a:avLst/>
          </a:prstGeom>
          <a:ln w="18000">
            <a:noFill/>
          </a:ln>
        </p:spPr>
      </p:pic>
      <p:pic>
        <p:nvPicPr>
          <p:cNvPr id="169" name="" descr=""/>
          <p:cNvPicPr/>
          <p:nvPr/>
        </p:nvPicPr>
        <p:blipFill>
          <a:blip r:embed="rId2"/>
          <a:stretch/>
        </p:blipFill>
        <p:spPr>
          <a:xfrm>
            <a:off x="2270160" y="1377360"/>
            <a:ext cx="5273640" cy="29660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2022-09-28T12:20:16Z</dcterms:created>
  <dc:creator/>
  <dc:description/>
  <dc:language>en-US</dc:language>
  <cp:lastModifiedBy/>
  <dcterms:modified xsi:type="dcterms:W3CDTF">2022-09-28T12:23:03Z</dcterms:modified>
  <cp:revision>2</cp:revision>
  <dc:subject/>
  <dc:title>Blueprint Plans</dc:title>
</cp:coreProperties>
</file>