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F4B6D-9A1F-A176-0AD7-430A6A33A589}" v="10" dt="2025-06-21T20:31:46.370"/>
    <p1510:client id="{94568C82-CFCB-320D-8DD1-585A6D41F199}" v="163" dt="2025-06-21T20:22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рин Жеков 07" userId="S::darinzhekov07@pmg-haskovo.org::7a193a5a-232c-4064-a515-f575973e00a9" providerId="AD" clId="Web-{051F4B6D-9A1F-A176-0AD7-430A6A33A589}"/>
    <pc:docChg chg="modSld">
      <pc:chgData name="Дарин Жеков 07" userId="S::darinzhekov07@pmg-haskovo.org::7a193a5a-232c-4064-a515-f575973e00a9" providerId="AD" clId="Web-{051F4B6D-9A1F-A176-0AD7-430A6A33A589}" dt="2025-06-21T20:31:46.370" v="7" actId="20577"/>
      <pc:docMkLst>
        <pc:docMk/>
      </pc:docMkLst>
      <pc:sldChg chg="modSp">
        <pc:chgData name="Дарин Жеков 07" userId="S::darinzhekov07@pmg-haskovo.org::7a193a5a-232c-4064-a515-f575973e00a9" providerId="AD" clId="Web-{051F4B6D-9A1F-A176-0AD7-430A6A33A589}" dt="2025-06-21T20:31:46.370" v="7" actId="20577"/>
        <pc:sldMkLst>
          <pc:docMk/>
          <pc:sldMk cId="109857222" sldId="256"/>
        </pc:sldMkLst>
        <pc:spChg chg="mod">
          <ac:chgData name="Дарин Жеков 07" userId="S::darinzhekov07@pmg-haskovo.org::7a193a5a-232c-4064-a515-f575973e00a9" providerId="AD" clId="Web-{051F4B6D-9A1F-A176-0AD7-430A6A33A589}" dt="2025-06-21T20:31:46.370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clId="Web-{051F4B6D-9A1F-A176-0AD7-430A6A33A589}"/>
    <pc:docChg chg="modSld">
      <pc:chgData name="" userId="" providerId="" clId="Web-{051F4B6D-9A1F-A176-0AD7-430A6A33A589}" dt="2025-06-21T20:31:43.729" v="1" actId="20577"/>
      <pc:docMkLst>
        <pc:docMk/>
      </pc:docMkLst>
      <pc:sldChg chg="modSp">
        <pc:chgData name="" userId="" providerId="" clId="Web-{051F4B6D-9A1F-A176-0AD7-430A6A33A589}" dt="2025-06-21T20:31:43.729" v="1" actId="20577"/>
        <pc:sldMkLst>
          <pc:docMk/>
          <pc:sldMk cId="109857222" sldId="256"/>
        </pc:sldMkLst>
        <pc:spChg chg="mod">
          <ac:chgData name="" userId="" providerId="" clId="Web-{051F4B6D-9A1F-A176-0AD7-430A6A33A589}" dt="2025-06-21T20:31:43.729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Дарин Жеков 07" userId="S::darinzhekov07@pmg-haskovo.org::7a193a5a-232c-4064-a515-f575973e00a9" providerId="AD" clId="Web-{94568C82-CFCB-320D-8DD1-585A6D41F199}"/>
    <pc:docChg chg="addSld modSld">
      <pc:chgData name="Дарин Жеков 07" userId="S::darinzhekov07@pmg-haskovo.org::7a193a5a-232c-4064-a515-f575973e00a9" providerId="AD" clId="Web-{94568C82-CFCB-320D-8DD1-585A6D41F199}" dt="2025-06-21T20:22:30.934" v="158"/>
      <pc:docMkLst>
        <pc:docMk/>
      </pc:docMkLst>
      <pc:sldChg chg="addSp delSp modSp mod setBg">
        <pc:chgData name="Дарин Жеков 07" userId="S::darinzhekov07@pmg-haskovo.org::7a193a5a-232c-4064-a515-f575973e00a9" providerId="AD" clId="Web-{94568C82-CFCB-320D-8DD1-585A6D41F199}" dt="2025-06-21T19:59:40.364" v="23" actId="1076"/>
        <pc:sldMkLst>
          <pc:docMk/>
          <pc:sldMk cId="109857222" sldId="256"/>
        </pc:sldMkLst>
        <pc:spChg chg="mod">
          <ac:chgData name="Дарин Жеков 07" userId="S::darinzhekov07@pmg-haskovo.org::7a193a5a-232c-4064-a515-f575973e00a9" providerId="AD" clId="Web-{94568C82-CFCB-320D-8DD1-585A6D41F199}" dt="2025-06-21T19:59:40.364" v="23" actId="107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Дарин Жеков 07" userId="S::darinzhekov07@pmg-haskovo.org::7a193a5a-232c-4064-a515-f575973e00a9" providerId="AD" clId="Web-{94568C82-CFCB-320D-8DD1-585A6D41F199}" dt="2025-06-21T19:59:25.489" v="1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8" creationId="{D5B339F4-93B9-4E04-9721-143AD6782EA9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14" creationId="{871AEA07-1E14-44B4-8E55-64EF049CD66F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19" creationId="{D278ADA9-6383-4BDD-80D2-8899A402687B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21" creationId="{484B7147-B0F6-40ED-B5A2-FF72BC8198B6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23" creationId="{B36D2DE0-0628-4A9A-A59D-7BA8B5EB3022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19:59:24.879" v="17"/>
          <ac:spMkLst>
            <pc:docMk/>
            <pc:sldMk cId="109857222" sldId="256"/>
            <ac:spMk id="25" creationId="{48E405C9-94BE-41DA-928C-DEC9A8550E9F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27" creationId="{D2091A72-D5BB-42AC-8FD3-F7747D90861E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19:58:40.082" v="2"/>
          <ac:spMkLst>
            <pc:docMk/>
            <pc:sldMk cId="109857222" sldId="256"/>
            <ac:spMk id="29" creationId="{6ED12BFC-A737-46AF-8411-481112D54B0C}"/>
          </ac:spMkLst>
        </pc:spChg>
        <pc:grpChg chg="add">
          <ac:chgData name="Дарин Жеков 07" userId="S::darinzhekov07@pmg-haskovo.org::7a193a5a-232c-4064-a515-f575973e00a9" providerId="AD" clId="Web-{94568C82-CFCB-320D-8DD1-585A6D41F199}" dt="2025-06-21T19:57:51.878" v="0"/>
          <ac:grpSpMkLst>
            <pc:docMk/>
            <pc:sldMk cId="109857222" sldId="256"/>
            <ac:grpSpMk id="10" creationId="{8734DDD3-F723-4DD3-8ABE-EC0B2AC87D74}"/>
          </ac:grpSpMkLst>
        </pc:grpChg>
      </pc:sldChg>
      <pc:sldChg chg="addSp delSp modSp new mod setBg">
        <pc:chgData name="Дарин Жеков 07" userId="S::darinzhekov07@pmg-haskovo.org::7a193a5a-232c-4064-a515-f575973e00a9" providerId="AD" clId="Web-{94568C82-CFCB-320D-8DD1-585A6D41F199}" dt="2025-06-21T20:02:33.414" v="64" actId="1076"/>
        <pc:sldMkLst>
          <pc:docMk/>
          <pc:sldMk cId="1890092860" sldId="257"/>
        </pc:sldMkLst>
        <pc:spChg chg="mod">
          <ac:chgData name="Дарин Жеков 07" userId="S::darinzhekov07@pmg-haskovo.org::7a193a5a-232c-4064-a515-f575973e00a9" providerId="AD" clId="Web-{94568C82-CFCB-320D-8DD1-585A6D41F199}" dt="2025-06-21T20:02:33.414" v="64" actId="1076"/>
          <ac:spMkLst>
            <pc:docMk/>
            <pc:sldMk cId="1890092860" sldId="257"/>
            <ac:spMk id="2" creationId="{4831D3DE-C584-2673-A67B-3E7E838D99E3}"/>
          </ac:spMkLst>
        </pc:spChg>
        <pc:spChg chg="mod ord">
          <ac:chgData name="Дарин Жеков 07" userId="S::darinzhekov07@pmg-haskovo.org::7a193a5a-232c-4064-a515-f575973e00a9" providerId="AD" clId="Web-{94568C82-CFCB-320D-8DD1-585A6D41F199}" dt="2025-06-21T20:01:50.429" v="48" actId="20577"/>
          <ac:spMkLst>
            <pc:docMk/>
            <pc:sldMk cId="1890092860" sldId="257"/>
            <ac:spMk id="3" creationId="{D9225CE7-054B-CCED-832F-52B430FAFB5E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8" creationId="{C2554CA6-288E-4202-BC52-2E5A8F0C0AED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10" creationId="{B10BB131-AC8E-4A8E-A5D1-36260F720C3B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12" creationId="{5B7778FC-632E-4DCA-A7CB-0D7731CCF970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14" creationId="{FA23A907-97FB-4A8F-880A-DD77401C4296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19" creationId="{7B831B6F-405A-4B47-B9BB-5CA88F285844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1:24.319" v="42"/>
          <ac:spMkLst>
            <pc:docMk/>
            <pc:sldMk cId="1890092860" sldId="257"/>
            <ac:spMk id="21" creationId="{953EE71A-6488-4203-A7C4-77102FD0DCCA}"/>
          </ac:spMkLst>
        </pc:spChg>
        <pc:picChg chg="add mod">
          <ac:chgData name="Дарин Жеков 07" userId="S::darinzhekov07@pmg-haskovo.org::7a193a5a-232c-4064-a515-f575973e00a9" providerId="AD" clId="Web-{94568C82-CFCB-320D-8DD1-585A6D41F199}" dt="2025-06-21T20:02:19.117" v="60" actId="14100"/>
          <ac:picMkLst>
            <pc:docMk/>
            <pc:sldMk cId="1890092860" sldId="257"/>
            <ac:picMk id="4" creationId="{BC420216-9369-C866-6BDD-76D5F7D122AD}"/>
          </ac:picMkLst>
        </pc:picChg>
      </pc:sldChg>
      <pc:sldChg chg="addSp modSp new mod setBg">
        <pc:chgData name="Дарин Жеков 07" userId="S::darinzhekov07@pmg-haskovo.org::7a193a5a-232c-4064-a515-f575973e00a9" providerId="AD" clId="Web-{94568C82-CFCB-320D-8DD1-585A6D41F199}" dt="2025-06-21T20:06:00.949" v="82" actId="1076"/>
        <pc:sldMkLst>
          <pc:docMk/>
          <pc:sldMk cId="3302724752" sldId="258"/>
        </pc:sldMkLst>
        <pc:spChg chg="mod">
          <ac:chgData name="Дарин Жеков 07" userId="S::darinzhekov07@pmg-haskovo.org::7a193a5a-232c-4064-a515-f575973e00a9" providerId="AD" clId="Web-{94568C82-CFCB-320D-8DD1-585A6D41F199}" dt="2025-06-21T20:05:45.839" v="77"/>
          <ac:spMkLst>
            <pc:docMk/>
            <pc:sldMk cId="3302724752" sldId="258"/>
            <ac:spMk id="2" creationId="{B11ACFB9-0E24-E827-2D8D-F127EE437A0C}"/>
          </ac:spMkLst>
        </pc:spChg>
        <pc:spChg chg="mod">
          <ac:chgData name="Дарин Жеков 07" userId="S::darinzhekov07@pmg-haskovo.org::7a193a5a-232c-4064-a515-f575973e00a9" providerId="AD" clId="Web-{94568C82-CFCB-320D-8DD1-585A6D41F199}" dt="2025-06-21T20:05:41.917" v="76"/>
          <ac:spMkLst>
            <pc:docMk/>
            <pc:sldMk cId="3302724752" sldId="258"/>
            <ac:spMk id="3" creationId="{52950A15-0EC9-F6AC-5E86-FA1299F376BF}"/>
          </ac:spMkLst>
        </pc:spChg>
        <pc:spChg chg="add ord">
          <ac:chgData name="Дарин Жеков 07" userId="S::darinzhekov07@pmg-haskovo.org::7a193a5a-232c-4064-a515-f575973e00a9" providerId="AD" clId="Web-{94568C82-CFCB-320D-8DD1-585A6D41F199}" dt="2025-06-21T20:05:57.761" v="81"/>
          <ac:spMkLst>
            <pc:docMk/>
            <pc:sldMk cId="3302724752" sldId="258"/>
            <ac:spMk id="9" creationId="{0288C6B4-AFC3-407F-A595-EFFD38D4CCAF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5:41.917" v="76"/>
          <ac:spMkLst>
            <pc:docMk/>
            <pc:sldMk cId="3302724752" sldId="258"/>
            <ac:spMk id="11" creationId="{CF236821-17FE-429B-8D2C-08E13A64EA40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5:41.917" v="76"/>
          <ac:spMkLst>
            <pc:docMk/>
            <pc:sldMk cId="3302724752" sldId="258"/>
            <ac:spMk id="13" creationId="{C0BDBCD2-E081-43AB-9119-C55465E59757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5:41.917" v="76"/>
          <ac:spMkLst>
            <pc:docMk/>
            <pc:sldMk cId="3302724752" sldId="258"/>
            <ac:spMk id="15" creationId="{98E79BE4-34FE-485A-98A5-92CE8F7C4743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05:41.917" v="76"/>
          <ac:spMkLst>
            <pc:docMk/>
            <pc:sldMk cId="3302724752" sldId="258"/>
            <ac:spMk id="17" creationId="{7A5F0580-5EE9-419F-96EE-B6529EF6E7D0}"/>
          </ac:spMkLst>
        </pc:spChg>
        <pc:picChg chg="add mod ord">
          <ac:chgData name="Дарин Жеков 07" userId="S::darinzhekov07@pmg-haskovo.org::7a193a5a-232c-4064-a515-f575973e00a9" providerId="AD" clId="Web-{94568C82-CFCB-320D-8DD1-585A6D41F199}" dt="2025-06-21T20:06:00.949" v="82" actId="1076"/>
          <ac:picMkLst>
            <pc:docMk/>
            <pc:sldMk cId="3302724752" sldId="258"/>
            <ac:picMk id="4" creationId="{ABF2E014-749A-995D-D668-7EE6ED4917B1}"/>
          </ac:picMkLst>
        </pc:picChg>
      </pc:sldChg>
      <pc:sldChg chg="addSp delSp modSp new mod setBg">
        <pc:chgData name="Дарин Жеков 07" userId="S::darinzhekov07@pmg-haskovo.org::7a193a5a-232c-4064-a515-f575973e00a9" providerId="AD" clId="Web-{94568C82-CFCB-320D-8DD1-585A6D41F199}" dt="2025-06-21T20:22:30.934" v="158"/>
        <pc:sldMkLst>
          <pc:docMk/>
          <pc:sldMk cId="2157708825" sldId="259"/>
        </pc:sldMkLst>
        <pc:spChg chg="del mod">
          <ac:chgData name="Дарин Жеков 07" userId="S::darinzhekov07@pmg-haskovo.org::7a193a5a-232c-4064-a515-f575973e00a9" providerId="AD" clId="Web-{94568C82-CFCB-320D-8DD1-585A6D41F199}" dt="2025-06-21T20:10:35" v="109"/>
          <ac:spMkLst>
            <pc:docMk/>
            <pc:sldMk cId="2157708825" sldId="259"/>
            <ac:spMk id="2" creationId="{7A45BE9D-21FF-14B5-81C1-EC0E76BABB51}"/>
          </ac:spMkLst>
        </pc:spChg>
        <pc:spChg chg="del">
          <ac:chgData name="Дарин Жеков 07" userId="S::darinzhekov07@pmg-haskovo.org::7a193a5a-232c-4064-a515-f575973e00a9" providerId="AD" clId="Web-{94568C82-CFCB-320D-8DD1-585A6D41F199}" dt="2025-06-21T20:08:08.467" v="84"/>
          <ac:spMkLst>
            <pc:docMk/>
            <pc:sldMk cId="2157708825" sldId="259"/>
            <ac:spMk id="3" creationId="{63D2E627-BADE-F5EF-794A-E41AFDC05713}"/>
          </ac:spMkLst>
        </pc:spChg>
        <pc:spChg chg="add del mod">
          <ac:chgData name="Дарин Жеков 07" userId="S::darinzhekov07@pmg-haskovo.org::7a193a5a-232c-4064-a515-f575973e00a9" providerId="AD" clId="Web-{94568C82-CFCB-320D-8DD1-585A6D41F199}" dt="2025-06-21T20:09:40.374" v="99"/>
          <ac:spMkLst>
            <pc:docMk/>
            <pc:sldMk cId="2157708825" sldId="259"/>
            <ac:spMk id="6" creationId="{9A510B61-33EC-1268-081A-1CD6D85B3442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2:46.659" v="127"/>
          <ac:spMkLst>
            <pc:docMk/>
            <pc:sldMk cId="2157708825" sldId="259"/>
            <ac:spMk id="8" creationId="{F16247D2-95C8-860C-5C50-41416BF25B82}"/>
          </ac:spMkLst>
        </pc:spChg>
        <pc:spChg chg="add del mod ord">
          <ac:chgData name="Дарин Жеков 07" userId="S::darinzhekov07@pmg-haskovo.org::7a193a5a-232c-4064-a515-f575973e00a9" providerId="AD" clId="Web-{94568C82-CFCB-320D-8DD1-585A6D41F199}" dt="2025-06-21T20:10:36.500" v="110"/>
          <ac:spMkLst>
            <pc:docMk/>
            <pc:sldMk cId="2157708825" sldId="259"/>
            <ac:spMk id="11" creationId="{654A6AB9-CFC6-9D7E-3BBE-C8CEEFCB1C1A}"/>
          </ac:spMkLst>
        </pc:spChg>
        <pc:spChg chg="add mod">
          <ac:chgData name="Дарин Жеков 07" userId="S::darinzhekov07@pmg-haskovo.org::7a193a5a-232c-4064-a515-f575973e00a9" providerId="AD" clId="Web-{94568C82-CFCB-320D-8DD1-585A6D41F199}" dt="2025-06-21T20:22:30.934" v="158"/>
          <ac:spMkLst>
            <pc:docMk/>
            <pc:sldMk cId="2157708825" sldId="259"/>
            <ac:spMk id="12" creationId="{AA2334C3-F6AB-50DC-ADC4-B2B6AF55CD97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0:18.500" v="105"/>
          <ac:spMkLst>
            <pc:docMk/>
            <pc:sldMk cId="2157708825" sldId="259"/>
            <ac:spMk id="14" creationId="{F13C74B1-5B17-4795-BED0-7140497B445A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0:18.500" v="105"/>
          <ac:spMkLst>
            <pc:docMk/>
            <pc:sldMk cId="2157708825" sldId="259"/>
            <ac:spMk id="16" creationId="{D4974D33-8DC5-464E-8C6D-BE58F0669C17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0:18.500" v="104"/>
          <ac:spMkLst>
            <pc:docMk/>
            <pc:sldMk cId="2157708825" sldId="259"/>
            <ac:spMk id="21" creationId="{04812C46-200A-4DEB-A05E-3ED6C68C2387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0:18.500" v="104"/>
          <ac:spMkLst>
            <pc:docMk/>
            <pc:sldMk cId="2157708825" sldId="259"/>
            <ac:spMk id="23" creationId="{D1EA859B-E555-4109-94F3-6700E046E008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25" creationId="{D8F3CA65-EA00-46B4-9616-39E6853F7BED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26" creationId="{8108D317-7CBD-4897-BD1F-959436D2A3BE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27" creationId="{D6297641-8B9F-4767-9606-8A11313227BF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32" creationId="{AAAE94E3-A7DB-4868-B1E3-E49703488BBC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38" creationId="{3873B707-463F-40B0-8227-E8CC6C67EB25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40" creationId="{C13237C8-E62C-4F0D-A318-BD6FB6C2D138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42" creationId="{19C9EAEA-39D0-4B0E-A0EB-51E7B26740B1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22:14.731" v="148"/>
          <ac:spMkLst>
            <pc:docMk/>
            <pc:sldMk cId="2157708825" sldId="259"/>
            <ac:spMk id="44" creationId="{8CB5D2D7-DF65-4E86-BFBA-FFB9B5ACEB64}"/>
          </ac:spMkLst>
        </pc:spChg>
        <pc:picChg chg="add del mod ord">
          <ac:chgData name="Дарин Жеков 07" userId="S::darinzhekov07@pmg-haskovo.org::7a193a5a-232c-4064-a515-f575973e00a9" providerId="AD" clId="Web-{94568C82-CFCB-320D-8DD1-585A6D41F199}" dt="2025-06-21T20:08:59.155" v="98"/>
          <ac:picMkLst>
            <pc:docMk/>
            <pc:sldMk cId="2157708825" sldId="259"/>
            <ac:picMk id="4" creationId="{C71A43E8-24B1-43D7-7364-FB388CEA142D}"/>
          </ac:picMkLst>
        </pc:picChg>
        <pc:picChg chg="add del mod ord">
          <ac:chgData name="Дарин Жеков 07" userId="S::darinzhekov07@pmg-haskovo.org::7a193a5a-232c-4064-a515-f575973e00a9" providerId="AD" clId="Web-{94568C82-CFCB-320D-8DD1-585A6D41F199}" dt="2025-06-21T20:13:00.597" v="129"/>
          <ac:picMkLst>
            <pc:docMk/>
            <pc:sldMk cId="2157708825" sldId="259"/>
            <ac:picMk id="7" creationId="{85F77BCD-D2F9-6314-9CE0-1E7F374F320E}"/>
          </ac:picMkLst>
        </pc:picChg>
        <pc:picChg chg="add mod ord">
          <ac:chgData name="Дарин Жеков 07" userId="S::darinzhekov07@pmg-haskovo.org::7a193a5a-232c-4064-a515-f575973e00a9" providerId="AD" clId="Web-{94568C82-CFCB-320D-8DD1-585A6D41F199}" dt="2025-06-21T20:22:14.731" v="148"/>
          <ac:picMkLst>
            <pc:docMk/>
            <pc:sldMk cId="2157708825" sldId="259"/>
            <ac:picMk id="9" creationId="{646A6D8A-8AE4-2519-B9FA-05E993132784}"/>
          </ac:picMkLst>
        </pc:picChg>
        <pc:picChg chg="add mod">
          <ac:chgData name="Дарин Жеков 07" userId="S::darinzhekov07@pmg-haskovo.org::7a193a5a-232c-4064-a515-f575973e00a9" providerId="AD" clId="Web-{94568C82-CFCB-320D-8DD1-585A6D41F199}" dt="2025-06-21T20:14:37.989" v="132" actId="1076"/>
          <ac:picMkLst>
            <pc:docMk/>
            <pc:sldMk cId="2157708825" sldId="259"/>
            <ac:picMk id="10" creationId="{84882640-CFB9-3F1D-A3D3-74C06AEB18A3}"/>
          </ac:picMkLst>
        </pc:picChg>
      </pc:sldChg>
      <pc:sldChg chg="addSp delSp modSp new mod setBg setClrOvrMap">
        <pc:chgData name="Дарин Жеков 07" userId="S::darinzhekov07@pmg-haskovo.org::7a193a5a-232c-4064-a515-f575973e00a9" providerId="AD" clId="Web-{94568C82-CFCB-320D-8DD1-585A6D41F199}" dt="2025-06-21T20:11:25.001" v="125"/>
        <pc:sldMkLst>
          <pc:docMk/>
          <pc:sldMk cId="4222261639" sldId="260"/>
        </pc:sldMkLst>
        <pc:spChg chg="mod">
          <ac:chgData name="Дарин Жеков 07" userId="S::darinzhekov07@pmg-haskovo.org::7a193a5a-232c-4064-a515-f575973e00a9" providerId="AD" clId="Web-{94568C82-CFCB-320D-8DD1-585A6D41F199}" dt="2025-06-21T20:11:25.001" v="125"/>
          <ac:spMkLst>
            <pc:docMk/>
            <pc:sldMk cId="4222261639" sldId="260"/>
            <ac:spMk id="2" creationId="{A9CC6FB4-A612-427A-4AF7-5E0C42533890}"/>
          </ac:spMkLst>
        </pc:spChg>
        <pc:spChg chg="del">
          <ac:chgData name="Дарин Жеков 07" userId="S::darinzhekov07@pmg-haskovo.org::7a193a5a-232c-4064-a515-f575973e00a9" providerId="AD" clId="Web-{94568C82-CFCB-320D-8DD1-585A6D41F199}" dt="2025-06-21T20:11:15.923" v="122"/>
          <ac:spMkLst>
            <pc:docMk/>
            <pc:sldMk cId="4222261639" sldId="260"/>
            <ac:spMk id="3" creationId="{C8F6A4B1-8E6D-25EB-4E4D-2207A7C63041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1:24.986" v="124"/>
          <ac:spMkLst>
            <pc:docMk/>
            <pc:sldMk cId="4222261639" sldId="260"/>
            <ac:spMk id="7" creationId="{66B332A4-D438-4773-A77F-5ED49A448D9D}"/>
          </ac:spMkLst>
        </pc:spChg>
        <pc:spChg chg="add del">
          <ac:chgData name="Дарин Жеков 07" userId="S::darinzhekov07@pmg-haskovo.org::7a193a5a-232c-4064-a515-f575973e00a9" providerId="AD" clId="Web-{94568C82-CFCB-320D-8DD1-585A6D41F199}" dt="2025-06-21T20:11:24.986" v="124"/>
          <ac:spMkLst>
            <pc:docMk/>
            <pc:sldMk cId="4222261639" sldId="260"/>
            <ac:spMk id="9" creationId="{DF9AD32D-FF05-44F4-BD4D-9CEE89B71EB9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11:25.001" v="125"/>
          <ac:spMkLst>
            <pc:docMk/>
            <pc:sldMk cId="4222261639" sldId="260"/>
            <ac:spMk id="11" creationId="{C7F28D52-2A5F-4D23-81AE-7CB8B591C7AF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11:25.001" v="125"/>
          <ac:spMkLst>
            <pc:docMk/>
            <pc:sldMk cId="4222261639" sldId="260"/>
            <ac:spMk id="12" creationId="{FFD48BC7-DC40-47DE-87EE-9F4B6ECB9ABB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11:25.001" v="125"/>
          <ac:spMkLst>
            <pc:docMk/>
            <pc:sldMk cId="4222261639" sldId="260"/>
            <ac:spMk id="13" creationId="{3629484E-3792-4B3D-89AD-7C8A1ED0E0D4}"/>
          </ac:spMkLst>
        </pc:spChg>
        <pc:spChg chg="add">
          <ac:chgData name="Дарин Жеков 07" userId="S::darinzhekov07@pmg-haskovo.org::7a193a5a-232c-4064-a515-f575973e00a9" providerId="AD" clId="Web-{94568C82-CFCB-320D-8DD1-585A6D41F199}" dt="2025-06-21T20:11:25.001" v="125"/>
          <ac:spMkLst>
            <pc:docMk/>
            <pc:sldMk cId="4222261639" sldId="260"/>
            <ac:spMk id="14" creationId="{E502BBC7-2C76-46F3-BC24-5985BC13DB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031" y="1071834"/>
            <a:ext cx="5592829" cy="2359057"/>
          </a:xfrm>
        </p:spPr>
        <p:txBody>
          <a:bodyPr>
            <a:normAutofit/>
          </a:bodyPr>
          <a:lstStyle/>
          <a:p>
            <a:r>
              <a:rPr lang="en-US" sz="3200" b="1">
                <a:latin typeface="Cambria"/>
                <a:ea typeface="Cambria"/>
              </a:rPr>
              <a:t>Сензорна </a:t>
            </a:r>
            <a:r>
              <a:rPr lang="en-US" sz="3200" b="1" err="1">
                <a:latin typeface="Cambria"/>
                <a:ea typeface="Cambria"/>
              </a:rPr>
              <a:t>система</a:t>
            </a:r>
            <a:r>
              <a:rPr lang="en-US" sz="3200" b="1">
                <a:latin typeface="Cambria"/>
                <a:ea typeface="Cambria"/>
              </a:rPr>
              <a:t> с PIR </a:t>
            </a:r>
            <a:r>
              <a:rPr lang="en-US" sz="3200" b="1" err="1">
                <a:latin typeface="Cambria"/>
                <a:ea typeface="Cambria"/>
              </a:rPr>
              <a:t>сензор</a:t>
            </a:r>
            <a:r>
              <a:rPr lang="en-US" sz="3200" b="1">
                <a:latin typeface="Cambria"/>
                <a:ea typeface="Cambria"/>
              </a:rPr>
              <a:t> и </a:t>
            </a:r>
            <a:r>
              <a:rPr lang="en-US" sz="3200" b="1" err="1">
                <a:latin typeface="Cambria"/>
                <a:ea typeface="Cambria"/>
              </a:rPr>
              <a:t>бутон</a:t>
            </a:r>
            <a:r>
              <a:rPr lang="en-US" sz="3200" b="1">
                <a:latin typeface="Cambria"/>
                <a:ea typeface="Cambria"/>
              </a:rPr>
              <a:t> </a:t>
            </a:r>
            <a:r>
              <a:rPr lang="en-US" sz="3200" b="1" err="1">
                <a:latin typeface="Cambria"/>
                <a:ea typeface="Cambria"/>
              </a:rPr>
              <a:t>свързани</a:t>
            </a:r>
            <a:r>
              <a:rPr lang="en-US" sz="3200" b="1">
                <a:latin typeface="Cambria"/>
                <a:ea typeface="Cambria"/>
              </a:rPr>
              <a:t> с LED </a:t>
            </a:r>
            <a:r>
              <a:rPr lang="en-US" sz="3200" b="1" err="1">
                <a:latin typeface="Cambria"/>
                <a:ea typeface="Cambria"/>
              </a:rPr>
              <a:t>лампа</a:t>
            </a:r>
            <a:endParaRPr lang="en-US" sz="3200" err="1">
              <a:latin typeface="Cambria"/>
              <a:ea typeface="Cambria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1D3DE-C584-2673-A67B-3E7E838D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28" y="810446"/>
            <a:ext cx="5943745" cy="1476801"/>
          </a:xfrm>
        </p:spPr>
        <p:txBody>
          <a:bodyPr anchor="b">
            <a:normAutofit fontScale="90000"/>
          </a:bodyPr>
          <a:lstStyle/>
          <a:p>
            <a:r>
              <a:rPr lang="en-US" sz="4800" err="1"/>
              <a:t>Описание</a:t>
            </a:r>
            <a:r>
              <a:rPr lang="en-US" sz="5400" dirty="0"/>
              <a:t> </a:t>
            </a:r>
            <a:r>
              <a:rPr lang="en-US" sz="5400" err="1"/>
              <a:t>на</a:t>
            </a:r>
            <a:r>
              <a:rPr lang="en-US" sz="5400" dirty="0"/>
              <a:t> </a:t>
            </a:r>
            <a:r>
              <a:rPr lang="en-US" sz="5400" err="1"/>
              <a:t>проекта</a:t>
            </a:r>
            <a:endParaRPr lang="en-US" sz="5400"/>
          </a:p>
        </p:txBody>
      </p:sp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BC420216-9369-C866-6BDD-76D5F7D1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0" y="1552086"/>
            <a:ext cx="6474967" cy="4978472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5CE7-054B-CCED-832F-52B430FA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Times New Roman"/>
                <a:cs typeface="Times New Roman"/>
              </a:rPr>
              <a:t>Системата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представлява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автоматизирана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лампа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която</a:t>
            </a:r>
            <a:r>
              <a:rPr lang="en-US" sz="2000">
                <a:latin typeface="Times New Roman"/>
                <a:cs typeface="Times New Roman"/>
              </a:rPr>
              <a:t>:</a:t>
            </a:r>
            <a:endParaRPr lang="en-US"/>
          </a:p>
          <a:p>
            <a:r>
              <a:rPr lang="en-US" sz="2000" dirty="0" err="1">
                <a:latin typeface="Times New Roman"/>
                <a:cs typeface="Times New Roman"/>
              </a:rPr>
              <a:t>Засича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движение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чрез</a:t>
            </a:r>
            <a:r>
              <a:rPr lang="en-US" sz="2000" dirty="0">
                <a:latin typeface="Times New Roman"/>
                <a:cs typeface="Times New Roman"/>
              </a:rPr>
              <a:t> PIR </a:t>
            </a:r>
            <a:r>
              <a:rPr lang="en-US" sz="2000" dirty="0" err="1">
                <a:latin typeface="Times New Roman"/>
                <a:cs typeface="Times New Roman"/>
              </a:rPr>
              <a:t>сензор</a:t>
            </a:r>
            <a:r>
              <a:rPr lang="en-US" sz="2000" dirty="0">
                <a:latin typeface="Times New Roman"/>
                <a:cs typeface="Times New Roman"/>
              </a:rPr>
              <a:t> и </a:t>
            </a:r>
            <a:r>
              <a:rPr lang="en-US" sz="2000" dirty="0" err="1">
                <a:latin typeface="Times New Roman"/>
                <a:cs typeface="Times New Roman"/>
              </a:rPr>
              <a:t>включва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осветлението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Изключва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автоматично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при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липса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движение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Има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ръчен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бутон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за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активиране</a:t>
            </a:r>
            <a:r>
              <a:rPr lang="en-US" sz="2000" dirty="0">
                <a:latin typeface="Times New Roman"/>
                <a:cs typeface="Times New Roman"/>
              </a:rPr>
              <a:t>/</a:t>
            </a:r>
            <a:r>
              <a:rPr lang="en-US" sz="2000" dirty="0" err="1">
                <a:latin typeface="Times New Roman"/>
                <a:cs typeface="Times New Roman"/>
              </a:rPr>
              <a:t>деактивиране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системата</a:t>
            </a:r>
          </a:p>
          <a:p>
            <a:r>
              <a:rPr lang="en-US" sz="2000" dirty="0" err="1">
                <a:latin typeface="Times New Roman"/>
                <a:cs typeface="Times New Roman"/>
              </a:rPr>
              <a:t>Работи</a:t>
            </a:r>
            <a:r>
              <a:rPr lang="en-US" sz="2000" dirty="0">
                <a:latin typeface="Times New Roman"/>
                <a:cs typeface="Times New Roman"/>
              </a:rPr>
              <a:t> с Arduino Uno </a:t>
            </a:r>
            <a:r>
              <a:rPr lang="en-US" sz="2000" dirty="0" err="1">
                <a:latin typeface="Times New Roman"/>
                <a:cs typeface="Times New Roman"/>
              </a:rPr>
              <a:t>платка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009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ABF2E014-749A-995D-D668-7EE6ED49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13" y="1158873"/>
            <a:ext cx="8046865" cy="4450337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ACFB9-0E24-E827-2D8D-F127EE43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200"/>
              <a:t>Компоненти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0A15-0EC9-F6AC-5E86-FA1299F3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 err="1">
                <a:latin typeface="Cambria"/>
                <a:ea typeface="Cambria"/>
              </a:rPr>
              <a:t>Използвани</a:t>
            </a:r>
            <a:r>
              <a:rPr lang="en-US" sz="1700" b="1" dirty="0">
                <a:latin typeface="Cambria"/>
                <a:ea typeface="Cambria"/>
              </a:rPr>
              <a:t> </a:t>
            </a:r>
            <a:r>
              <a:rPr lang="en-US" sz="1700" b="1" dirty="0" err="1">
                <a:latin typeface="Cambria"/>
                <a:ea typeface="Cambria"/>
              </a:rPr>
              <a:t>компоненти</a:t>
            </a:r>
            <a:r>
              <a:rPr lang="en-US" sz="1700" b="1" dirty="0">
                <a:latin typeface="Cambria"/>
                <a:ea typeface="Cambria"/>
              </a:rPr>
              <a:t>:</a:t>
            </a:r>
            <a:endParaRPr lang="en-US" sz="1700" dirty="0">
              <a:latin typeface="Cambria"/>
              <a:ea typeface="Cambria"/>
            </a:endParaRPr>
          </a:p>
          <a:p>
            <a:r>
              <a:rPr lang="en-US" sz="1700">
                <a:latin typeface="Cambria"/>
                <a:ea typeface="Cambria"/>
              </a:rPr>
              <a:t>- Arduino Uno R3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PIR сензор (HC-SR501)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Светодиод (LED)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Резистор 220 Ω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Резистор 10 kΩ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Бутон (Push Button)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Breadboard</a:t>
            </a:r>
            <a:br>
              <a:rPr lang="en-US" sz="1700">
                <a:latin typeface="Cambria"/>
                <a:ea typeface="Cambria"/>
              </a:rPr>
            </a:br>
            <a:r>
              <a:rPr lang="en-US" sz="1700">
                <a:latin typeface="Cambria"/>
                <a:ea typeface="Cambria"/>
              </a:rPr>
              <a:t>- Свързващи проводници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3027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334C3-F6AB-50DC-ADC4-B2B6AF55CD97}"/>
              </a:ext>
            </a:extLst>
          </p:cNvPr>
          <p:cNvSpPr txBox="1"/>
          <p:nvPr/>
        </p:nvSpPr>
        <p:spPr>
          <a:xfrm>
            <a:off x="734881" y="271045"/>
            <a:ext cx="4619039" cy="24864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err="1"/>
              <a:t>Част</a:t>
            </a:r>
            <a:r>
              <a:rPr lang="en-US" sz="4000"/>
              <a:t> </a:t>
            </a:r>
            <a:r>
              <a:rPr lang="en-US" sz="4000" err="1"/>
              <a:t>от</a:t>
            </a:r>
            <a:r>
              <a:rPr lang="en-US" sz="4000"/>
              <a:t> </a:t>
            </a:r>
            <a:r>
              <a:rPr lang="en-US" sz="4000" err="1"/>
              <a:t>кода</a:t>
            </a:r>
            <a:endParaRPr lang="en-US" sz="360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82640-CFB9-3F1D-A3D3-74C06AEB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349452"/>
            <a:ext cx="4397433" cy="98363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46A6D8A-8AE4-2519-B9FA-05E993132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4131751"/>
            <a:ext cx="4395569" cy="1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C6FB4-A612-427A-4AF7-5E0C4253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Блогадаря за вниманието!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26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Сензорна система с PIR сензор и бутон свързани с LED лампа</vt:lpstr>
      <vt:lpstr>Описание на проекта</vt:lpstr>
      <vt:lpstr>Компоненти</vt:lpstr>
      <vt:lpstr>PowerPoint Presentation</vt:lpstr>
      <vt:lpstr>Блогадаря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</cp:revision>
  <dcterms:created xsi:type="dcterms:W3CDTF">2025-06-21T19:57:03Z</dcterms:created>
  <dcterms:modified xsi:type="dcterms:W3CDTF">2025-06-21T20:31:54Z</dcterms:modified>
</cp:coreProperties>
</file>