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302" r:id="rId4"/>
    <p:sldId id="303" r:id="rId5"/>
    <p:sldId id="306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4" clrIdx="0">
    <p:extLst>
      <p:ext uri="{19B8F6BF-5375-455C-9EA6-DF929625EA0E}">
        <p15:presenceInfo xmlns:p15="http://schemas.microsoft.com/office/powerpoint/2012/main" userId="Asus" providerId="None"/>
      </p:ext>
    </p:extLst>
  </p:cmAuthor>
  <p:cmAuthor id="2" name="BARADA SABUT" initials="BS" lastIdx="1" clrIdx="1">
    <p:extLst>
      <p:ext uri="{19B8F6BF-5375-455C-9EA6-DF929625EA0E}">
        <p15:presenceInfo xmlns:p15="http://schemas.microsoft.com/office/powerpoint/2012/main" userId="c0c77460075042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130"/>
    <a:srgbClr val="FFD966"/>
    <a:srgbClr val="7F441C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92" autoAdjust="0"/>
    <p:restoredTop sz="94660"/>
  </p:normalViewPr>
  <p:slideViewPr>
    <p:cSldViewPr snapToGrid="0">
      <p:cViewPr>
        <p:scale>
          <a:sx n="85" d="100"/>
          <a:sy n="85" d="100"/>
        </p:scale>
        <p:origin x="29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1A2A1-2A5D-1444-BE58-20EF12ACAD9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4B9A-CC00-5B4C-B79C-B2369C410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MSAP Transition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Not to be Published on Internet</a:t>
            </a:r>
          </a:p>
        </p:txBody>
      </p:sp>
    </p:spTree>
    <p:extLst>
      <p:ext uri="{BB962C8B-B14F-4D97-AF65-F5344CB8AC3E}">
        <p14:creationId xmlns:p14="http://schemas.microsoft.com/office/powerpoint/2010/main" val="307129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FF-061C-144A-8141-2CE92753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C0107-76CD-A148-A7F8-521502D2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3CE7-765D-CF40-A209-F211F94A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MSAP Transition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DFCE6-28BF-3F4D-BE90-70BDABA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6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B32D-7F3A-4892-8EC3-7EF311A94931}" type="datetimeFigureOut">
              <a:rPr lang="en-IN" smtClean="0"/>
              <a:pPr/>
              <a:t>31-10-2021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6411-14F9-4305-8B1C-E2A80EC794FA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F28090-7EB4-B544-8AAF-C16AD04EA67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24096" y="230188"/>
            <a:ext cx="889778" cy="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j2000official@gmail.com" TargetMode="External"/><Relationship Id="rId7" Type="http://schemas.openxmlformats.org/officeDocument/2006/relationships/hyperlink" Target="mailto:jeffersonclintonbenny@gmail.com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isaac1911@gmail.com" TargetMode="External"/><Relationship Id="rId5" Type="http://schemas.openxmlformats.org/officeDocument/2006/relationships/hyperlink" Target="mailto:joelnithishkumar.m@gmail.com" TargetMode="External"/><Relationship Id="rId4" Type="http://schemas.openxmlformats.org/officeDocument/2006/relationships/hyperlink" Target="mailto:gladwin1508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944285"/>
            <a:ext cx="9144000" cy="1235114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UIDAI Hackathon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4A87-E548-5445-AA53-F9F9243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9" y="288505"/>
            <a:ext cx="3219589" cy="572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8998" y="2334281"/>
            <a:ext cx="385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Reference ID : </a:t>
            </a:r>
            <a:r>
              <a:rPr lang="en-I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sKMBhJ0gNm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1532" y="2915310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Member Details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4853310-DF32-4E6F-B417-104C2652C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93229"/>
              </p:ext>
            </p:extLst>
          </p:nvPr>
        </p:nvGraphicFramePr>
        <p:xfrm>
          <a:off x="1334246" y="3605659"/>
          <a:ext cx="10140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192">
                  <a:extLst>
                    <a:ext uri="{9D8B030D-6E8A-4147-A177-3AD203B41FA5}">
                      <a16:colId xmlns:a16="http://schemas.microsoft.com/office/drawing/2014/main" val="3524573198"/>
                    </a:ext>
                  </a:extLst>
                </a:gridCol>
                <a:gridCol w="3380192">
                  <a:extLst>
                    <a:ext uri="{9D8B030D-6E8A-4147-A177-3AD203B41FA5}">
                      <a16:colId xmlns:a16="http://schemas.microsoft.com/office/drawing/2014/main" val="4179388813"/>
                    </a:ext>
                  </a:extLst>
                </a:gridCol>
                <a:gridCol w="3380192">
                  <a:extLst>
                    <a:ext uri="{9D8B030D-6E8A-4147-A177-3AD203B41FA5}">
                      <a16:colId xmlns:a16="http://schemas.microsoft.com/office/drawing/2014/main" val="4581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 Mail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Darin Joshua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dj2000official@gmail.com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1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Gladwin Joseph Solomon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gladwin1508@gmail.com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34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Joel </a:t>
                      </a:r>
                      <a:r>
                        <a:rPr lang="en-IN" sz="1800" dirty="0" err="1"/>
                        <a:t>Nithish</a:t>
                      </a:r>
                      <a:r>
                        <a:rPr lang="en-IN" sz="1800" dirty="0"/>
                        <a:t> Kumar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hlinkClick r:id="rId5"/>
                        </a:rPr>
                        <a:t>joelnithishkumar.m@gmail.com</a:t>
                      </a:r>
                      <a:r>
                        <a:rPr lang="en-IN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Isaac 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6"/>
                        </a:rPr>
                        <a:t>gisaac1911@gmail.com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5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Jefferson Clinton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jeffersonclintonbenny@gmail.com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r>
              <a:rPr lang="en-US" dirty="0"/>
              <a:t>Theme :  Authentication Reimagined</a:t>
            </a:r>
          </a:p>
          <a:p>
            <a:r>
              <a:rPr lang="en-US" dirty="0"/>
              <a:t>Problem Statement:  Airport check-in Web Application </a:t>
            </a:r>
          </a:p>
          <a:p>
            <a:pPr lvl="1"/>
            <a:r>
              <a:rPr lang="en-US" dirty="0"/>
              <a:t>Create an application for smooth check-in experiences </a:t>
            </a:r>
          </a:p>
          <a:p>
            <a:pPr lvl="1"/>
            <a:r>
              <a:rPr lang="en-US" dirty="0"/>
              <a:t>Use Aadhaar Services, without revealing Aadhaar number  </a:t>
            </a:r>
          </a:p>
          <a:p>
            <a:pPr lvl="1"/>
            <a:r>
              <a:rPr lang="en-US" dirty="0"/>
              <a:t>The client application will make use of UIDAI face authentication service. </a:t>
            </a:r>
          </a:p>
          <a:p>
            <a:pPr lvl="1"/>
            <a:r>
              <a:rPr lang="en-US" dirty="0"/>
              <a:t>The verifier application may be assumed to have no access to UIDAI </a:t>
            </a:r>
            <a:r>
              <a:rPr lang="en-IN" dirty="0"/>
              <a:t>servers.</a:t>
            </a:r>
          </a:p>
          <a:p>
            <a:pPr lvl="1"/>
            <a:r>
              <a:rPr lang="en-US" dirty="0"/>
              <a:t>The application should work offline and provide sub-second end-to-end response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Our client app is an airport check-in webapp which gets in the data of flights/destination/date and authenticates our data based on their services (API) to help in easy and hassle-free check-in and boarding.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Aadhaar authentication services like KYC and OTP APIs to quickly board into flights sooner and hassle free using the UID/VID (Stage UID: 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999997736360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).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Just enter your flight/destination/date and authenticate yourself and we will check yours’ &amp; your family details for easy airport check-in and flight onboarding.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25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200" dirty="0"/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BAD90-9F2C-49C3-812E-16E005EF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1589103"/>
            <a:ext cx="8684071" cy="47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4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4C57-6ACC-42D1-9600-9241C341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OTP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CC53E-2E33-4E03-A008-5FCC10FA7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1825625"/>
            <a:ext cx="9072979" cy="4351338"/>
          </a:xfrm>
        </p:spPr>
      </p:pic>
    </p:spTree>
    <p:extLst>
      <p:ext uri="{BB962C8B-B14F-4D97-AF65-F5344CB8AC3E}">
        <p14:creationId xmlns:p14="http://schemas.microsoft.com/office/powerpoint/2010/main" val="42480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F34-2557-FD4A-9E1D-3C914D2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140D-4EA0-9244-9FE7-0B2F20B0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Offline and Online KYC API is used to authenticate the details of the passenger and their family based on the Aadhaar Services to speed up the check-in and onboarding process in the airport.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OTP API is used to authenticate KYC and confirm the Aadhaar details of the passenger.</a:t>
            </a:r>
          </a:p>
        </p:txBody>
      </p:sp>
    </p:spTree>
    <p:extLst>
      <p:ext uri="{BB962C8B-B14F-4D97-AF65-F5344CB8AC3E}">
        <p14:creationId xmlns:p14="http://schemas.microsoft.com/office/powerpoint/2010/main" val="692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48D-C4C6-8446-BE60-440A395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3B0A-CA53-D84E-B635-EB466026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rgbClr val="222222"/>
                </a:solidFill>
                <a:latin typeface="Verdana" panose="020B0604030504040204" pitchFamily="34" charset="0"/>
              </a:rPr>
              <a:t>C</a:t>
            </a:r>
            <a:r>
              <a:rPr lang="en-US" sz="7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oming to the security of the data, our app needs to be reliable.</a:t>
            </a:r>
          </a:p>
          <a:p>
            <a:pPr marL="0" indent="0">
              <a:buNone/>
            </a:pPr>
            <a:endParaRPr lang="en-US" sz="72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7200" dirty="0">
                <a:solidFill>
                  <a:srgbClr val="222222"/>
                </a:solidFill>
                <a:latin typeface="Verdana" panose="020B0604030504040204" pitchFamily="34" charset="0"/>
              </a:rPr>
              <a:t>To </a:t>
            </a:r>
            <a:r>
              <a:rPr lang="en-US" sz="7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ensure you do security testing for you to be sure that the app can be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222222"/>
                </a:solidFill>
                <a:latin typeface="Verdana" panose="020B0604030504040204" pitchFamily="34" charset="0"/>
              </a:rPr>
              <a:t>  </a:t>
            </a:r>
            <a:r>
              <a:rPr lang="en-US" sz="7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relied upon before you launch.</a:t>
            </a:r>
          </a:p>
          <a:p>
            <a:pPr marL="0" indent="0">
              <a:buNone/>
            </a:pPr>
            <a:endParaRPr lang="en-US" sz="7200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7200" dirty="0">
                <a:solidFill>
                  <a:srgbClr val="222222"/>
                </a:solidFill>
                <a:latin typeface="Verdana" panose="020B0604030504040204" pitchFamily="34" charset="0"/>
              </a:rPr>
              <a:t>Measures taken for security purpose are  </a:t>
            </a:r>
          </a:p>
          <a:p>
            <a:pPr marL="0" indent="0">
              <a:buNone/>
            </a:pPr>
            <a:r>
              <a:rPr lang="en-US" sz="7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               </a:t>
            </a:r>
          </a:p>
          <a:p>
            <a:pPr marL="0" indent="0">
              <a:buNone/>
            </a:pPr>
            <a:r>
              <a:rPr lang="en-IN" sz="72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                             1. Source Code Encryption</a:t>
            </a:r>
          </a:p>
          <a:p>
            <a:pPr marL="0" indent="0">
              <a:buNone/>
            </a:pPr>
            <a:r>
              <a:rPr lang="en-IN" sz="7200" b="1" dirty="0">
                <a:solidFill>
                  <a:srgbClr val="111111"/>
                </a:solidFill>
                <a:latin typeface="Roboto" panose="02000000000000000000" pitchFamily="2" charset="0"/>
              </a:rPr>
              <a:t>                                  2. </a:t>
            </a:r>
            <a:r>
              <a:rPr lang="en-IN" sz="72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Understanding all the Store Limitations</a:t>
            </a:r>
          </a:p>
          <a:p>
            <a:pPr marL="0" indent="0">
              <a:buNone/>
            </a:pPr>
            <a:r>
              <a:rPr lang="en-IN" sz="72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                             3. Secure the Backend</a:t>
            </a:r>
          </a:p>
          <a:p>
            <a:pPr marL="0" indent="0">
              <a:buNone/>
            </a:pPr>
            <a:r>
              <a:rPr lang="en-IN" sz="72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                              4. Minimize Storage of Sensitive Data</a:t>
            </a:r>
          </a:p>
          <a:p>
            <a:pPr marL="0" indent="0">
              <a:buNone/>
            </a:pPr>
            <a:r>
              <a:rPr lang="en-IN" sz="44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</a:t>
            </a:r>
          </a:p>
          <a:p>
            <a:pPr marL="0" indent="0">
              <a:buNone/>
            </a:pPr>
            <a:endParaRPr lang="en-I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  <a:alpha val="25882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365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Roboto</vt:lpstr>
      <vt:lpstr>Verdana</vt:lpstr>
      <vt:lpstr>Office Theme</vt:lpstr>
      <vt:lpstr>UIDAI Hackathon</vt:lpstr>
      <vt:lpstr>About the Problem Statement</vt:lpstr>
      <vt:lpstr>Approach</vt:lpstr>
      <vt:lpstr>Architectural Diagram</vt:lpstr>
      <vt:lpstr>OTP Architecture</vt:lpstr>
      <vt:lpstr>API Usage</vt:lpstr>
      <vt:lpstr>Security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Stack</dc:title>
  <dc:creator>Barada Prasad</dc:creator>
  <cp:lastModifiedBy>Darin Joshua D</cp:lastModifiedBy>
  <cp:revision>184</cp:revision>
  <dcterms:created xsi:type="dcterms:W3CDTF">2020-07-08T09:37:44Z</dcterms:created>
  <dcterms:modified xsi:type="dcterms:W3CDTF">2021-10-31T15:41:33Z</dcterms:modified>
</cp:coreProperties>
</file>