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43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96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6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37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19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1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92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08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3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27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60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5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6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1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30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445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EBC14-C913-4155-B9BF-A3C0CBF8F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BA2846-4C62-4967-A0EB-1281D560D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C4F5CB-7081-45AE-8B38-2098D6A09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62680-DD6D-4CEB-8DA9-09C4155F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79568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Covid-19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1386D8-6112-42B2-A881-ED720FFD1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43" y="2193925"/>
            <a:ext cx="4024313" cy="4024313"/>
          </a:xfrm>
        </p:spPr>
      </p:pic>
    </p:spTree>
    <p:extLst>
      <p:ext uri="{BB962C8B-B14F-4D97-AF65-F5344CB8AC3E}">
        <p14:creationId xmlns:p14="http://schemas.microsoft.com/office/powerpoint/2010/main" val="110995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E6790-1953-46FE-A056-B02685AE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CoronaBot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72A4F-3F76-4B44-A493-FFFB08D8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&amp; charts by country</a:t>
            </a:r>
          </a:p>
          <a:p>
            <a:r>
              <a:rPr lang="en-US" dirty="0"/>
              <a:t>Statistics &amp; charts by geolocation</a:t>
            </a:r>
          </a:p>
          <a:p>
            <a:r>
              <a:rPr lang="en-US" dirty="0"/>
              <a:t>Reporting new cases</a:t>
            </a:r>
          </a:p>
          <a:p>
            <a:r>
              <a:rPr lang="en-US" dirty="0"/>
              <a:t>Statistics by city (reported via bot)</a:t>
            </a:r>
          </a:p>
          <a:p>
            <a:r>
              <a:rPr lang="en-US" dirty="0"/>
              <a:t>Push notifications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74207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</TotalTime>
  <Words>25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След самолета</vt:lpstr>
      <vt:lpstr>Презентация PowerPoint</vt:lpstr>
      <vt:lpstr>Covid-19</vt:lpstr>
      <vt:lpstr>CoronaBot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Melikhov</dc:creator>
  <cp:lastModifiedBy>Igor Melikhov</cp:lastModifiedBy>
  <cp:revision>4</cp:revision>
  <dcterms:created xsi:type="dcterms:W3CDTF">2020-04-11T13:30:14Z</dcterms:created>
  <dcterms:modified xsi:type="dcterms:W3CDTF">2020-04-11T13:35:49Z</dcterms:modified>
</cp:coreProperties>
</file>