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DCC7-FCA1-4444-AC82-DBC515D6B9FD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7E29-191A-4959-962E-310086C85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20524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DCC7-FCA1-4444-AC82-DBC515D6B9FD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7E29-191A-4959-962E-310086C85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84778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DCC7-FCA1-4444-AC82-DBC515D6B9FD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7E29-191A-4959-962E-310086C85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28862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DCC7-FCA1-4444-AC82-DBC515D6B9FD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7E29-191A-4959-962E-310086C85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06709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DCC7-FCA1-4444-AC82-DBC515D6B9FD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7E29-191A-4959-962E-310086C85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3277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DCC7-FCA1-4444-AC82-DBC515D6B9FD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7E29-191A-4959-962E-310086C85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45305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DCC7-FCA1-4444-AC82-DBC515D6B9FD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7E29-191A-4959-962E-310086C85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5052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DCC7-FCA1-4444-AC82-DBC515D6B9FD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7E29-191A-4959-962E-310086C85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02557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DCC7-FCA1-4444-AC82-DBC515D6B9FD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7E29-191A-4959-962E-310086C85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57261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DCC7-FCA1-4444-AC82-DBC515D6B9FD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7E29-191A-4959-962E-310086C85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35802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DCC7-FCA1-4444-AC82-DBC515D6B9FD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7E29-191A-4959-962E-310086C85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08245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BDCC7-FCA1-4444-AC82-DBC515D6B9FD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B7E29-191A-4959-962E-310086C85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909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1537" y="272553"/>
            <a:ext cx="9144000" cy="2387600"/>
          </a:xfrm>
          <a:solidFill>
            <a:srgbClr val="297D53"/>
          </a:solidFill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tx2">
                    <a:lumMod val="25000"/>
                  </a:schemeClr>
                </a:solidFill>
              </a:rPr>
              <a:t>DARSER</a:t>
            </a:r>
            <a:endParaRPr lang="ru-RU" sz="80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65194" y="3956879"/>
            <a:ext cx="9953767" cy="271687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8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Проект выполнили:</a:t>
            </a:r>
          </a:p>
          <a:p>
            <a:pPr algn="r"/>
            <a:r>
              <a:rPr lang="ru-RU" sz="2800" dirty="0" err="1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Абалмасова</a:t>
            </a:r>
            <a:r>
              <a:rPr lang="ru-RU" sz="28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ru-RU" sz="2800" dirty="0" err="1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Дарина</a:t>
            </a:r>
            <a:endParaRPr lang="ru-RU" sz="2800" dirty="0" smtClean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pPr algn="r"/>
            <a:r>
              <a:rPr lang="ru-RU" sz="28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Даниленко Станислав</a:t>
            </a:r>
          </a:p>
          <a:p>
            <a:pPr algn="r"/>
            <a:r>
              <a:rPr lang="ru-RU" sz="28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Евсютин Иван</a:t>
            </a:r>
          </a:p>
          <a:p>
            <a:pPr algn="r"/>
            <a:r>
              <a:rPr lang="ru-RU" sz="28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Залужный Денис</a:t>
            </a:r>
          </a:p>
          <a:p>
            <a:pPr algn="r"/>
            <a:r>
              <a:rPr lang="ru-RU" sz="2800" dirty="0" err="1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Милохин</a:t>
            </a:r>
            <a:r>
              <a:rPr lang="ru-RU" sz="28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 Дмитрий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04428" y="2340469"/>
            <a:ext cx="4525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Оценка недвижимости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296537" y="2449651"/>
            <a:ext cx="8059000" cy="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312693" y="2861629"/>
            <a:ext cx="6905767" cy="13648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704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337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795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2816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701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10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68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7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4424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2">
                    <a:lumMod val="25000"/>
                  </a:schemeClr>
                </a:solidFill>
              </a:rPr>
              <a:t>Вывод</a:t>
            </a:r>
            <a:endParaRPr lang="ru-RU" sz="5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+mj-lt"/>
              </a:rPr>
              <a:t>В результате проделанной работы были созданы </a:t>
            </a:r>
            <a:r>
              <a:rPr lang="en-US" sz="3200" dirty="0" smtClean="0">
                <a:latin typeface="+mj-lt"/>
              </a:rPr>
              <a:t>web-</a:t>
            </a:r>
            <a:r>
              <a:rPr lang="ru-RU" sz="3200" dirty="0" smtClean="0">
                <a:latin typeface="+mj-lt"/>
              </a:rPr>
              <a:t>сайт и приложение</a:t>
            </a:r>
            <a:r>
              <a:rPr lang="en-US" sz="3200" dirty="0" smtClean="0">
                <a:latin typeface="+mj-lt"/>
              </a:rPr>
              <a:t> </a:t>
            </a:r>
            <a:r>
              <a:rPr lang="ru-RU" sz="3200" dirty="0" smtClean="0">
                <a:latin typeface="+mj-lt"/>
              </a:rPr>
              <a:t>под</a:t>
            </a:r>
            <a:r>
              <a:rPr lang="uk-UA" sz="3200" dirty="0" smtClean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ANDROID</a:t>
            </a:r>
            <a:r>
              <a:rPr lang="ru-RU" sz="3200" dirty="0" smtClean="0">
                <a:latin typeface="+mj-lt"/>
              </a:rPr>
              <a:t>, которые выполняют поставленную задачу, а именно, предоставление пользователям возможности бесплатно и в кратчайшие сроки получить оценку недвижимости.</a:t>
            </a:r>
          </a:p>
          <a:p>
            <a:pPr marL="0" indent="0">
              <a:buNone/>
            </a:pPr>
            <a:r>
              <a:rPr lang="ru-RU" sz="3200" dirty="0" smtClean="0">
                <a:latin typeface="+mj-lt"/>
              </a:rPr>
              <a:t>Также, во время разработки данного проекта</a:t>
            </a:r>
            <a:r>
              <a:rPr lang="uk-UA" sz="3200" dirty="0" smtClean="0">
                <a:latin typeface="+mj-lt"/>
              </a:rPr>
              <a:t> </a:t>
            </a:r>
            <a:r>
              <a:rPr lang="ru-RU" sz="3200" dirty="0" smtClean="0">
                <a:latin typeface="+mj-lt"/>
              </a:rPr>
              <a:t>были улучшены знания технологий разработки мобильных приложений для операционной системы </a:t>
            </a:r>
            <a:r>
              <a:rPr lang="en-US" sz="3200" dirty="0" smtClean="0">
                <a:latin typeface="+mj-lt"/>
              </a:rPr>
              <a:t>ANDROID</a:t>
            </a:r>
            <a:r>
              <a:rPr lang="ru-RU" sz="3200" dirty="0" smtClean="0">
                <a:latin typeface="+mj-lt"/>
              </a:rPr>
              <a:t>, </a:t>
            </a:r>
            <a:r>
              <a:rPr lang="en-US" sz="3200" dirty="0" smtClean="0">
                <a:latin typeface="+mj-lt"/>
              </a:rPr>
              <a:t>web-</a:t>
            </a:r>
            <a:r>
              <a:rPr lang="ru-RU" sz="3200" dirty="0" err="1" smtClean="0">
                <a:latin typeface="+mj-lt"/>
              </a:rPr>
              <a:t>са</a:t>
            </a:r>
            <a:r>
              <a:rPr lang="uk-UA" sz="3200" dirty="0" smtClean="0">
                <a:latin typeface="+mj-lt"/>
              </a:rPr>
              <a:t>й</a:t>
            </a:r>
            <a:r>
              <a:rPr lang="ru-RU" sz="3200" dirty="0" err="1" smtClean="0">
                <a:latin typeface="+mj-lt"/>
              </a:rPr>
              <a:t>тов</a:t>
            </a:r>
            <a:r>
              <a:rPr lang="ru-RU" sz="3200" dirty="0" smtClean="0">
                <a:latin typeface="+mj-lt"/>
              </a:rPr>
              <a:t> и удаленных серверов.</a:t>
            </a:r>
            <a:endParaRPr lang="ru-RU" sz="3200" dirty="0">
              <a:latin typeface="+mj-lt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0" y="1419369"/>
            <a:ext cx="121920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37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1319" y="310533"/>
            <a:ext cx="10862481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2">
                    <a:lumMod val="25000"/>
                  </a:schemeClr>
                </a:solidFill>
              </a:rPr>
              <a:t>Предметная</a:t>
            </a:r>
            <a:r>
              <a:rPr lang="uk-UA" sz="5400" dirty="0" smtClean="0">
                <a:solidFill>
                  <a:schemeClr val="tx2">
                    <a:lumMod val="25000"/>
                  </a:schemeClr>
                </a:solidFill>
              </a:rPr>
              <a:t> область</a:t>
            </a:r>
            <a:endParaRPr lang="ru-RU" sz="5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Почти у каждого человека в течение его жизни возникает потребность в продаже или приобретении квартиры / частного сектора. </a:t>
            </a: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Из-за </a:t>
            </a:r>
            <a:r>
              <a:rPr lang="ru-RU" sz="3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недостаточной </a:t>
            </a: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осведомленности </a:t>
            </a:r>
            <a:r>
              <a:rPr lang="ru-RU" sz="3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о ценах на недвижимость, люди часто покупают ее по слишком завышенной цене или же продают за очень низкую цену, что в обоих случаях </a:t>
            </a: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приводит </a:t>
            </a:r>
            <a:r>
              <a:rPr lang="ru-RU" sz="3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к убыткам. 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378425"/>
            <a:ext cx="12192000" cy="1364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5328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717" y="322638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2">
                    <a:lumMod val="25000"/>
                  </a:schemeClr>
                </a:solidFill>
              </a:rPr>
              <a:t>Цель проекта</a:t>
            </a:r>
            <a:endParaRPr lang="ru-RU" sz="5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Целью данного проекта является создание 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web-</a:t>
            </a: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сайта </a:t>
            </a:r>
            <a:r>
              <a:rPr lang="ru-RU" sz="3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и </a:t>
            </a: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приложения 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ANDROID</a:t>
            </a: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, </a:t>
            </a:r>
            <a:r>
              <a:rPr lang="ru-RU" sz="3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которые предоставляют бесплатные </a:t>
            </a: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и быстрые </a:t>
            </a:r>
            <a:r>
              <a:rPr lang="ru-RU" sz="3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услуги по оценке </a:t>
            </a: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недвижимости для </a:t>
            </a:r>
            <a:r>
              <a:rPr lang="ru-RU" sz="3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тех, кто </a:t>
            </a: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ценит </a:t>
            </a:r>
            <a:r>
              <a:rPr lang="ru-RU" sz="3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свое время и силы, у кого нет времени для детального изучения рынка </a:t>
            </a: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недвижимости. Система должна предоставлять возможность:</a:t>
            </a:r>
          </a:p>
          <a:p>
            <a:pPr marL="514350" indent="-514350" algn="just">
              <a:buAutoNum type="arabicPeriod"/>
            </a:pP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Получения средней цены на недвижимость</a:t>
            </a:r>
          </a:p>
          <a:p>
            <a:pPr marL="514350" indent="-514350" algn="just">
              <a:buAutoNum type="arabicPeriod"/>
            </a:pP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Просмотра рекламных объявлений</a:t>
            </a:r>
          </a:p>
          <a:p>
            <a:pPr marL="514350" indent="-514350" algn="just">
              <a:buAutoNum type="arabicPeriod"/>
            </a:pP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Сохранения результатов вычислений в формате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 excel </a:t>
            </a:r>
            <a:endParaRPr lang="ru-RU" sz="3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39207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2359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006" y="310534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2">
                    <a:lumMod val="25000"/>
                  </a:schemeClr>
                </a:solidFill>
              </a:rPr>
              <a:t>Анализ рынка</a:t>
            </a:r>
            <a:endParaRPr lang="ru-RU" sz="5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На данный момент </a:t>
            </a: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систем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подобных 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“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Darser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”</a:t>
            </a: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ru-RU" sz="3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не существует, а для того, чтобы получить приблизительную оценку недвижимости, приходится просматривать множество сайтов, на которых пользователи могут оставлять объявления на ее продажу / покупку. На это уходит много времени и энергии. </a:t>
            </a: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Или же, </a:t>
            </a:r>
            <a:r>
              <a:rPr lang="ru-RU" sz="3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можно обратиться в службу по оценке недвижимости, но это требует денежных затрат, и если человек еще точно не уверена о продаже или покупке жилья, то данная платная услуга для него очень </a:t>
            </a: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невыгодна. </a:t>
            </a:r>
            <a:endParaRPr lang="ru-RU" sz="3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0" y="1364776"/>
            <a:ext cx="12192000" cy="4094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070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128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2">
                    <a:lumMod val="25000"/>
                  </a:schemeClr>
                </a:solidFill>
              </a:rPr>
              <a:t>Реализация</a:t>
            </a:r>
            <a:endParaRPr lang="ru-RU" sz="5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 smtClean="0">
                <a:latin typeface="+mj-lt"/>
              </a:rPr>
              <a:t>Для реализации серверной части системы были использованы такие технологии, как:</a:t>
            </a:r>
          </a:p>
          <a:p>
            <a:pPr marL="0" indent="0" algn="just">
              <a:buNone/>
            </a:pPr>
            <a:r>
              <a:rPr lang="ru-RU" sz="3200" dirty="0" smtClean="0">
                <a:latin typeface="+mj-lt"/>
              </a:rPr>
              <a:t>Для </a:t>
            </a:r>
            <a:r>
              <a:rPr lang="en-US" sz="3200" dirty="0" smtClean="0">
                <a:latin typeface="+mj-lt"/>
              </a:rPr>
              <a:t>web</a:t>
            </a:r>
            <a:r>
              <a:rPr lang="uk-UA" sz="3200" dirty="0" smtClean="0">
                <a:latin typeface="+mj-lt"/>
              </a:rPr>
              <a:t>-</a:t>
            </a:r>
            <a:r>
              <a:rPr lang="ru-RU" sz="3200" dirty="0" smtClean="0">
                <a:latin typeface="+mj-lt"/>
              </a:rPr>
              <a:t>разработки были выбраны </a:t>
            </a:r>
            <a:r>
              <a:rPr lang="uk-UA" sz="3200" dirty="0">
                <a:latin typeface="+mj-lt"/>
              </a:rPr>
              <a:t>HTML, CSS, JS, PHP.</a:t>
            </a:r>
            <a:endParaRPr lang="ru-RU" sz="3200" dirty="0" smtClean="0">
              <a:latin typeface="+mj-lt"/>
            </a:endParaRPr>
          </a:p>
          <a:p>
            <a:pPr marL="0" indent="0" algn="just">
              <a:buNone/>
            </a:pPr>
            <a:r>
              <a:rPr lang="ru-RU" sz="3200" dirty="0" smtClean="0">
                <a:latin typeface="+mj-lt"/>
              </a:rPr>
              <a:t>Для создания мобильного приложения</a:t>
            </a:r>
            <a:r>
              <a:rPr lang="uk-UA" sz="3200" dirty="0" smtClean="0">
                <a:latin typeface="+mj-lt"/>
              </a:rPr>
              <a:t> для </a:t>
            </a:r>
            <a:r>
              <a:rPr lang="en-US" sz="3200" dirty="0" smtClean="0">
                <a:latin typeface="+mj-lt"/>
              </a:rPr>
              <a:t>ANDROID </a:t>
            </a:r>
            <a:r>
              <a:rPr lang="ru-RU" sz="3200" dirty="0" smtClean="0">
                <a:latin typeface="+mj-lt"/>
              </a:rPr>
              <a:t>использовались </a:t>
            </a:r>
            <a:r>
              <a:rPr lang="uk-UA" sz="3200" dirty="0" err="1">
                <a:latin typeface="+mj-lt"/>
              </a:rPr>
              <a:t>Android</a:t>
            </a:r>
            <a:r>
              <a:rPr lang="uk-UA" sz="3200" dirty="0">
                <a:latin typeface="+mj-lt"/>
              </a:rPr>
              <a:t> </a:t>
            </a:r>
            <a:r>
              <a:rPr lang="uk-UA" sz="3200" dirty="0" err="1">
                <a:latin typeface="+mj-lt"/>
              </a:rPr>
              <a:t>Studio</a:t>
            </a:r>
            <a:r>
              <a:rPr lang="uk-UA" sz="3200" dirty="0">
                <a:latin typeface="+mj-lt"/>
              </a:rPr>
              <a:t> і </a:t>
            </a:r>
            <a:r>
              <a:rPr lang="uk-UA" sz="3200" dirty="0" err="1">
                <a:latin typeface="+mj-lt"/>
              </a:rPr>
              <a:t>SQLite</a:t>
            </a:r>
            <a:endParaRPr lang="ru-RU" sz="3200" dirty="0">
              <a:latin typeface="+mj-lt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46663"/>
            <a:ext cx="12192000" cy="1364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90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6184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2">
                    <a:lumMod val="25000"/>
                  </a:schemeClr>
                </a:solidFill>
              </a:rPr>
              <a:t>Готовность проекта</a:t>
            </a:r>
            <a:endParaRPr lang="ru-RU" sz="5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Готовность интерфейса:</a:t>
            </a:r>
          </a:p>
          <a:p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Готовность функций:</a:t>
            </a:r>
          </a:p>
          <a:p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Общая готовность:</a:t>
            </a:r>
            <a:endParaRPr lang="ru-RU" sz="3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1446663"/>
            <a:ext cx="12337576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59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783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5566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6455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327</Words>
  <Application>Microsoft Office PowerPoint</Application>
  <PresentationFormat>Широкоэкранный</PresentationFormat>
  <Paragraphs>28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Garamond</vt:lpstr>
      <vt:lpstr>Trebuchet MS</vt:lpstr>
      <vt:lpstr>Office Theme</vt:lpstr>
      <vt:lpstr>DARSER</vt:lpstr>
      <vt:lpstr>Предметная область</vt:lpstr>
      <vt:lpstr>Цель проекта</vt:lpstr>
      <vt:lpstr>Анализ рынка</vt:lpstr>
      <vt:lpstr>Реализация</vt:lpstr>
      <vt:lpstr>Готовность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DARSER</dc:title>
  <dc:creator>Пользователь Windows</dc:creator>
  <cp:lastModifiedBy>Пользователь Windows</cp:lastModifiedBy>
  <cp:revision>18</cp:revision>
  <dcterms:created xsi:type="dcterms:W3CDTF">2018-06-03T15:43:11Z</dcterms:created>
  <dcterms:modified xsi:type="dcterms:W3CDTF">2018-06-03T23:24:23Z</dcterms:modified>
</cp:coreProperties>
</file>