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ake_Simco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emographics_of_Toronto_neighbourhood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10482863" cy="2677648"/>
          </a:xfrm>
        </p:spPr>
        <p:txBody>
          <a:bodyPr/>
          <a:lstStyle/>
          <a:p>
            <a:pPr algn="ctr"/>
            <a:r>
              <a:rPr lang="en-US" dirty="0"/>
              <a:t>York Region, Canada</a:t>
            </a:r>
            <a:br>
              <a:rPr lang="en-US" dirty="0"/>
            </a:br>
            <a:r>
              <a:rPr lang="en-US" dirty="0"/>
              <a:t>Analysis for Opening a new Restaurant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the result of the clusters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58" y="2603500"/>
            <a:ext cx="8122197" cy="341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6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neighborhoods with the biggest number of other popular venues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964" y="2603500"/>
            <a:ext cx="3693225" cy="34163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neighborhoods which have the most number of venues are (the more exist the better as the restaurant will have a lot of visitors which will be hungry after any activity ) </a:t>
            </a:r>
            <a:endParaRPr lang="en-US" b="1" dirty="0"/>
          </a:p>
          <a:p>
            <a:r>
              <a:rPr lang="en-US" b="1" dirty="0"/>
              <a:t>Bathurst Manor, Wilson Heights, Downs view North</a:t>
            </a:r>
          </a:p>
          <a:p>
            <a:r>
              <a:rPr lang="en-US" b="1" dirty="0"/>
              <a:t>Don Mills</a:t>
            </a:r>
          </a:p>
          <a:p>
            <a:r>
              <a:rPr lang="en-US" b="1" dirty="0" err="1"/>
              <a:t>Downsview</a:t>
            </a:r>
            <a:endParaRPr lang="en-US" b="1" dirty="0"/>
          </a:p>
          <a:p>
            <a:r>
              <a:rPr lang="en-US" b="1" dirty="0" err="1"/>
              <a:t>airview</a:t>
            </a:r>
            <a:r>
              <a:rPr lang="en-US" b="1" dirty="0"/>
              <a:t>, Henry Farm, Oriole</a:t>
            </a:r>
          </a:p>
          <a:p>
            <a:r>
              <a:rPr lang="en-US" b="1" dirty="0" err="1"/>
              <a:t>Willowdale</a:t>
            </a:r>
            <a:endParaRPr lang="en-US" b="1" dirty="0"/>
          </a:p>
          <a:p>
            <a:r>
              <a:rPr lang="en-US" b="1" dirty="0" err="1"/>
              <a:t>Leaside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93" y="2042556"/>
            <a:ext cx="7308067" cy="459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939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using k mean for the different similar venues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7694" y="2603500"/>
            <a:ext cx="4845132" cy="3416300"/>
          </a:xfrm>
        </p:spPr>
        <p:txBody>
          <a:bodyPr/>
          <a:lstStyle/>
          <a:p>
            <a:r>
              <a:rPr lang="en-US" dirty="0" smtClean="0"/>
              <a:t>After trying some K numbers and based on this evaluation method K=8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" y="2603500"/>
            <a:ext cx="6472052" cy="37141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62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Clusters using </a:t>
            </a:r>
            <a:r>
              <a:rPr lang="en-US" dirty="0" err="1" smtClean="0"/>
              <a:t>Foluim</a:t>
            </a:r>
            <a:r>
              <a:rPr lang="en-US" dirty="0" smtClean="0"/>
              <a:t> map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36" y="2410691"/>
            <a:ext cx="9128700" cy="4132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968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Aftrer</a:t>
            </a:r>
            <a:r>
              <a:rPr lang="en-US" dirty="0" smtClean="0"/>
              <a:t> exploring the clusters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Cluster 1 the most trended venues beer shop pizza place, clothing and cafe shop</a:t>
            </a:r>
          </a:p>
          <a:p>
            <a:r>
              <a:rPr lang="en-US" dirty="0"/>
              <a:t>we can see that Fairview, Henry Farm, Oriole and </a:t>
            </a:r>
            <a:r>
              <a:rPr lang="en-US" dirty="0" err="1"/>
              <a:t>Willowdale</a:t>
            </a:r>
            <a:r>
              <a:rPr lang="en-US" dirty="0"/>
              <a:t> and Don Mills are in tis cluster </a:t>
            </a:r>
            <a:r>
              <a:rPr lang="en-US" dirty="0" smtClean="0"/>
              <a:t>1 so </a:t>
            </a:r>
            <a:r>
              <a:rPr lang="en-US" dirty="0"/>
              <a:t>they have similar venues and as </a:t>
            </a:r>
            <a:r>
              <a:rPr lang="en-US" dirty="0" err="1"/>
              <a:t>Willowdale</a:t>
            </a:r>
            <a:r>
              <a:rPr lang="en-US" dirty="0"/>
              <a:t> has a big number of restaurants and they are all successful then in result all the neighborhoods in this cluster are in the save side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5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Using the bar plot to compare the neighborhoods with their average salary population and some other attributes as follows </a:t>
            </a:r>
            <a:br>
              <a:rPr lang="en-US" sz="2800" b="1" dirty="0"/>
            </a:b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6467" y="2303812"/>
            <a:ext cx="6982691" cy="43582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646224" y="2636274"/>
            <a:ext cx="55457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Looking at the plot we can see that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Willowdale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 the biggest population and a good average salary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Downsview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 a good number of population and average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Leaside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not convenient as it has small number of population and it is the most important attribute but the salary average is high it can be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cuz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there is no big number of people live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</a:p>
          <a:p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23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comparing 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6801514" cy="3416300"/>
          </a:xfrm>
        </p:spPr>
        <p:txBody>
          <a:bodyPr/>
          <a:lstStyle/>
          <a:p>
            <a:r>
              <a:rPr lang="en-US" dirty="0"/>
              <a:t>by comparing the most populated and best salary average neighbor hoods with the biggest number Venues in each neighborhood the result is as follows </a:t>
            </a:r>
            <a:endParaRPr lang="en-US" b="1" dirty="0"/>
          </a:p>
          <a:p>
            <a:r>
              <a:rPr lang="en-US" dirty="0"/>
              <a:t>These are the best neighborhoods using the population salary average statistics and all other venues except restaurants similar clusters 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69" y="2810055"/>
            <a:ext cx="2695851" cy="276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80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number of restaurants for these neighborhoods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658" y="3823856"/>
            <a:ext cx="2616160" cy="24637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43147" y="2967335"/>
            <a:ext cx="90732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comparing the two tables the best neighborhoods are Downs view and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leaside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don mils also good choice but it has too many restaurants so is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willowdale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684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68" y="973668"/>
            <a:ext cx="9275099" cy="706964"/>
          </a:xfrm>
        </p:spPr>
        <p:txBody>
          <a:bodyPr/>
          <a:lstStyle/>
          <a:p>
            <a:r>
              <a:rPr lang="en-US" b="1" dirty="0" smtClean="0"/>
              <a:t>calculating </a:t>
            </a:r>
            <a:r>
              <a:rPr lang="en-US" b="1" dirty="0"/>
              <a:t>the type of restaurants of these two neighborhoods 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45" y="2766952"/>
            <a:ext cx="6601366" cy="2347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752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the clusters of the </a:t>
            </a:r>
            <a:r>
              <a:rPr lang="en-US" dirty="0" err="1" smtClean="0"/>
              <a:t>cosen</a:t>
            </a:r>
            <a:r>
              <a:rPr lang="en-US" dirty="0" smtClean="0"/>
              <a:t> neighborhoods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723889"/>
            <a:ext cx="8824913" cy="3175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088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Introduction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York Is a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regional municipality in Southern,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Canada, between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 tooltip="Lake Simcoe"/>
              </a:rPr>
              <a:t>Lake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Simoce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Toronto.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replaced the former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York County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in 1971, and is part of the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Great Toronto 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and the inner ring of the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Golden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Horsshsoe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regional government is headquartered in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New Market.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2016 census population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was 1,109,909, with a growth rate of 7.5% from 2011 to 2016. The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Government of Ontario expects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its population to surpass 1.5 million residents by 2031.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41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4" y="2603500"/>
            <a:ext cx="9327470" cy="3416300"/>
          </a:xfrm>
        </p:spPr>
        <p:txBody>
          <a:bodyPr/>
          <a:lstStyle/>
          <a:p>
            <a:r>
              <a:rPr lang="en-US" b="1" dirty="0" err="1"/>
              <a:t>Leaside</a:t>
            </a:r>
            <a:r>
              <a:rPr lang="en-US" b="1" dirty="0"/>
              <a:t> , </a:t>
            </a:r>
            <a:r>
              <a:rPr lang="en-US" b="1" dirty="0" err="1"/>
              <a:t>willodale</a:t>
            </a:r>
            <a:r>
              <a:rPr lang="en-US" b="1" dirty="0"/>
              <a:t> and don mils cluster 1</a:t>
            </a:r>
          </a:p>
          <a:p>
            <a:r>
              <a:rPr lang="en-US" dirty="0" err="1"/>
              <a:t>Downsview</a:t>
            </a:r>
            <a:r>
              <a:rPr lang="en-US" dirty="0"/>
              <a:t> cluster 2 based on this information as for venues except restaurants all these neighborhoods are in the same cluster so they have similar venues so </a:t>
            </a:r>
            <a:r>
              <a:rPr lang="en-US" dirty="0" err="1"/>
              <a:t>tey</a:t>
            </a:r>
            <a:r>
              <a:rPr lang="en-US" dirty="0"/>
              <a:t> all have similar number of customers and frequency on the other hand </a:t>
            </a:r>
            <a:r>
              <a:rPr lang="en-US" dirty="0" err="1"/>
              <a:t>Downsview</a:t>
            </a:r>
            <a:r>
              <a:rPr lang="en-US" dirty="0"/>
              <a:t> belongs to another cluster not similar to </a:t>
            </a:r>
            <a:r>
              <a:rPr lang="en-US" dirty="0" err="1"/>
              <a:t>Willowdale</a:t>
            </a:r>
            <a:r>
              <a:rPr lang="en-US" dirty="0"/>
              <a:t> for example in case of most common restaurants so this will help us to exclude all the common similar restaurants in cluster 1 and look only in cluster 2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88" y="2603499"/>
            <a:ext cx="10901548" cy="3631045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endParaRPr lang="en-US" b="1" dirty="0"/>
          </a:p>
          <a:p>
            <a:r>
              <a:rPr lang="en-US" b="1" dirty="0"/>
              <a:t>looking at it all we can recommend to open a restaurant in </a:t>
            </a:r>
            <a:r>
              <a:rPr lang="en-US" b="1" dirty="0" err="1"/>
              <a:t>Donsview</a:t>
            </a:r>
            <a:r>
              <a:rPr lang="en-US" b="1" dirty="0"/>
              <a:t> as it has only one Korean restaurant</a:t>
            </a:r>
          </a:p>
          <a:p>
            <a:r>
              <a:rPr lang="en-US" b="1" dirty="0"/>
              <a:t>1-is neighborhood has a good population and good average salary</a:t>
            </a:r>
          </a:p>
          <a:p>
            <a:r>
              <a:rPr lang="en-US" b="1" dirty="0"/>
              <a:t>2-it has 11 percent of Italian native language speakers</a:t>
            </a:r>
          </a:p>
          <a:p>
            <a:r>
              <a:rPr lang="en-US" b="1" dirty="0"/>
              <a:t>3- and based on clustering the most trended restaurant categories are Asian categories</a:t>
            </a:r>
          </a:p>
          <a:p>
            <a:r>
              <a:rPr lang="en-US" b="1" dirty="0"/>
              <a:t>4-finally it has a good number of other venues</a:t>
            </a:r>
          </a:p>
          <a:p>
            <a:r>
              <a:rPr lang="en-US" b="1" dirty="0"/>
              <a:t>And there are few choices based on this Information to choose what kind of food is served </a:t>
            </a:r>
          </a:p>
          <a:p>
            <a:r>
              <a:rPr lang="en-US" b="1" dirty="0"/>
              <a:t>It could be Chinese or Vietnamese based on clustering or Italian Restaurant as there are no Italian food in this region and there are 11 percent of people speaks Italian.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8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might contribute to analyze and decide which Neighborhood is the best to open a restaurant in order to get a good profit , also the data would help to decide what kind of restaurant should be opened Asian , Italian etc…</a:t>
            </a:r>
          </a:p>
          <a:p>
            <a:pPr lvl="0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American Business Man is interested in opening a restaurant in York region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wants to know what neighborhood is better in order to have a successful restaurant and have a good profit ,also he would like to know what kind of food is preferred to serve there This also helps with the success of the Restaurant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3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21607" cy="34163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Where is the best neighborhood to open a new restaurant in York Region ?</a:t>
            </a:r>
          </a:p>
          <a:p>
            <a:endParaRPr lang="en-US" sz="3200" dirty="0" smtClean="0"/>
          </a:p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What Type of restaurant would be the Most desirable by the citizens ?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8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 an </a:t>
            </a:r>
            <a:r>
              <a:rPr lang="en-US" dirty="0" err="1" smtClean="0"/>
              <a:t>acuisitions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022" y="2339439"/>
            <a:ext cx="10474036" cy="4013860"/>
          </a:xfrm>
        </p:spPr>
        <p:txBody>
          <a:bodyPr>
            <a:normAutofit/>
          </a:bodyPr>
          <a:lstStyle/>
          <a:p>
            <a:pPr lvl="0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we need all the neighborhoods with its postal code , we took them from Wikipedia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https://en.wikipedia.org/wiki/List_of_postal_codes_of_Canada:_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</a:t>
            </a:r>
            <a:endParaRPr lang="en-US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for the latitude and longitude with the postal codes of Canada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https://cocl.us/Geospatial_data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also downloaded into a data frame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statistics of the population of Canada and its neighborhoods with the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salary and second most common language which may help us to decide what kind of restaurant we need to open this also we found in Wikipedia </a:t>
            </a:r>
          </a:p>
          <a:p>
            <a:pPr marL="0" indent="0"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https://en.wikipedia.org/wiki/Demographics_of_Toronto_neighbourhoods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38" y="1983178"/>
            <a:ext cx="11127179" cy="4678879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downloaded from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 scraped from the Wikipedia source for the neighborhoods  were combined into one table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removing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rows in the first data frame  when the BOROUGH is not assigned as it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value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rows which has the same postal codes , after that I created my data frame after including only York neighborhoods and exclude all others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foursquare API in order to get all the venues for York region using the previous data frame and printing the venues were returned by Foursquare then I added the categories of the venues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two data frames one with the restaurant venue categories and the other all venue categories except the restaurants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the population data frame after scraping the data from Wikipedia , it must be cleaned and all the not necessary columns should be removed in my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column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filtered in order to distinguish the regions I queried only the values FM=="NY" or FM=="Y" or FM=="EY for York Region and set the index as Name of Neighborhood </a:t>
            </a:r>
          </a:p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0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Bumber</a:t>
            </a:r>
            <a:r>
              <a:rPr lang="en-US" dirty="0" smtClean="0"/>
              <a:t> of Restaurants in each Neighborhood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5" y="1923802"/>
            <a:ext cx="6709558" cy="46907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642265" y="3042730"/>
            <a:ext cx="53518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Neighborhoods with the smallest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number of restaurants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are 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'Bathurst Manor, Wilson Heights,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Downsview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North,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Bayview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Village, Del Ray, Mount Dennis,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Keelsdale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Silverthorn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' , '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Downsview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', '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Glencairn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','Hillcrest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Village','Lawrence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Manor, Lawrence Heights','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Leaside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,'Northwood Park, York University' ,'Parkview Hill, Woodbine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Gardens','Parkview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Hill, Woodbine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Gardens','Victoria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Village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8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neighborhoods which has the least number of restaurants and what are the most common trends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7074" y="2603500"/>
            <a:ext cx="4864925" cy="34163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47" y="1864426"/>
            <a:ext cx="12095265" cy="46907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98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 Modeling foe clustering </a:t>
            </a:r>
            <a:br>
              <a:rPr lang="en-US" dirty="0" smtClean="0"/>
            </a:br>
            <a:r>
              <a:rPr lang="en-US" dirty="0" smtClean="0"/>
              <a:t>Evaluation of the Model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4" y="2185060"/>
            <a:ext cx="4071766" cy="44413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696197" y="3335470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indent="-57150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after trying K=6, k=8,k=9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0" indent="-57150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was found that the best k is 6 so we will need 6 clusters as our data is not that big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54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</TotalTime>
  <Words>1092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 3</vt:lpstr>
      <vt:lpstr>Ion Boardroom</vt:lpstr>
      <vt:lpstr>York Region, Canada Analysis for Opening a new Restaurant </vt:lpstr>
      <vt:lpstr>Introduction  </vt:lpstr>
      <vt:lpstr>Problem </vt:lpstr>
      <vt:lpstr>The Question ?</vt:lpstr>
      <vt:lpstr>Data sources an acuisitions </vt:lpstr>
      <vt:lpstr>PowerPoint Presentation</vt:lpstr>
      <vt:lpstr>Bumber of Restaurants in each Neighborhood </vt:lpstr>
      <vt:lpstr>the neighborhoods which has the least number of restaurants and what are the most common trends</vt:lpstr>
      <vt:lpstr>K mean Modeling foe clustering  Evaluation of the Model </vt:lpstr>
      <vt:lpstr>Distribution of the result of the clusters </vt:lpstr>
      <vt:lpstr>The neighborhoods with the biggest number of other popular venues </vt:lpstr>
      <vt:lpstr>Modeling using k mean for the different similar venues </vt:lpstr>
      <vt:lpstr>Distribution of Clusters using Foluim map</vt:lpstr>
      <vt:lpstr>Aftrer exploring the clusters </vt:lpstr>
      <vt:lpstr>Using the bar plot to compare the neighborhoods with their average salary population and some other attributes as follows  </vt:lpstr>
      <vt:lpstr>comparing results </vt:lpstr>
      <vt:lpstr>the number of restaurants for these neighborhoods </vt:lpstr>
      <vt:lpstr>calculating the type of restaurants of these two neighborhoods  </vt:lpstr>
      <vt:lpstr>Comparing the clusters of the cosen neighborhoods </vt:lpstr>
      <vt:lpstr>Results </vt:lpstr>
      <vt:lpstr>Conclusion</vt:lpstr>
    </vt:vector>
  </TitlesOfParts>
  <Company>Oprekin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York Region, Canada Analysis for Opening a new Restaurant</dc:title>
  <dc:creator>LO</dc:creator>
  <cp:lastModifiedBy>LO</cp:lastModifiedBy>
  <cp:revision>6</cp:revision>
  <dcterms:created xsi:type="dcterms:W3CDTF">2020-05-21T13:37:59Z</dcterms:created>
  <dcterms:modified xsi:type="dcterms:W3CDTF">2020-05-21T15:04:08Z</dcterms:modified>
</cp:coreProperties>
</file>