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76" r:id="rId6"/>
    <p:sldId id="277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1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953622-57BA-0F45-92E4-5EB452870802}" type="datetimeFigureOut">
              <a:rPr lang="en-US" smtClean="0"/>
              <a:t>18/03/18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6B026F-B815-FE44-B3C4-9E8FE14AA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47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348A-1421-204F-9ACF-23C608194C89}" type="datetimeFigureOut">
              <a:rPr lang="en-US" smtClean="0"/>
              <a:t>18/03/18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3BA7-214F-0C4A-9801-0E21F6FC1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26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348A-1421-204F-9ACF-23C608194C89}" type="datetimeFigureOut">
              <a:rPr lang="en-US" smtClean="0"/>
              <a:t>18/03/18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3BA7-214F-0C4A-9801-0E21F6FC1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3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348A-1421-204F-9ACF-23C608194C89}" type="datetimeFigureOut">
              <a:rPr lang="en-US" smtClean="0"/>
              <a:t>18/03/18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3BA7-214F-0C4A-9801-0E21F6FC1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96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348A-1421-204F-9ACF-23C608194C89}" type="datetimeFigureOut">
              <a:rPr lang="en-US" smtClean="0"/>
              <a:t>18/03/18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3BA7-214F-0C4A-9801-0E21F6FC1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690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348A-1421-204F-9ACF-23C608194C89}" type="datetimeFigureOut">
              <a:rPr lang="en-US" smtClean="0"/>
              <a:t>18/03/18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3BA7-214F-0C4A-9801-0E21F6FC1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2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348A-1421-204F-9ACF-23C608194C89}" type="datetimeFigureOut">
              <a:rPr lang="en-US" smtClean="0"/>
              <a:t>18/03/18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3BA7-214F-0C4A-9801-0E21F6FC1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0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348A-1421-204F-9ACF-23C608194C89}" type="datetimeFigureOut">
              <a:rPr lang="en-US" smtClean="0"/>
              <a:t>18/03/18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3BA7-214F-0C4A-9801-0E21F6FC1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47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348A-1421-204F-9ACF-23C608194C89}" type="datetimeFigureOut">
              <a:rPr lang="en-US" smtClean="0"/>
              <a:t>18/03/18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3BA7-214F-0C4A-9801-0E21F6FC1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86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348A-1421-204F-9ACF-23C608194C89}" type="datetimeFigureOut">
              <a:rPr lang="en-US" smtClean="0"/>
              <a:t>18/03/18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3BA7-214F-0C4A-9801-0E21F6FC1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30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348A-1421-204F-9ACF-23C608194C89}" type="datetimeFigureOut">
              <a:rPr lang="en-US" smtClean="0"/>
              <a:t>18/03/18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3BA7-214F-0C4A-9801-0E21F6FC1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7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348A-1421-204F-9ACF-23C608194C89}" type="datetimeFigureOut">
              <a:rPr lang="en-US" smtClean="0"/>
              <a:t>18/03/18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3BA7-214F-0C4A-9801-0E21F6FC1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90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F348A-1421-204F-9ACF-23C608194C89}" type="datetimeFigureOut">
              <a:rPr lang="en-US" smtClean="0"/>
              <a:t>18/03/18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43BA7-214F-0C4A-9801-0E21F6FC1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62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package" Target="../embeddings/Microsoft_Word_Document1.docx"/><Relationship Id="rId6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Population structure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43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Genes mirror geography within Europe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678350"/>
            <a:ext cx="8839200" cy="2781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05801" y="4951102"/>
            <a:ext cx="289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Nature</a:t>
            </a:r>
            <a:r>
              <a:rPr lang="en-US" dirty="0" smtClean="0"/>
              <a:t>, 2008, 456:98-101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620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NatGeneMirror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5" y="1634775"/>
            <a:ext cx="5176420" cy="42647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8242" y="2089375"/>
            <a:ext cx="3492500" cy="3225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16415" y="6221027"/>
            <a:ext cx="289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Nature</a:t>
            </a:r>
            <a:r>
              <a:rPr lang="en-US" dirty="0" smtClean="0"/>
              <a:t>, 2008, 456:98-101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27607" y="6228752"/>
            <a:ext cx="315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Science</a:t>
            </a:r>
            <a:r>
              <a:rPr lang="en-US" dirty="0" smtClean="0"/>
              <a:t>, 2018:</a:t>
            </a:r>
            <a:r>
              <a:rPr lang="fi-FI" dirty="0" smtClean="0"/>
              <a:t>10.1101/106427</a:t>
            </a:r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9549164"/>
              </p:ext>
            </p:extLst>
          </p:nvPr>
        </p:nvGraphicFramePr>
        <p:xfrm>
          <a:off x="1143000" y="324175"/>
          <a:ext cx="68580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Document" r:id="rId5" imgW="6858000" imgH="647700" progId="Word.Document.12">
                  <p:embed/>
                </p:oleObj>
              </mc:Choice>
              <mc:Fallback>
                <p:oleObj name="Document" r:id="rId5" imgW="6858000" imgH="647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3000" y="324175"/>
                        <a:ext cx="685800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7710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4992" y="5454846"/>
            <a:ext cx="4727407" cy="789217"/>
          </a:xfrm>
        </p:spPr>
        <p:txBody>
          <a:bodyPr/>
          <a:lstStyle/>
          <a:p>
            <a:r>
              <a:rPr lang="en-US" dirty="0" smtClean="0"/>
              <a:t>31/March/2015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30"/>
            <a:ext cx="9144000" cy="338575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947ED-34D3-CD4F-8AB2-0353C8DD6BDA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cover_natur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09" y="3276856"/>
            <a:ext cx="2242937" cy="294572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3145" y="3304244"/>
            <a:ext cx="5126985" cy="1953137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205933" y="2597316"/>
            <a:ext cx="393561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562723" y="3150186"/>
            <a:ext cx="26236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384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7" y="1462826"/>
            <a:ext cx="5260230" cy="479845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947ED-34D3-CD4F-8AB2-0353C8DD6BDA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952" y="1521115"/>
            <a:ext cx="3940448" cy="458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358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HapMap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2185098"/>
              </p:ext>
            </p:extLst>
          </p:nvPr>
        </p:nvGraphicFramePr>
        <p:xfrm>
          <a:off x="457200" y="1600200"/>
          <a:ext cx="822959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A+E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As+E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As+E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CEU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CHB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CHD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GIH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JPT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LWK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MKK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TSI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YRI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5067910"/>
              </p:ext>
            </p:extLst>
          </p:nvPr>
        </p:nvGraphicFramePr>
        <p:xfrm>
          <a:off x="497061" y="4613950"/>
          <a:ext cx="8229595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</a:tblGrid>
              <a:tr h="185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LWK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MKK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CHD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CHB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JPT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GIH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TSI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CEU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7432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79</Words>
  <Application>Microsoft Macintosh PowerPoint</Application>
  <PresentationFormat>On-screen Show (4:3)</PresentationFormat>
  <Paragraphs>42</Paragraphs>
  <Slides>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Microsoft Word Document</vt:lpstr>
      <vt:lpstr>Population structure</vt:lpstr>
      <vt:lpstr>Genes mirror geography within Europe</vt:lpstr>
      <vt:lpstr>PowerPoint Presentation</vt:lpstr>
      <vt:lpstr>PowerPoint Presentation</vt:lpstr>
      <vt:lpstr>PowerPoint Presentation</vt:lpstr>
      <vt:lpstr>HapMap</vt:lpstr>
    </vt:vector>
  </TitlesOfParts>
  <Company>Free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Population structure</dc:title>
  <dc:creator>Guo-Bo Chen</dc:creator>
  <cp:lastModifiedBy>Guo-Bo Chen</cp:lastModifiedBy>
  <cp:revision>18</cp:revision>
  <dcterms:created xsi:type="dcterms:W3CDTF">2018-03-18T08:32:17Z</dcterms:created>
  <dcterms:modified xsi:type="dcterms:W3CDTF">2018-03-18T09:40:36Z</dcterms:modified>
</cp:coreProperties>
</file>