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9" r:id="rId12"/>
    <p:sldId id="264" r:id="rId13"/>
    <p:sldId id="266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530E00-F6AE-2744-B0C5-054E92F28BEA}">
          <p14:sldIdLst>
            <p14:sldId id="256"/>
            <p14:sldId id="257"/>
            <p14:sldId id="258"/>
            <p14:sldId id="259"/>
            <p14:sldId id="267"/>
            <p14:sldId id="260"/>
            <p14:sldId id="261"/>
            <p14:sldId id="262"/>
          </p14:sldIdLst>
        </p14:section>
        <p14:section name="markers" id="{332500EA-2A0C-8E48-BE86-8A663C01CA8A}">
          <p14:sldIdLst>
            <p14:sldId id="263"/>
            <p14:sldId id="265"/>
            <p14:sldId id="269"/>
            <p14:sldId id="264"/>
            <p14:sldId id="266"/>
            <p14:sldId id="268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4FF5-A419-5742-97C1-95C4148BD40E}" type="datetimeFigureOut">
              <a:rPr lang="en-US" smtClean="0"/>
              <a:t>16/03/18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DC13-F147-9541-9CFF-6A50F4BC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markers</a:t>
            </a:r>
            <a:endParaRPr lang="en-US" dirty="0"/>
          </a:p>
        </p:txBody>
      </p:sp>
      <p:pic>
        <p:nvPicPr>
          <p:cNvPr id="4" name="Picture 3" descr="Crick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" y="1796690"/>
            <a:ext cx="2402350" cy="469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34" y="1631026"/>
            <a:ext cx="4000500" cy="497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6452" y="3729402"/>
            <a:ext cx="192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Nature</a:t>
            </a:r>
            <a:r>
              <a:rPr lang="en-US" dirty="0" smtClean="0"/>
              <a:t>, 1953, 171:737-8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1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nger-sequencing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7" y="1236502"/>
            <a:ext cx="6491024" cy="4465593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6" name="Picture 5" descr="Sange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75" y="1929000"/>
            <a:ext cx="2281225" cy="3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51000"/>
            <a:ext cx="7531100" cy="354330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72160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" y="32161"/>
            <a:ext cx="2194560" cy="1745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2" y="130210"/>
            <a:ext cx="5596544" cy="1991691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2270725"/>
            <a:ext cx="7383780" cy="217170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78" y="4610925"/>
            <a:ext cx="7340600" cy="200787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0638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61" y="931655"/>
            <a:ext cx="6257638" cy="1761344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61" y="3906211"/>
            <a:ext cx="6255069" cy="2168663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6" name="Picture 5" descr="venter_cover_200-ab5e341e8b4196830fc894a9943a6ce419b29a30-s600-c8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9" y="1498600"/>
            <a:ext cx="254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0" y="329650"/>
            <a:ext cx="8652510" cy="288036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8" y="3538703"/>
            <a:ext cx="8590280" cy="2955925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56556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6" y="106200"/>
            <a:ext cx="6817360" cy="264160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5" y="2900235"/>
            <a:ext cx="4348480" cy="366776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79852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mina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6" y="917625"/>
            <a:ext cx="3533775" cy="2428875"/>
          </a:xfrm>
          <a:prstGeom prst="rect">
            <a:avLst/>
          </a:prstGeom>
        </p:spPr>
      </p:pic>
      <p:pic>
        <p:nvPicPr>
          <p:cNvPr id="5" name="Picture 4" descr="hp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6" y="4234544"/>
            <a:ext cx="4626639" cy="2570355"/>
          </a:xfrm>
          <a:prstGeom prst="rect">
            <a:avLst/>
          </a:prstGeom>
        </p:spPr>
      </p:pic>
      <p:pic>
        <p:nvPicPr>
          <p:cNvPr id="6" name="Picture 5" descr="sequenc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01" y="1017307"/>
            <a:ext cx="2667328" cy="2184518"/>
          </a:xfrm>
          <a:prstGeom prst="rect">
            <a:avLst/>
          </a:prstGeom>
        </p:spPr>
      </p:pic>
      <p:pic>
        <p:nvPicPr>
          <p:cNvPr id="7" name="Picture 6" descr="matri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65" y="3499476"/>
            <a:ext cx="2330738" cy="33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 Fisher (1890-1962): maximum likelihood</a:t>
            </a:r>
          </a:p>
          <a:p>
            <a:endParaRPr lang="en-US" dirty="0"/>
          </a:p>
          <a:p>
            <a:r>
              <a:rPr lang="en-US" dirty="0" smtClean="0"/>
              <a:t>Sewall Wright (1889-1988): path analysis</a:t>
            </a:r>
          </a:p>
          <a:p>
            <a:endParaRPr lang="en-US" dirty="0"/>
          </a:p>
          <a:p>
            <a:r>
              <a:rPr lang="en-US" dirty="0" smtClean="0"/>
              <a:t>JBS Haldane (1892-1964): Haldane map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 Fisher</a:t>
            </a:r>
          </a:p>
        </p:txBody>
      </p:sp>
      <p:pic>
        <p:nvPicPr>
          <p:cNvPr id="4" name="Picture 3" descr="Youngronaldfish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" y="1594876"/>
            <a:ext cx="2979329" cy="4177203"/>
          </a:xfrm>
          <a:prstGeom prst="rect">
            <a:avLst/>
          </a:prstGeom>
        </p:spPr>
      </p:pic>
      <p:pic>
        <p:nvPicPr>
          <p:cNvPr id="3" name="Picture 2" descr="fishe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12" y="1594876"/>
            <a:ext cx="3282963" cy="41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75"/>
            <a:ext cx="9144000" cy="56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60325"/>
            <a:ext cx="7683500" cy="167640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58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Caius</a:t>
            </a:r>
            <a:endParaRPr lang="en-US" dirty="0"/>
          </a:p>
        </p:txBody>
      </p:sp>
      <p:pic>
        <p:nvPicPr>
          <p:cNvPr id="4" name="Picture 3" descr="Venn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2" y="2475550"/>
            <a:ext cx="2262677" cy="4382449"/>
          </a:xfrm>
          <a:prstGeom prst="rect">
            <a:avLst/>
          </a:prstGeom>
        </p:spPr>
      </p:pic>
      <p:pic>
        <p:nvPicPr>
          <p:cNvPr id="5" name="Picture 4" descr="Crick-stainedglass-gonville-cai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55" y="2480362"/>
            <a:ext cx="2241592" cy="4377638"/>
          </a:xfrm>
          <a:prstGeom prst="rect">
            <a:avLst/>
          </a:prstGeom>
        </p:spPr>
      </p:pic>
      <p:pic>
        <p:nvPicPr>
          <p:cNvPr id="6" name="Picture 5" descr="Fisher-stainedglass-gonville-caiu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25" y="2447501"/>
            <a:ext cx="2101228" cy="44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130210_1512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5" y="767767"/>
            <a:ext cx="7455877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Sewall Wright</a:t>
            </a:r>
            <a:endParaRPr lang="en-US" dirty="0"/>
          </a:p>
        </p:txBody>
      </p:sp>
      <p:pic>
        <p:nvPicPr>
          <p:cNvPr id="4" name="Picture 3" descr="Sewall_Wr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6" y="2315400"/>
            <a:ext cx="2208002" cy="2700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40" y="1643781"/>
            <a:ext cx="6798032" cy="39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7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Phenotypic markers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19375"/>
            <a:ext cx="7086600" cy="1181100"/>
          </a:xfrm>
          <a:prstGeom prst="rect">
            <a:avLst/>
          </a:prstGeom>
          <a:ln w="63500">
            <a:solidFill>
              <a:schemeClr val="accent6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21880" y="3809777"/>
            <a:ext cx="53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Lional</a:t>
            </a:r>
            <a:r>
              <a:rPr lang="en-US" dirty="0" smtClean="0"/>
              <a:t> Penrose, </a:t>
            </a:r>
            <a:r>
              <a:rPr lang="en-US" i="1" dirty="0" smtClean="0">
                <a:solidFill>
                  <a:srgbClr val="FF0000"/>
                </a:solidFill>
              </a:rPr>
              <a:t>Annals of Eugenics</a:t>
            </a:r>
            <a:r>
              <a:rPr lang="en-US" dirty="0" smtClean="0"/>
              <a:t>, 1938, 8:233-7 </a:t>
            </a:r>
            <a:endParaRPr lang="en-US" dirty="0"/>
          </a:p>
        </p:txBody>
      </p:sp>
      <p:pic>
        <p:nvPicPr>
          <p:cNvPr id="6" name="Picture 5" descr="LionelPenro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96" y="3352927"/>
            <a:ext cx="2079004" cy="28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69</Words>
  <Application>Microsoft Macintosh PowerPoint</Application>
  <PresentationFormat>On-screen Show (4:3)</PresentationFormat>
  <Paragraphs>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Three giants</vt:lpstr>
      <vt:lpstr>R A Fisher</vt:lpstr>
      <vt:lpstr>PowerPoint Presentation</vt:lpstr>
      <vt:lpstr>PowerPoint Presentation</vt:lpstr>
      <vt:lpstr>Caius</vt:lpstr>
      <vt:lpstr>PowerPoint Presentation</vt:lpstr>
      <vt:lpstr>Sewall Wright</vt:lpstr>
      <vt:lpstr>Phenotypic markers</vt:lpstr>
      <vt:lpstr>DNA markers</vt:lpstr>
      <vt:lpstr>PowerPoint Presentation</vt:lpstr>
      <vt:lpstr>Linkage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Guo-Bo Chen</dc:creator>
  <cp:lastModifiedBy>Guo-Bo Chen</cp:lastModifiedBy>
  <cp:revision>50</cp:revision>
  <dcterms:created xsi:type="dcterms:W3CDTF">2018-03-16T05:03:56Z</dcterms:created>
  <dcterms:modified xsi:type="dcterms:W3CDTF">2018-03-16T09:24:57Z</dcterms:modified>
</cp:coreProperties>
</file>