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651F-38F4-3543-835F-9EA1D02309A8}" type="datetimeFigureOut">
              <a:rPr lang="en-US" smtClean="0"/>
              <a:t>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03C9-CD5C-C04A-99A7-0C89E8B5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1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B21C-C878-3E48-A442-DE78DF0D9CA1}" type="datetimeFigureOut">
              <a:rPr lang="en-US" smtClean="0"/>
              <a:t>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95CE-CD89-6D42-A7EC-D4B24D39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 and meta-analysis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52"/>
            <a:ext cx="8229600" cy="7045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 1 no-heritability no overlapping</a:t>
            </a:r>
            <a:endParaRPr lang="en-US" sz="2800" dirty="0"/>
          </a:p>
        </p:txBody>
      </p:sp>
      <p:pic>
        <p:nvPicPr>
          <p:cNvPr id="4" name="Picture 3" descr="n12=0_h2=0.00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" y="1254518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53"/>
            <a:ext cx="8229600" cy="7810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 2 no heritability but </a:t>
            </a:r>
            <a:r>
              <a:rPr lang="en-US" sz="2800" dirty="0" err="1" smtClean="0"/>
              <a:t>overalpping</a:t>
            </a:r>
            <a:r>
              <a:rPr lang="en-US" sz="2800" dirty="0" smtClean="0"/>
              <a:t> (n12=100)</a:t>
            </a:r>
            <a:endParaRPr lang="en-US" sz="2800" dirty="0"/>
          </a:p>
        </p:txBody>
      </p:sp>
      <p:pic>
        <p:nvPicPr>
          <p:cNvPr id="4" name="Picture 3" descr="n12=100_h2=0.00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" y="1254518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4"/>
            <a:ext cx="8229600" cy="8728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 3 h2=0.25, no overlapping</a:t>
            </a:r>
            <a:endParaRPr lang="en-US" sz="2800" dirty="0"/>
          </a:p>
        </p:txBody>
      </p:sp>
      <p:pic>
        <p:nvPicPr>
          <p:cNvPr id="4" name="Picture 3" descr="n12=0_h2=0.2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518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4"/>
            <a:ext cx="8229600" cy="750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 4: h2=0.25, n12=100</a:t>
            </a:r>
            <a:endParaRPr lang="en-US" sz="2800" dirty="0"/>
          </a:p>
        </p:txBody>
      </p:sp>
      <p:pic>
        <p:nvPicPr>
          <p:cNvPr id="4" name="Picture 3" descr="n12=100_h2=0.2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" y="1254518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Correlation and meta-analysis</vt:lpstr>
      <vt:lpstr>Fig 1 no-heritability no overlapping</vt:lpstr>
      <vt:lpstr>Fig 2 no heritability but overalpping (n12=100)</vt:lpstr>
      <vt:lpstr>Fig 3 h2=0.25, no overlapping</vt:lpstr>
      <vt:lpstr>Fig 4: h2=0.25, n12=100</vt:lpstr>
    </vt:vector>
  </TitlesOfParts>
  <Company>qbi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meta-analysis</dc:title>
  <dc:creator>Guo-Bo Chen</dc:creator>
  <cp:lastModifiedBy>Guo-Bo Chen</cp:lastModifiedBy>
  <cp:revision>5</cp:revision>
  <cp:lastPrinted>2015-01-19T05:04:52Z</cp:lastPrinted>
  <dcterms:created xsi:type="dcterms:W3CDTF">2015-01-19T04:15:34Z</dcterms:created>
  <dcterms:modified xsi:type="dcterms:W3CDTF">2015-03-06T07:00:01Z</dcterms:modified>
</cp:coreProperties>
</file>